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1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FCB0-CD12-4635-AB76-C3F59DE0313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0967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36181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9088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67222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1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92341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9034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633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0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48120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88084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7397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91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4885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4213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03578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2378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81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12486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53359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3240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3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29720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40588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39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4153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36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56617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4665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7171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2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735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6137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3695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5441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5938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39829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564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662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4488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7683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53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66532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9707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70262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68551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68508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7934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1111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8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74358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5491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5211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4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58372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68084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9186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0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93712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59908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85481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3876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8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7184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73840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03836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3079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5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3839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76556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40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76928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4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1509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83588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7542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0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05356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3200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1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42953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29497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90869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3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93360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28164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9926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07194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1581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15559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1623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42576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06379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0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28559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81901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27194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41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00097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64269"/>
              </p:ext>
            </p:extLst>
          </p:nvPr>
        </p:nvGraphicFramePr>
        <p:xfrm>
          <a:off x="4046014" y="317884"/>
          <a:ext cx="802013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73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999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85635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51740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0559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687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91161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29058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99308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149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01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31148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016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60928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1836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7809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9913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4082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6709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74095"/>
              </p:ext>
            </p:extLst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9698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0642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252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NOR R6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88929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7428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9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3376</Words>
  <Application>Microsoft Office PowerPoint</Application>
  <PresentationFormat>Widescreen</PresentationFormat>
  <Paragraphs>2663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Hull</dc:creator>
  <cp:lastModifiedBy>Zachary Hull</cp:lastModifiedBy>
  <cp:revision>23</cp:revision>
  <dcterms:created xsi:type="dcterms:W3CDTF">2016-11-28T03:18:57Z</dcterms:created>
  <dcterms:modified xsi:type="dcterms:W3CDTF">2016-11-30T05:28:47Z</dcterms:modified>
</cp:coreProperties>
</file>