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14CD40E-A5EB-420C-A105-77E212FAE70D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74290F7-1776-40E8-8802-B4CAFD74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FCB0-CD12-4635-AB76-C3F59DE0313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5F15-10C2-4D50-9B8F-3B66EE8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40928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10813"/>
              </p:ext>
            </p:extLst>
          </p:nvPr>
        </p:nvGraphicFramePr>
        <p:xfrm>
          <a:off x="4046014" y="317884"/>
          <a:ext cx="8020131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90880"/>
              </p:ext>
            </p:extLst>
          </p:nvPr>
        </p:nvGraphicFramePr>
        <p:xfrm>
          <a:off x="2438400" y="4917595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67222"/>
              </p:ext>
            </p:extLst>
          </p:nvPr>
        </p:nvGraphicFramePr>
        <p:xfrm>
          <a:off x="1981200" y="5942831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1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5428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6055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1195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85456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9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2907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295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2919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84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00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992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69466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8646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3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86408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3570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04926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3379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295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281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5922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9734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68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7286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4080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32851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44581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95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800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5662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3921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89391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82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24435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3933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872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8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63896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6110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80317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5654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3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4287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9502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1957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4776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513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2958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0437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4934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91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0047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4259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0129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75856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49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0832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11208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2578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5842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6906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5992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58511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5472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9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999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6315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35692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9384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5678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63948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1537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5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478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75708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04094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6473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61695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4019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2784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2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13206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7397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6545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5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46384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063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9118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151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38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6725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67804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13667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9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208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82035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38679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624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7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04916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8146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688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1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0155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071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53542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4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8139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66416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1191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381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2561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63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02941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67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3166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6528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57302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41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1573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7846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36985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69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89015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18654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788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3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4931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5701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2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89549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6682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3235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78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0193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6703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4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657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5252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25993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5943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94051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2840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7291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7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8592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5430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14282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063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7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29951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3637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4372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4451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36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609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26356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4766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13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47545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89164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68908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2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69753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43028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55115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262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05447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35169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4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72189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EXP R4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R1 </a:t>
                      </a:r>
                      <a:r>
                        <a:rPr lang="en-US" sz="1400" dirty="0" err="1"/>
                        <a:t>R1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PUT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R0 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R1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R2 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SW R3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65481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8290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1657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17978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65198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6676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4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55481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75205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2661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1220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3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43317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310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954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64416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3590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76943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7546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41703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9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88742"/>
              </p:ext>
            </p:extLst>
          </p:nvPr>
        </p:nvGraphicFramePr>
        <p:xfrm>
          <a:off x="244764" y="317884"/>
          <a:ext cx="3148013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</a:t>
                      </a:r>
                      <a:r>
                        <a:rPr lang="en-US" sz="1400" baseline="0" dirty="0"/>
                        <a:t> R7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R6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R5 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 R4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R6 R5 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R5 R6</a:t>
                      </a:r>
                      <a:r>
                        <a:rPr lang="en-US" sz="1400" baseline="0" dirty="0"/>
                        <a:t> R2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</a:t>
                      </a:r>
                      <a:r>
                        <a:rPr lang="en-US" sz="1400" dirty="0" err="1"/>
                        <a:t>R7</a:t>
                      </a:r>
                      <a:r>
                        <a:rPr lang="en-US" sz="1400" dirty="0"/>
                        <a:t> 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80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R5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6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LIS R4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06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LIZ R5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89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 R6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1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ADD R7 R4 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33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 R5 R6 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615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68989"/>
              </p:ext>
            </p:extLst>
          </p:nvPr>
        </p:nvGraphicFramePr>
        <p:xfrm>
          <a:off x="4046014" y="317884"/>
          <a:ext cx="802013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931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230015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751286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8744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005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57729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34203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Cyc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38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1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14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3209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640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5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798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DIV3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58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62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MULT2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01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263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58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243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28342"/>
              </p:ext>
            </p:extLst>
          </p:nvPr>
        </p:nvGraphicFramePr>
        <p:xfrm>
          <a:off x="2438400" y="5289547"/>
          <a:ext cx="7315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78848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3753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345404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05653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89014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586"/>
              </p:ext>
            </p:extLst>
          </p:nvPr>
        </p:nvGraphicFramePr>
        <p:xfrm>
          <a:off x="1981200" y="6035820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049997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8656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456456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Clock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42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18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3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7205</Words>
  <Application>Microsoft Office PowerPoint</Application>
  <PresentationFormat>Widescreen</PresentationFormat>
  <Paragraphs>5593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Hull</dc:creator>
  <cp:lastModifiedBy>Zachary Hull</cp:lastModifiedBy>
  <cp:revision>61</cp:revision>
  <cp:lastPrinted>2016-12-15T07:06:34Z</cp:lastPrinted>
  <dcterms:created xsi:type="dcterms:W3CDTF">2016-11-28T03:18:57Z</dcterms:created>
  <dcterms:modified xsi:type="dcterms:W3CDTF">2016-12-15T07:44:15Z</dcterms:modified>
</cp:coreProperties>
</file>