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9" d="100"/>
          <a:sy n="79" d="100"/>
        </p:scale>
        <p:origin x="821"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2895" cy="0"/>
          </a:xfrm>
        </p:spPr>
        <p:txBody>
          <a:bodyPr/>
          <a:lstStyle/>
          <a:p>
            <a:pPr algn="ctr">
              <a:defRPr sz="4400" b="1">
                <a:solidFill>
                  <a:srgbClr val="A70000"/>
                </a:solidFill>
              </a:defRPr>
            </a:pPr>
            <a:r>
              <a:t>Cell Biology</a:t>
            </a:r>
          </a:p>
        </p:txBody>
      </p:sp>
      <p:sp>
        <p:nvSpPr>
          <p:cNvPr id="3" name="Subtitle 2"/>
          <p:cNvSpPr>
            <a:spLocks noGrp="1"/>
          </p:cNvSpPr>
          <p:nvPr>
            <p:ph type="subTitle" idx="1"/>
          </p:nvPr>
        </p:nvSpPr>
        <p:spPr>
          <a:xfrm>
            <a:off x="914400" y="3657600"/>
            <a:ext cx="10362895" cy="0"/>
          </a:xfrm>
        </p:spPr>
        <p:txBody>
          <a:bodyPr/>
          <a:lstStyle/>
          <a:p>
            <a:pPr algn="ctr">
              <a:defRPr sz="2400">
                <a:solidFill>
                  <a:srgbClr val="A70000"/>
                </a:solidFill>
              </a:defRPr>
            </a:pPr>
            <a:r>
              <a:t>Presented by: Zhumagali Bota</a:t>
            </a:r>
          </a:p>
          <a:p>
            <a:pPr algn="ctr">
              <a:defRPr sz="2400"/>
            </a:pPr>
            <a:r>
              <a:t>Date: 2024-12-01</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On the whole, cell biology focuses on the structure and function of a cell, from the most general properties shared by all cells, to the unique, highly intricate functions particular to specialized cells.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Their definition stated that that all living creatures, both simple and complex, are made out of one or more cells, and the cell is the structural and functional unit of life — a concept that became known as cell theory.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And finally, there is the subfield primarily concerned with the cell cycle, the rotation of phases beginning and ending with cell division and focused on different periods of growth and DNA replication.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In the field of cell biology, systems biology has enabled the asking and answering of more complex questions, such as the interrelationships of gene regulatory networks, evolutionary relationships between genomes, and the interactions between intracellular signaling networks.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Cutting across many biological disciplines is the additional subfield of cell biology, concerned with cell communication and signaling, concentrating on the messages that cells give to and receive from other cells and themselves.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Another subfield of cell biology concerns the genetics of the cell and its tight interconnection with the proteins controlling the release of genetic information from the nucleus to the cell cytoplasm.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914400" y="914400"/>
            <a:ext cx="10362895" cy="5029200"/>
          </a:xfrm>
          <a:prstGeom prst="rect">
            <a:avLst/>
          </a:prstGeom>
          <a:noFill/>
        </p:spPr>
        <p:txBody>
          <a:bodyPr wrap="square">
            <a:spAutoFit/>
          </a:bodyPr>
          <a:lstStyle/>
          <a:p>
            <a:pPr algn="ctr">
              <a:lnSpc>
                <a:spcPct val="150000"/>
              </a:lnSpc>
              <a:defRPr sz="2800">
                <a:solidFill>
                  <a:srgbClr val="A70000"/>
                </a:solidFill>
              </a:defRPr>
            </a:pPr>
            <a:r>
              <a:t>In the 1830s two scientists who were colleagues — Schleiden, looking at plant cells, and Schwann, looking first at animal cells — provided the first clearly stated definition of the cell.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AF0E6"/>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0"/>
            <a:ext cx="10362895" cy="0"/>
          </a:xfrm>
        </p:spPr>
        <p:txBody>
          <a:bodyPr/>
          <a:lstStyle/>
          <a:p>
            <a:pPr algn="ctr">
              <a:defRPr sz="4400" b="1">
                <a:solidFill>
                  <a:srgbClr val="A70000"/>
                </a:solidFill>
              </a:defRPr>
            </a:pPr>
            <a:r>
              <a:t>THANK YOU</a:t>
            </a:r>
          </a:p>
        </p:txBody>
      </p:sp>
      <p:sp>
        <p:nvSpPr>
          <p:cNvPr id="3" name="Subtitle 2"/>
          <p:cNvSpPr>
            <a:spLocks noGrp="1"/>
          </p:cNvSpPr>
          <p:nvPr>
            <p:ph type="subTitle" idx="1"/>
          </p:nvPr>
        </p:nvSpPr>
        <p:spPr/>
        <p:txBody>
          <a:bodyPr/>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274</Words>
  <Application>Microsoft Office PowerPoint</Application>
  <PresentationFormat>Широкоэкранный</PresentationFormat>
  <Paragraphs>11</Paragraphs>
  <Slides>9</Slides>
  <Notes>0</Notes>
  <HiddenSlides>0</HiddenSlides>
  <MMClips>0</MMClips>
  <ScaleCrop>false</ScaleCrop>
  <HeadingPairs>
    <vt:vector size="6" baseType="variant">
      <vt:variant>
        <vt:lpstr>Использованные шрифты</vt:lpstr>
      </vt:variant>
      <vt:variant>
        <vt:i4>2</vt:i4>
      </vt:variant>
      <vt:variant>
        <vt:lpstr>Тема</vt:lpstr>
      </vt:variant>
      <vt:variant>
        <vt:i4>1</vt:i4>
      </vt:variant>
      <vt:variant>
        <vt:lpstr>Заголовки слайдов</vt:lpstr>
      </vt:variant>
      <vt:variant>
        <vt:i4>9</vt:i4>
      </vt:variant>
    </vt:vector>
  </HeadingPairs>
  <TitlesOfParts>
    <vt:vector size="12" baseType="lpstr">
      <vt:lpstr>Arial</vt:lpstr>
      <vt:lpstr>Calibri</vt:lpstr>
      <vt:lpstr>Office Theme</vt:lpstr>
      <vt:lpstr>Cell Biology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Bota Zhumagali</cp:lastModifiedBy>
  <cp:revision>2</cp:revision>
  <dcterms:created xsi:type="dcterms:W3CDTF">2013-01-27T09:14:16Z</dcterms:created>
  <dcterms:modified xsi:type="dcterms:W3CDTF">2024-12-18T04:35:07Z</dcterms:modified>
  <cp:category/>
</cp:coreProperties>
</file>