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16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86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399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72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92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3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6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6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3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76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14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76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27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D822-5B06-4D8F-8C63-AE64401303BF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C8693C-1058-47EB-B66F-0D732DB80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3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4120BCC-5DE6-4E97-8C49-ECC6C4B7CEAE}"/>
              </a:ext>
            </a:extLst>
          </p:cNvPr>
          <p:cNvSpPr txBox="1"/>
          <p:nvPr/>
        </p:nvSpPr>
        <p:spPr>
          <a:xfrm>
            <a:off x="5208707" y="4369412"/>
            <a:ext cx="735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班級</a:t>
            </a:r>
            <a:r>
              <a:rPr lang="en-US" altLang="zh-TW" sz="2800" dirty="0"/>
              <a:t>:</a:t>
            </a:r>
            <a:r>
              <a:rPr lang="zh-TW" altLang="en-US" sz="2800" dirty="0"/>
              <a:t>電子一乙</a:t>
            </a:r>
            <a:endParaRPr lang="en-US" altLang="zh-TW" sz="2800" dirty="0"/>
          </a:p>
          <a:p>
            <a:r>
              <a:rPr lang="zh-TW" altLang="en-US" sz="2800" dirty="0"/>
              <a:t>姓名</a:t>
            </a:r>
            <a:r>
              <a:rPr lang="en-US" altLang="zh-TW" sz="2800" dirty="0"/>
              <a:t>:</a:t>
            </a:r>
            <a:r>
              <a:rPr lang="zh-TW" altLang="en-US" sz="2800" dirty="0"/>
              <a:t> 鐘昱凱</a:t>
            </a:r>
            <a:endParaRPr lang="en-US" altLang="zh-TW" sz="2800" dirty="0"/>
          </a:p>
          <a:p>
            <a:r>
              <a:rPr lang="zh-TW" altLang="en-US" sz="2800" dirty="0"/>
              <a:t>學號</a:t>
            </a:r>
            <a:r>
              <a:rPr lang="en-US" altLang="zh-TW" sz="2800" dirty="0"/>
              <a:t>:107360232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68A6D0-11BD-40EE-A7B6-56195FDB35B9}"/>
              </a:ext>
            </a:extLst>
          </p:cNvPr>
          <p:cNvSpPr txBox="1"/>
          <p:nvPr/>
        </p:nvSpPr>
        <p:spPr>
          <a:xfrm>
            <a:off x="2416206" y="2139696"/>
            <a:ext cx="7359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高階程式語言 心得報告</a:t>
            </a:r>
          </a:p>
        </p:txBody>
      </p:sp>
    </p:spTree>
    <p:extLst>
      <p:ext uri="{BB962C8B-B14F-4D97-AF65-F5344CB8AC3E}">
        <p14:creationId xmlns:p14="http://schemas.microsoft.com/office/powerpoint/2010/main" val="155732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810CC7-2CF5-4D07-99C4-AB2420B7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895994" cy="44386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494B5F4-93A8-409F-AF8C-BEC0F19C7E65}"/>
              </a:ext>
            </a:extLst>
          </p:cNvPr>
          <p:cNvSpPr txBox="1"/>
          <p:nvPr/>
        </p:nvSpPr>
        <p:spPr>
          <a:xfrm>
            <a:off x="2428875" y="5210175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這題就完全照打而已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92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60735E-F650-4F03-BABF-05B6CADA40B3}"/>
              </a:ext>
            </a:extLst>
          </p:cNvPr>
          <p:cNvSpPr txBox="1"/>
          <p:nvPr/>
        </p:nvSpPr>
        <p:spPr>
          <a:xfrm>
            <a:off x="590550" y="853678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心得報告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1E9037-4392-4409-8478-48DFDEC9675C}"/>
              </a:ext>
            </a:extLst>
          </p:cNvPr>
          <p:cNvSpPr txBox="1"/>
          <p:nvPr/>
        </p:nvSpPr>
        <p:spPr>
          <a:xfrm>
            <a:off x="1100137" y="1695450"/>
            <a:ext cx="8429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因為高中的時候，沒交過</a:t>
            </a:r>
            <a:r>
              <a:rPr lang="en-US" altLang="zh-TW" sz="2400" dirty="0"/>
              <a:t>C</a:t>
            </a:r>
            <a:r>
              <a:rPr lang="zh-TW" altLang="en-US" sz="2400" dirty="0"/>
              <a:t>語言，只有教</a:t>
            </a:r>
            <a:r>
              <a:rPr lang="en-US" altLang="zh-TW" sz="2400" dirty="0"/>
              <a:t>VB</a:t>
            </a:r>
            <a:r>
              <a:rPr lang="zh-TW" altLang="en-US" sz="2400" dirty="0"/>
              <a:t>和</a:t>
            </a:r>
            <a:r>
              <a:rPr lang="en-US" altLang="zh-TW" sz="2400" dirty="0"/>
              <a:t>Arduino</a:t>
            </a:r>
            <a:r>
              <a:rPr lang="zh-TW" altLang="en-US" sz="2400" dirty="0"/>
              <a:t>這兩個程式語言，所以很多</a:t>
            </a:r>
            <a:r>
              <a:rPr lang="en-US" altLang="zh-TW" sz="2400" dirty="0"/>
              <a:t>C</a:t>
            </a:r>
            <a:r>
              <a:rPr lang="zh-TW" altLang="en-US" sz="2400" dirty="0"/>
              <a:t>語言的語法都不太了解，在打之前才跟是有借了 </a:t>
            </a:r>
            <a:r>
              <a:rPr lang="en-US" altLang="zh-TW" sz="2400" dirty="0"/>
              <a:t>“</a:t>
            </a:r>
            <a:r>
              <a:rPr lang="zh-TW" altLang="en-US" sz="2400" dirty="0"/>
              <a:t>戰勝</a:t>
            </a:r>
            <a:r>
              <a:rPr lang="en-US" altLang="zh-TW" sz="2400" dirty="0"/>
              <a:t>C</a:t>
            </a:r>
            <a:r>
              <a:rPr lang="zh-TW" altLang="en-US" sz="2400" dirty="0"/>
              <a:t>語言</a:t>
            </a:r>
            <a:r>
              <a:rPr lang="en-US" altLang="zh-TW" sz="2400" dirty="0"/>
              <a:t>”</a:t>
            </a:r>
            <a:r>
              <a:rPr lang="zh-TW" altLang="en-US" sz="2400" dirty="0"/>
              <a:t> 這本工具書來惡補，看了一個下午才大概建構了邏輯思考，也知道他的語法跟表示方式，這次的功課我覺得很有收穫，不但多學會了</a:t>
            </a:r>
            <a:r>
              <a:rPr lang="en-US" altLang="zh-TW" sz="2400" dirty="0"/>
              <a:t>C</a:t>
            </a:r>
            <a:r>
              <a:rPr lang="zh-TW" altLang="en-US" sz="2400" dirty="0"/>
              <a:t>語言，也因為開了很多次的程式，現在閉著眼睛也能創建資料夾來創專案，之前都要看</a:t>
            </a:r>
            <a:r>
              <a:rPr lang="en-US" altLang="zh-TW" sz="2400" dirty="0"/>
              <a:t>Lab</a:t>
            </a:r>
            <a:r>
              <a:rPr lang="zh-TW" altLang="en-US" sz="2400" dirty="0"/>
              <a:t>來照做，現在已經變成反射動作了，希望未來的我能記住這次的成就感，不怕困難，儘管完全沒有</a:t>
            </a:r>
            <a:r>
              <a:rPr lang="en-US" altLang="zh-TW" sz="2400" dirty="0"/>
              <a:t>C</a:t>
            </a:r>
            <a:r>
              <a:rPr lang="zh-TW" altLang="en-US" sz="2400" dirty="0"/>
              <a:t>語言的基礎，也失敗了很多次，也重創了很多次資料夾，還是腳踏實地的將程式給打出來了！</a:t>
            </a:r>
          </a:p>
        </p:txBody>
      </p:sp>
    </p:spTree>
    <p:extLst>
      <p:ext uri="{BB962C8B-B14F-4D97-AF65-F5344CB8AC3E}">
        <p14:creationId xmlns:p14="http://schemas.microsoft.com/office/powerpoint/2010/main" val="12415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23F16A-9F61-4CA2-9575-6B0FA828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04407" cy="42481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AB27712-F675-4097-BC88-0F102A43F8CB}"/>
              </a:ext>
            </a:extLst>
          </p:cNvPr>
          <p:cNvSpPr txBox="1"/>
          <p:nvPr/>
        </p:nvSpPr>
        <p:spPr>
          <a:xfrm>
            <a:off x="838200" y="4848225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第一題，本來一張圖一張圖做，但因為要橫的排列，而一開始打得只能顯示出直得排列，所以最後才用暴力解，跟題目給的一樣，而且又蠻快的！</a:t>
            </a:r>
          </a:p>
        </p:txBody>
      </p:sp>
    </p:spTree>
    <p:extLst>
      <p:ext uri="{BB962C8B-B14F-4D97-AF65-F5344CB8AC3E}">
        <p14:creationId xmlns:p14="http://schemas.microsoft.com/office/powerpoint/2010/main" val="252029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9E5468-5459-47B0-9B03-F8C7E1D2E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124700" cy="398834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10C8FD6-C6AE-4EE1-8248-10AF7CD7088E}"/>
              </a:ext>
            </a:extLst>
          </p:cNvPr>
          <p:cNvSpPr txBox="1"/>
          <p:nvPr/>
        </p:nvSpPr>
        <p:spPr>
          <a:xfrm>
            <a:off x="714375" y="4438650"/>
            <a:ext cx="8915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第二題，比大小這題我想了很多種解法，一開始是用比較排列的，先設定</a:t>
            </a:r>
            <a:r>
              <a:rPr lang="en-US" altLang="zh-TW" sz="2200" dirty="0"/>
              <a:t>3</a:t>
            </a:r>
            <a:r>
              <a:rPr lang="zh-TW" altLang="en-US" sz="2200" dirty="0"/>
              <a:t>個變數再外加一個變數當作臨時方格，利用比大小交換的方式來找出最大值跟最小值，再利用</a:t>
            </a:r>
            <a:r>
              <a:rPr lang="en-US" altLang="zh-TW" sz="2200" dirty="0"/>
              <a:t>print</a:t>
            </a:r>
            <a:r>
              <a:rPr lang="zh-TW" altLang="en-US" sz="2200" dirty="0"/>
              <a:t>來顯示最終的結果，但做到後來有想到更快的方法，所以打了兩個過程，最後用這個內容比較精簡的來上傳。</a:t>
            </a:r>
            <a:endParaRPr lang="en-US" altLang="zh-TW" sz="2200" dirty="0"/>
          </a:p>
          <a:p>
            <a:r>
              <a:rPr lang="zh-TW" altLang="en-US" sz="2200" dirty="0"/>
              <a:t>這題多學了</a:t>
            </a:r>
            <a:r>
              <a:rPr lang="en-US" altLang="zh-TW" sz="2200" dirty="0"/>
              <a:t>scan</a:t>
            </a:r>
            <a:r>
              <a:rPr lang="zh-TW" altLang="en-US" sz="2200" dirty="0"/>
              <a:t> 的語法</a:t>
            </a:r>
          </a:p>
        </p:txBody>
      </p:sp>
    </p:spTree>
    <p:extLst>
      <p:ext uri="{BB962C8B-B14F-4D97-AF65-F5344CB8AC3E}">
        <p14:creationId xmlns:p14="http://schemas.microsoft.com/office/powerpoint/2010/main" val="123909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E479E55-2314-44EB-B814-326BB4938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4725" cy="411320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CA42B74-04B4-4113-B332-785603BC5183}"/>
              </a:ext>
            </a:extLst>
          </p:cNvPr>
          <p:cNvSpPr txBox="1"/>
          <p:nvPr/>
        </p:nvSpPr>
        <p:spPr>
          <a:xfrm>
            <a:off x="514350" y="4524375"/>
            <a:ext cx="862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第三題，奇偶數判斷，這題比較簡單，利用除法取餘數的方式，就能找到奇偶數，如果除</a:t>
            </a:r>
            <a:r>
              <a:rPr lang="en-US" altLang="zh-TW" sz="2400" dirty="0"/>
              <a:t>2</a:t>
            </a:r>
            <a:r>
              <a:rPr lang="zh-TW" altLang="en-US" sz="2400" dirty="0"/>
              <a:t>整除的話就是偶數，反之，餘一的話就是奇數！</a:t>
            </a:r>
            <a:endParaRPr lang="en-US" altLang="zh-TW" sz="2400" dirty="0"/>
          </a:p>
          <a:p>
            <a:r>
              <a:rPr lang="zh-TW" altLang="en-US" sz="2400" dirty="0"/>
              <a:t>只是這題多用了一個語法 </a:t>
            </a:r>
            <a:r>
              <a:rPr lang="en-US" altLang="zh-TW" sz="2400" dirty="0"/>
              <a:t>else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2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C08F383-ED51-42B6-B0A1-93405653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7736" cy="41529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57FD180-C95D-419E-BE29-8D33E205CD8C}"/>
              </a:ext>
            </a:extLst>
          </p:cNvPr>
          <p:cNvSpPr txBox="1"/>
          <p:nvPr/>
        </p:nvSpPr>
        <p:spPr>
          <a:xfrm>
            <a:off x="466725" y="4775716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這題跟第一題一樣選擇利用暴力解的方法，因為不知道甚麼方法能更快打出來！</a:t>
            </a:r>
          </a:p>
        </p:txBody>
      </p:sp>
    </p:spTree>
    <p:extLst>
      <p:ext uri="{BB962C8B-B14F-4D97-AF65-F5344CB8AC3E}">
        <p14:creationId xmlns:p14="http://schemas.microsoft.com/office/powerpoint/2010/main" val="30530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92A2818-F9CE-4AFC-8047-F61B5E64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37869" cy="413308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1B6CB0F-8394-4B0D-9773-FB71845CBD71}"/>
              </a:ext>
            </a:extLst>
          </p:cNvPr>
          <p:cNvSpPr txBox="1"/>
          <p:nvPr/>
        </p:nvSpPr>
        <p:spPr>
          <a:xfrm>
            <a:off x="933450" y="4882723"/>
            <a:ext cx="858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第五題呢，是判斷變數一是不是變數二的倍數，這題概念跟奇偶數其實差不多，只是原本除</a:t>
            </a:r>
            <a:r>
              <a:rPr lang="en-US" altLang="zh-TW" sz="2400" dirty="0"/>
              <a:t>2</a:t>
            </a:r>
            <a:r>
              <a:rPr lang="zh-TW" altLang="en-US" sz="2400" dirty="0"/>
              <a:t>，要用變數來代替。</a:t>
            </a:r>
          </a:p>
        </p:txBody>
      </p:sp>
    </p:spTree>
    <p:extLst>
      <p:ext uri="{BB962C8B-B14F-4D97-AF65-F5344CB8AC3E}">
        <p14:creationId xmlns:p14="http://schemas.microsoft.com/office/powerpoint/2010/main" val="34323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2E7F70B-F4F4-460C-905A-CFC8B8FF5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698960" cy="43243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5F1DBDC-6430-405B-B0D7-413981006D1E}"/>
              </a:ext>
            </a:extLst>
          </p:cNvPr>
          <p:cNvSpPr txBox="1"/>
          <p:nvPr/>
        </p:nvSpPr>
        <p:spPr>
          <a:xfrm>
            <a:off x="533400" y="4743450"/>
            <a:ext cx="8791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這一題金字塔，是我想最久的題目，因為一看就知道有規律，而不選擇利用暴力解，想了很久才想出用漸層的方式來表達式子，每一層都差一，並利用</a:t>
            </a:r>
            <a:r>
              <a:rPr lang="en-US" altLang="zh-TW" sz="2400" dirty="0"/>
              <a:t>for</a:t>
            </a:r>
            <a:r>
              <a:rPr lang="zh-TW" altLang="en-US" sz="2400" dirty="0"/>
              <a:t>迴圈來一層一層表達！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1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1F2EF3-DE05-4FC7-9283-76FBDCCC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671197" cy="43243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374D44E-9FC0-4BF9-A13B-5AAA457AB0AA}"/>
              </a:ext>
            </a:extLst>
          </p:cNvPr>
          <p:cNvSpPr txBox="1"/>
          <p:nvPr/>
        </p:nvSpPr>
        <p:spPr>
          <a:xfrm>
            <a:off x="523875" y="4752975"/>
            <a:ext cx="867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這個次方表，其實最麻煩的其實是排版的問題，因為到越後面次方越多的時候，結果的數字位數會越多，很容易排版會出現跳格的現象。</a:t>
            </a:r>
          </a:p>
        </p:txBody>
      </p:sp>
    </p:spTree>
    <p:extLst>
      <p:ext uri="{BB962C8B-B14F-4D97-AF65-F5344CB8AC3E}">
        <p14:creationId xmlns:p14="http://schemas.microsoft.com/office/powerpoint/2010/main" val="178494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79D94DF-CACD-4C4C-BA32-FC1FE9B5E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664618" cy="432342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F8A3FA1-1DBC-48D6-9F04-45A79C6DE8A3}"/>
              </a:ext>
            </a:extLst>
          </p:cNvPr>
          <p:cNvSpPr txBox="1"/>
          <p:nvPr/>
        </p:nvSpPr>
        <p:spPr>
          <a:xfrm>
            <a:off x="371475" y="4581525"/>
            <a:ext cx="869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這題</a:t>
            </a:r>
            <a:r>
              <a:rPr lang="en-US" altLang="zh-TW" dirty="0"/>
              <a:t>BMI</a:t>
            </a:r>
            <a:r>
              <a:rPr lang="zh-TW" altLang="en-US" dirty="0"/>
              <a:t>，也是利用假設三個變數，一個身高單位是公尺，另一個是體重單位是公斤，最後是結果</a:t>
            </a:r>
            <a:r>
              <a:rPr lang="en-US" altLang="zh-TW" dirty="0"/>
              <a:t>BMI</a:t>
            </a:r>
            <a:r>
              <a:rPr lang="zh-TW" altLang="en-US" dirty="0"/>
              <a:t>，這題最難的地方是要用</a:t>
            </a:r>
            <a:r>
              <a:rPr lang="en-US" altLang="zh-TW" dirty="0"/>
              <a:t>f</a:t>
            </a:r>
            <a:r>
              <a:rPr lang="zh-TW" altLang="en-US" dirty="0"/>
              <a:t>當變數吧，一開始怎麼打都錯誤，到最後才意識到這點。</a:t>
            </a:r>
          </a:p>
        </p:txBody>
      </p:sp>
    </p:spTree>
    <p:extLst>
      <p:ext uri="{BB962C8B-B14F-4D97-AF65-F5344CB8AC3E}">
        <p14:creationId xmlns:p14="http://schemas.microsoft.com/office/powerpoint/2010/main" val="1986843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610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昱凱 鐘</dc:creator>
  <cp:lastModifiedBy>昱凱 鐘</cp:lastModifiedBy>
  <cp:revision>5</cp:revision>
  <dcterms:created xsi:type="dcterms:W3CDTF">2018-10-07T13:44:52Z</dcterms:created>
  <dcterms:modified xsi:type="dcterms:W3CDTF">2018-10-07T15:50:00Z</dcterms:modified>
</cp:coreProperties>
</file>