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907" autoAdjust="0"/>
  </p:normalViewPr>
  <p:slideViewPr>
    <p:cSldViewPr>
      <p:cViewPr varScale="1">
        <p:scale>
          <a:sx n="61" d="100"/>
          <a:sy n="61" d="100"/>
        </p:scale>
        <p:origin x="-115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874"/>
    </p:cViewPr>
  </p:sorterViewPr>
  <p:notesViewPr>
    <p:cSldViewPr>
      <p:cViewPr varScale="1">
        <p:scale>
          <a:sx n="80" d="100"/>
          <a:sy n="80" d="100"/>
        </p:scale>
        <p:origin x="-3996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/>
          <a:lstStyle>
            <a:lvl1pPr algn="r">
              <a:defRPr sz="1300"/>
            </a:lvl1pPr>
          </a:lstStyle>
          <a:p>
            <a:fld id="{CBE06451-B442-44E6-95CD-A4B5F82B52F7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 anchor="b"/>
          <a:lstStyle>
            <a:lvl1pPr algn="r">
              <a:defRPr sz="1300"/>
            </a:lvl1pPr>
          </a:lstStyle>
          <a:p>
            <a:fld id="{78AC2A25-9254-4110-9BC7-9E3B530FD3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52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/>
          <a:lstStyle>
            <a:lvl1pPr algn="r">
              <a:defRPr sz="1300"/>
            </a:lvl1pPr>
          </a:lstStyle>
          <a:p>
            <a:fld id="{038A10D3-C3FD-43F7-8080-5447989E2BB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7" tIns="47844" rIns="95687" bIns="4784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5687" tIns="47844" rIns="95687" bIns="4784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5687" tIns="47844" rIns="95687" bIns="47844" rtlCol="0" anchor="b"/>
          <a:lstStyle>
            <a:lvl1pPr algn="r">
              <a:defRPr sz="1300"/>
            </a:lvl1pPr>
          </a:lstStyle>
          <a:p>
            <a:fld id="{BC9EEA7B-5BDE-4400-AC70-3A86130D0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80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5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90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3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71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6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5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71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7"/>
            <a:ext cx="502920" cy="300831"/>
          </a:xfrm>
        </p:spPr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7" y="9381"/>
            <a:ext cx="2672861" cy="1900211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6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3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7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6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7" y="4948409"/>
            <a:ext cx="2672861" cy="1900211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3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88DEE32-3BD4-4CD0-B6E8-0085F26D78FC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3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F62F91B-E5CF-4296-8A4A-7913CF6860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107504" y="1052736"/>
            <a:ext cx="7772400" cy="2304256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Orbotech</a:t>
            </a:r>
            <a:r>
              <a:rPr lang="en-US" altLang="zh-TW" sz="5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Front-End</a:t>
            </a:r>
            <a:br>
              <a:rPr lang="en-US" altLang="zh-TW" sz="5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Assignment</a:t>
            </a:r>
            <a:endParaRPr lang="zh-TW" altLang="en-US" sz="5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86409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Defect Simulator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475656" y="4149080"/>
            <a:ext cx="6400800" cy="86409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Kevin Chang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85725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006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echnology Stack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Communication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85725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006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13.3.0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Library: 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13.3.2</a:t>
            </a:r>
          </a:p>
          <a:p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WebGL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Library: 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ng2-konva 6.0.0 based on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konva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8.3.5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Plugin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angular-cli-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ghpages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1.0.0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圓角矩形 91"/>
          <p:cNvSpPr/>
          <p:nvPr/>
        </p:nvSpPr>
        <p:spPr>
          <a:xfrm>
            <a:off x="107504" y="2302046"/>
            <a:ext cx="8928992" cy="42232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85725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Architecture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577280" y="2599366"/>
            <a:ext cx="1989437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577281" y="5075511"/>
            <a:ext cx="1989437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efect-canvas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1520" y="5085184"/>
            <a:ext cx="1989437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efect-list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>
            <a:off x="4571999" y="3319446"/>
            <a:ext cx="1" cy="1756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1560" y="2552132"/>
            <a:ext cx="2509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588224" y="5073895"/>
            <a:ext cx="2376264" cy="7091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efect-controller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65"/>
          <p:cNvCxnSpPr>
            <a:stCxn id="6" idx="2"/>
            <a:endCxn id="8" idx="0"/>
          </p:cNvCxnSpPr>
          <p:nvPr/>
        </p:nvCxnSpPr>
        <p:spPr>
          <a:xfrm flipH="1">
            <a:off x="1246239" y="3319446"/>
            <a:ext cx="3325760" cy="1765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6" idx="2"/>
            <a:endCxn id="15" idx="0"/>
          </p:cNvCxnSpPr>
          <p:nvPr/>
        </p:nvCxnSpPr>
        <p:spPr>
          <a:xfrm>
            <a:off x="4571999" y="3319446"/>
            <a:ext cx="3204357" cy="175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5" idx="1"/>
            <a:endCxn id="7" idx="3"/>
          </p:cNvCxnSpPr>
          <p:nvPr/>
        </p:nvCxnSpPr>
        <p:spPr>
          <a:xfrm flipH="1">
            <a:off x="5566718" y="5428472"/>
            <a:ext cx="1021506" cy="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267744" y="5352653"/>
            <a:ext cx="1309537" cy="5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>
            <a:off x="2267746" y="5517232"/>
            <a:ext cx="1309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3090002" y="1057771"/>
            <a:ext cx="2963995" cy="7252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Service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單箭頭接點 93"/>
          <p:cNvCxnSpPr>
            <a:stCxn id="93" idx="2"/>
            <a:endCxn id="92" idx="0"/>
          </p:cNvCxnSpPr>
          <p:nvPr/>
        </p:nvCxnSpPr>
        <p:spPr>
          <a:xfrm>
            <a:off x="4572000" y="1782998"/>
            <a:ext cx="0" cy="519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835696" y="3755726"/>
            <a:ext cx="5620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ender &amp; pass the defect data from service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594097" y="5406315"/>
            <a:ext cx="1210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979712" y="4725144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 &amp; hover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559066" y="5559623"/>
            <a:ext cx="932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776" y="1784049"/>
            <a:ext cx="549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variables, methods and subject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85725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Communication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006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hild components communicate via subject in defect service.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efect-list and defect-controller broadcast select, hover, and change severity event to defect-canvas by subscription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defect-canvas.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message content interface: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99592" y="4221088"/>
            <a:ext cx="5832648" cy="132343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i="1" dirty="0">
                <a:solidFill>
                  <a:srgbClr val="66D9EF"/>
                </a:solidFill>
                <a:latin typeface="Consolas"/>
              </a:rPr>
              <a:t>interface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u="sng" dirty="0" err="1">
                <a:solidFill>
                  <a:srgbClr val="A6E22E"/>
                </a:solidFill>
                <a:latin typeface="Consolas"/>
              </a:rPr>
              <a:t>I_MsgContent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{</a:t>
            </a:r>
          </a:p>
          <a:p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  type</a:t>
            </a:r>
            <a:r>
              <a:rPr lang="en-US" altLang="zh-TW" sz="2000" dirty="0">
                <a:solidFill>
                  <a:srgbClr val="F92672"/>
                </a:solidFill>
                <a:latin typeface="Consolas"/>
              </a:rPr>
              <a:t>: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dirty="0">
                <a:solidFill>
                  <a:srgbClr val="E6DB74"/>
                </a:solidFill>
                <a:latin typeface="Consolas"/>
              </a:rPr>
              <a:t>'select'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/>
              </a:rPr>
              <a:t>|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dirty="0">
                <a:solidFill>
                  <a:srgbClr val="E6DB74"/>
                </a:solidFill>
                <a:latin typeface="Consolas"/>
              </a:rPr>
              <a:t>'severity'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/>
              </a:rPr>
              <a:t>|</a:t>
            </a:r>
            <a:r>
              <a:rPr lang="en-US" altLang="zh-TW" sz="20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dirty="0">
                <a:solidFill>
                  <a:srgbClr val="E6DB74"/>
                </a:solidFill>
                <a:latin typeface="Consolas"/>
              </a:rPr>
              <a:t>'hover</a:t>
            </a:r>
            <a:r>
              <a:rPr lang="en-US" altLang="zh-TW" sz="2000" dirty="0" smtClean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TW" sz="2000" dirty="0" smtClean="0">
                <a:solidFill>
                  <a:srgbClr val="F8F8F2"/>
                </a:solidFill>
                <a:latin typeface="Consolas"/>
              </a:rPr>
              <a:t>;</a:t>
            </a:r>
            <a:endParaRPr lang="en-US" altLang="zh-TW" sz="20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TW" sz="2000" dirty="0" smtClean="0">
                <a:solidFill>
                  <a:srgbClr val="F8F8F2"/>
                </a:solidFill>
                <a:latin typeface="Consolas"/>
              </a:rPr>
              <a:t>  payload</a:t>
            </a:r>
            <a:r>
              <a:rPr lang="en-US" altLang="zh-TW" sz="2000" dirty="0" smtClean="0">
                <a:solidFill>
                  <a:srgbClr val="F92672"/>
                </a:solidFill>
                <a:latin typeface="Consolas"/>
              </a:rPr>
              <a:t>:</a:t>
            </a:r>
            <a:r>
              <a:rPr lang="en-US" altLang="zh-TW" sz="20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TW" sz="2000" u="sng" dirty="0" smtClean="0">
                <a:solidFill>
                  <a:srgbClr val="A6E22E"/>
                </a:solidFill>
                <a:latin typeface="Consolas"/>
              </a:rPr>
              <a:t>I_Defect</a:t>
            </a:r>
            <a:r>
              <a:rPr lang="en-US" altLang="zh-TW" sz="2000" dirty="0" smtClean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TW" sz="2000" dirty="0" smtClean="0">
                <a:solidFill>
                  <a:srgbClr val="F8F8F2"/>
                </a:solidFill>
                <a:latin typeface="Consolas"/>
              </a:rPr>
              <a:t>}</a:t>
            </a:r>
            <a:endParaRPr lang="en-US" altLang="zh-TW" sz="2000" b="0" dirty="0">
              <a:solidFill>
                <a:srgbClr val="F8F8F2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64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59478</TotalTime>
  <Words>110</Words>
  <Application>Microsoft Office PowerPoint</Application>
  <PresentationFormat>如螢幕大小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神韻</vt:lpstr>
      <vt:lpstr>Orbotech Front-End Task Assignment</vt:lpstr>
      <vt:lpstr>Outline</vt:lpstr>
      <vt:lpstr>Technology Stack</vt:lpstr>
      <vt:lpstr>Component Architecture</vt:lpstr>
      <vt:lpstr>Component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Kevin Chang (Gorilla)</dc:creator>
  <cp:lastModifiedBy>張竚寧</cp:lastModifiedBy>
  <cp:revision>339</cp:revision>
  <cp:lastPrinted>2021-04-27T02:06:59Z</cp:lastPrinted>
  <dcterms:created xsi:type="dcterms:W3CDTF">2020-07-27T02:49:58Z</dcterms:created>
  <dcterms:modified xsi:type="dcterms:W3CDTF">2022-04-04T15:04:18Z</dcterms:modified>
</cp:coreProperties>
</file>