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40"/>
  </p:notesMasterIdLst>
  <p:handoutMasterIdLst>
    <p:handoutMasterId r:id="rId41"/>
  </p:handoutMasterIdLst>
  <p:sldIdLst>
    <p:sldId id="256" r:id="rId3"/>
    <p:sldId id="257" r:id="rId4"/>
    <p:sldId id="258" r:id="rId5"/>
    <p:sldId id="259" r:id="rId6"/>
    <p:sldId id="260" r:id="rId7"/>
    <p:sldId id="261" r:id="rId8"/>
    <p:sldId id="263" r:id="rId9"/>
    <p:sldId id="264" r:id="rId10"/>
    <p:sldId id="266" r:id="rId11"/>
    <p:sldId id="269"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91" r:id="rId30"/>
    <p:sldId id="289" r:id="rId31"/>
    <p:sldId id="290" r:id="rId32"/>
    <p:sldId id="288" r:id="rId33"/>
    <p:sldId id="295" r:id="rId34"/>
    <p:sldId id="292" r:id="rId35"/>
    <p:sldId id="296" r:id="rId36"/>
    <p:sldId id="293" r:id="rId37"/>
    <p:sldId id="297"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C64666B4-A13C-4073-823C-3C980A4E5140}">
          <p14:sldIdLst>
            <p14:sldId id="256"/>
            <p14:sldId id="257"/>
            <p14:sldId id="258"/>
            <p14:sldId id="259"/>
            <p14:sldId id="260"/>
            <p14:sldId id="261"/>
            <p14:sldId id="263"/>
            <p14:sldId id="264"/>
            <p14:sldId id="266"/>
            <p14:sldId id="269"/>
            <p14:sldId id="271"/>
            <p14:sldId id="272"/>
            <p14:sldId id="273"/>
            <p14:sldId id="274"/>
            <p14:sldId id="275"/>
            <p14:sldId id="276"/>
            <p14:sldId id="277"/>
            <p14:sldId id="278"/>
            <p14:sldId id="279"/>
            <p14:sldId id="280"/>
            <p14:sldId id="281"/>
            <p14:sldId id="282"/>
            <p14:sldId id="283"/>
            <p14:sldId id="284"/>
            <p14:sldId id="285"/>
            <p14:sldId id="286"/>
            <p14:sldId id="287"/>
            <p14:sldId id="291"/>
            <p14:sldId id="289"/>
            <p14:sldId id="290"/>
            <p14:sldId id="288"/>
            <p14:sldId id="295"/>
            <p14:sldId id="292"/>
            <p14:sldId id="296"/>
            <p14:sldId id="293"/>
            <p14:sldId id="297"/>
            <p14:sldId id="294"/>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C546"/>
    <a:srgbClr val="FCBE9E"/>
    <a:srgbClr val="FCBE9F"/>
    <a:srgbClr val="92D050"/>
    <a:srgbClr val="82A1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淺色樣式 3 - 輔色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915" autoAdjust="0"/>
  </p:normalViewPr>
  <p:slideViewPr>
    <p:cSldViewPr snapToGrid="0">
      <p:cViewPr varScale="1">
        <p:scale>
          <a:sx n="86" d="100"/>
          <a:sy n="86" d="100"/>
        </p:scale>
        <p:origin x="562" y="48"/>
      </p:cViewPr>
      <p:guideLst>
        <p:guide pos="3840"/>
        <p:guide orient="horz" pos="216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65" d="100"/>
          <a:sy n="65" d="100"/>
        </p:scale>
        <p:origin x="3154"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TW" sz="1200"/>
            </a:lvl1pPr>
          </a:lstStyle>
          <a:p>
            <a:fld id="{FD9D2DDA-69D8-473F-A583-B6774B31A77B}" type="datetimeFigureOut">
              <a:rPr lang="en-US" altLang="zh-TW"/>
              <a:t>10/7/2020</a:t>
            </a:fld>
            <a:endParaRPr lang="zh-TW"/>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TW" sz="1200"/>
            </a:lvl1pPr>
          </a:lstStyle>
          <a:p>
            <a:endParaRPr lang="zh-TW"/>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TW" sz="1200"/>
            </a:lvl1pPr>
          </a:lstStyle>
          <a:p>
            <a:fld id="{02392CCB-FF08-4D29-8DA3-E1FD86044808}" type="slidenum">
              <a:rPr lang="zh-TW" sz="1600"/>
              <a:t>‹#›</a:t>
            </a:fld>
            <a:endParaRPr lang="zh-TW" dirty="0"/>
          </a:p>
        </p:txBody>
      </p:sp>
    </p:spTree>
    <p:extLst>
      <p:ext uri="{BB962C8B-B14F-4D97-AF65-F5344CB8AC3E}">
        <p14:creationId xmlns:p14="http://schemas.microsoft.com/office/powerpoint/2010/main" val="1662153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TW" sz="1200"/>
            </a:lvl1pPr>
          </a:lstStyle>
          <a:p>
            <a:fld id="{A01F6DFB-6833-46E4-B515-70E0D9178056}" type="datetimeFigureOut">
              <a:t>2020/10/7</a:t>
            </a:fld>
            <a:endParaRPr lang="zh-TW"/>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p>
        </p:txBody>
      </p:sp>
      <p:sp>
        <p:nvSpPr>
          <p:cNvPr id="5" name="備忘稿版面配置區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TW" sz="1200"/>
            </a:lvl1pPr>
          </a:lstStyle>
          <a:p>
            <a:endParaRPr lang="zh-TW"/>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TW" sz="1200"/>
            </a:lvl1pPr>
          </a:lstStyle>
          <a:p>
            <a:fld id="{958706C7-F2C3-48B6-8A22-C484D800B5D4}" type="slidenum">
              <a:t>‹#›</a:t>
            </a:fld>
            <a:endParaRPr lang="zh-TW"/>
          </a:p>
        </p:txBody>
      </p:sp>
    </p:spTree>
    <p:extLst>
      <p:ext uri="{BB962C8B-B14F-4D97-AF65-F5344CB8AC3E}">
        <p14:creationId xmlns:p14="http://schemas.microsoft.com/office/powerpoint/2010/main" val="599506853"/>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1"/>
        </a:solidFill>
        <a:latin typeface="+mn-lt"/>
        <a:ea typeface="+mn-ea"/>
        <a:cs typeface="+mn-cs"/>
      </a:defRPr>
    </a:lvl1pPr>
    <a:lvl2pPr marL="457200" algn="l" defTabSz="914400" rtl="0" eaLnBrk="1" latinLnBrk="0" hangingPunct="1">
      <a:defRPr lang="zh-TW" sz="1200" kern="1200">
        <a:solidFill>
          <a:schemeClr val="tx1"/>
        </a:solidFill>
        <a:latin typeface="+mn-lt"/>
        <a:ea typeface="+mn-ea"/>
        <a:cs typeface="+mn-cs"/>
      </a:defRPr>
    </a:lvl2pPr>
    <a:lvl3pPr marL="914400" algn="l" defTabSz="914400" rtl="0" eaLnBrk="1" latinLnBrk="0" hangingPunct="1">
      <a:defRPr lang="zh-TW" sz="1200" kern="1200">
        <a:solidFill>
          <a:schemeClr val="tx1"/>
        </a:solidFill>
        <a:latin typeface="+mn-lt"/>
        <a:ea typeface="+mn-ea"/>
        <a:cs typeface="+mn-cs"/>
      </a:defRPr>
    </a:lvl3pPr>
    <a:lvl4pPr marL="1371600" algn="l" defTabSz="914400" rtl="0" eaLnBrk="1" latinLnBrk="0" hangingPunct="1">
      <a:defRPr lang="zh-TW" sz="1200" kern="1200">
        <a:solidFill>
          <a:schemeClr val="tx1"/>
        </a:solidFill>
        <a:latin typeface="+mn-lt"/>
        <a:ea typeface="+mn-ea"/>
        <a:cs typeface="+mn-cs"/>
      </a:defRPr>
    </a:lvl4pPr>
    <a:lvl5pPr marL="1828800" algn="l" defTabSz="914400" rtl="0" eaLnBrk="1" latinLnBrk="0" hangingPunct="1">
      <a:defRPr lang="zh-TW" sz="1200" kern="1200">
        <a:solidFill>
          <a:schemeClr val="tx1"/>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685800" y="1143000"/>
            <a:ext cx="5486400" cy="30861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58706C7-F2C3-48B6-8A22-C484D800B5D4}" type="slidenum">
              <a:rPr lang="en-US" altLang="zh-TW" smtClean="0"/>
              <a:t>1</a:t>
            </a:fld>
            <a:endParaRPr lang="zh-TW" altLang="en-US"/>
          </a:p>
        </p:txBody>
      </p:sp>
    </p:spTree>
    <p:extLst>
      <p:ext uri="{BB962C8B-B14F-4D97-AF65-F5344CB8AC3E}">
        <p14:creationId xmlns:p14="http://schemas.microsoft.com/office/powerpoint/2010/main" val="3740051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58706C7-F2C3-48B6-8A22-C484D800B5D4}" type="slidenum">
              <a:rPr lang="en-US" altLang="zh-TW" smtClean="0"/>
              <a:t>5</a:t>
            </a:fld>
            <a:endParaRPr lang="zh-TW" altLang="en-US"/>
          </a:p>
        </p:txBody>
      </p:sp>
    </p:spTree>
    <p:extLst>
      <p:ext uri="{BB962C8B-B14F-4D97-AF65-F5344CB8AC3E}">
        <p14:creationId xmlns:p14="http://schemas.microsoft.com/office/powerpoint/2010/main" val="1075421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9" name="矩形 8"/>
          <p:cNvSpPr/>
          <p:nvPr/>
        </p:nvSpPr>
        <p:spPr>
          <a:xfrm>
            <a:off x="-2" y="1905000"/>
            <a:ext cx="12188827" cy="320040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sp>
        <p:nvSpPr>
          <p:cNvPr id="10" name="矩形 9"/>
          <p:cNvSpPr/>
          <p:nvPr/>
        </p:nvSpPr>
        <p:spPr>
          <a:xfrm>
            <a:off x="-3" y="1795132"/>
            <a:ext cx="12188827"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sp>
        <p:nvSpPr>
          <p:cNvPr id="11" name="矩形 10"/>
          <p:cNvSpPr/>
          <p:nvPr/>
        </p:nvSpPr>
        <p:spPr>
          <a:xfrm>
            <a:off x="-3" y="5142116"/>
            <a:ext cx="12188827"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sp>
        <p:nvSpPr>
          <p:cNvPr id="2" name="標題 1"/>
          <p:cNvSpPr>
            <a:spLocks noGrp="1"/>
          </p:cNvSpPr>
          <p:nvPr>
            <p:ph type="ctrTitle"/>
          </p:nvPr>
        </p:nvSpPr>
        <p:spPr>
          <a:xfrm>
            <a:off x="1295400" y="2079812"/>
            <a:ext cx="9601200" cy="1724092"/>
          </a:xfrm>
        </p:spPr>
        <p:txBody>
          <a:bodyPr anchor="b"/>
          <a:lstStyle>
            <a:lvl1pPr algn="ctr" latinLnBrk="0">
              <a:defRPr lang="zh-TW" sz="4050"/>
            </a:lvl1pPr>
          </a:lstStyle>
          <a:p>
            <a:r>
              <a:rPr lang="zh-TW" altLang="en-US"/>
              <a:t>按一下以編輯母片標題樣式</a:t>
            </a:r>
            <a:endParaRPr lang="zh-TW"/>
          </a:p>
        </p:txBody>
      </p:sp>
      <p:sp>
        <p:nvSpPr>
          <p:cNvPr id="3" name="副標題 2"/>
          <p:cNvSpPr>
            <a:spLocks noGrp="1"/>
          </p:cNvSpPr>
          <p:nvPr>
            <p:ph type="subTitle" idx="1"/>
          </p:nvPr>
        </p:nvSpPr>
        <p:spPr>
          <a:xfrm>
            <a:off x="1295400" y="3959352"/>
            <a:ext cx="9601200" cy="914400"/>
          </a:xfrm>
        </p:spPr>
        <p:txBody>
          <a:bodyPr>
            <a:normAutofit/>
          </a:bodyPr>
          <a:lstStyle>
            <a:lvl1pPr marL="0" indent="0" algn="ctr" latinLnBrk="0">
              <a:spcBef>
                <a:spcPts val="0"/>
              </a:spcBef>
              <a:buNone/>
              <a:defRPr lang="zh-TW" sz="1500"/>
            </a:lvl1pPr>
            <a:lvl2pPr marL="342900" indent="0" algn="ctr" latinLnBrk="0">
              <a:buNone/>
              <a:defRPr lang="zh-TW" sz="2100"/>
            </a:lvl2pPr>
            <a:lvl3pPr marL="685800" indent="0" algn="ctr" latinLnBrk="0">
              <a:buNone/>
              <a:defRPr lang="zh-TW" sz="1800"/>
            </a:lvl3pPr>
            <a:lvl4pPr marL="1028700" indent="0" algn="ctr" latinLnBrk="0">
              <a:buNone/>
              <a:defRPr lang="zh-TW" sz="1500"/>
            </a:lvl4pPr>
            <a:lvl5pPr marL="1371600" indent="0" algn="ctr" latinLnBrk="0">
              <a:buNone/>
              <a:defRPr lang="zh-TW" sz="1500"/>
            </a:lvl5pPr>
            <a:lvl6pPr marL="1714500" indent="0" algn="ctr" latinLnBrk="0">
              <a:buNone/>
              <a:defRPr lang="zh-TW" sz="1500"/>
            </a:lvl6pPr>
            <a:lvl7pPr marL="2057400" indent="0" algn="ctr" latinLnBrk="0">
              <a:buNone/>
              <a:defRPr lang="zh-TW" sz="1500"/>
            </a:lvl7pPr>
            <a:lvl8pPr marL="2400300" indent="0" algn="ctr" latinLnBrk="0">
              <a:buNone/>
              <a:defRPr lang="zh-TW" sz="1500"/>
            </a:lvl8pPr>
            <a:lvl9pPr marL="2743200" indent="0" algn="ctr" latinLnBrk="0">
              <a:buNone/>
              <a:defRPr lang="zh-TW" sz="1500"/>
            </a:lvl9pPr>
          </a:lstStyle>
          <a:p>
            <a:r>
              <a:rPr lang="zh-TW" altLang="en-US"/>
              <a:t>按一下以編輯母片副標題樣式</a:t>
            </a:r>
            <a:endParaRPr lang="zh-TW"/>
          </a:p>
        </p:txBody>
      </p:sp>
    </p:spTree>
    <p:extLst>
      <p:ext uri="{BB962C8B-B14F-4D97-AF65-F5344CB8AC3E}">
        <p14:creationId xmlns:p14="http://schemas.microsoft.com/office/powerpoint/2010/main" val="1985752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垂直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p>
        </p:txBody>
      </p:sp>
      <p:sp>
        <p:nvSpPr>
          <p:cNvPr id="3" name="垂直文字版面配置區 2"/>
          <p:cNvSpPr>
            <a:spLocks noGrp="1"/>
          </p:cNvSpPr>
          <p:nvPr>
            <p:ph type="body" orient="vert" idx="1"/>
          </p:nvPr>
        </p:nvSpPr>
        <p:spPr/>
        <p:txBody>
          <a:bodyPr vert="eaVert"/>
          <a:lstStyle>
            <a:lvl5pPr latinLnBrk="0">
              <a:defRPr lang="zh-TW"/>
            </a:lvl5pPr>
            <a:lvl6pPr latinLnBrk="0">
              <a:defRPr lang="zh-TW"/>
            </a:lvl6pPr>
            <a:lvl7pPr latinLnBrk="0">
              <a:defRPr lang="zh-TW"/>
            </a:lvl7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4" name="日期版面配置區 3"/>
          <p:cNvSpPr>
            <a:spLocks noGrp="1"/>
          </p:cNvSpPr>
          <p:nvPr>
            <p:ph type="dt" sz="half" idx="10"/>
          </p:nvPr>
        </p:nvSpPr>
        <p:spPr/>
        <p:txBody>
          <a:bodyPr/>
          <a:lstStyle/>
          <a:p>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FC749032-2A07-4AE8-BA90-74324CAE0C87}" type="slidenum">
              <a:t>‹#›</a:t>
            </a:fld>
            <a:endParaRPr lang="zh-TW"/>
          </a:p>
        </p:txBody>
      </p:sp>
    </p:spTree>
    <p:extLst>
      <p:ext uri="{BB962C8B-B14F-4D97-AF65-F5344CB8AC3E}">
        <p14:creationId xmlns:p14="http://schemas.microsoft.com/office/powerpoint/2010/main" val="273593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8724901" y="274638"/>
            <a:ext cx="2628900" cy="5897562"/>
          </a:xfrm>
        </p:spPr>
        <p:txBody>
          <a:bodyPr vert="eaVert"/>
          <a:lstStyle/>
          <a:p>
            <a:r>
              <a:rPr lang="zh-TW" altLang="en-US"/>
              <a:t>按一下以編輯母片標題樣式</a:t>
            </a:r>
            <a:endParaRPr lang="zh-TW"/>
          </a:p>
        </p:txBody>
      </p:sp>
      <p:sp>
        <p:nvSpPr>
          <p:cNvPr id="3" name="垂直文字版面配置區 2"/>
          <p:cNvSpPr>
            <a:spLocks noGrp="1"/>
          </p:cNvSpPr>
          <p:nvPr>
            <p:ph type="body" orient="vert" idx="1"/>
          </p:nvPr>
        </p:nvSpPr>
        <p:spPr>
          <a:xfrm>
            <a:off x="838201" y="274638"/>
            <a:ext cx="7734300" cy="5897562"/>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4" name="日期版面配置區 3"/>
          <p:cNvSpPr>
            <a:spLocks noGrp="1"/>
          </p:cNvSpPr>
          <p:nvPr>
            <p:ph type="dt" sz="half" idx="10"/>
          </p:nvPr>
        </p:nvSpPr>
        <p:spPr/>
        <p:txBody>
          <a:bodyPr/>
          <a:lstStyle/>
          <a:p>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FC749032-2A07-4AE8-BA90-74324CAE0C87}" type="slidenum">
              <a:t>‹#›</a:t>
            </a:fld>
            <a:endParaRPr lang="zh-TW"/>
          </a:p>
        </p:txBody>
      </p:sp>
    </p:spTree>
    <p:extLst>
      <p:ext uri="{BB962C8B-B14F-4D97-AF65-F5344CB8AC3E}">
        <p14:creationId xmlns:p14="http://schemas.microsoft.com/office/powerpoint/2010/main" val="423050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Franklin Gothic Demi Cond" panose="020B0706030402020204" pitchFamily="34" charset="0"/>
              </a:defRPr>
            </a:lvl1pPr>
          </a:lstStyle>
          <a:p>
            <a:r>
              <a:rPr lang="zh-TW" altLang="en-US" dirty="0"/>
              <a:t>按一下以編輯母片標題樣式</a:t>
            </a:r>
            <a:endParaRPr lang="zh-TW" dirty="0"/>
          </a:p>
        </p:txBody>
      </p:sp>
      <p:sp>
        <p:nvSpPr>
          <p:cNvPr id="3" name="內容版面配置區 2"/>
          <p:cNvSpPr>
            <a:spLocks noGrp="1"/>
          </p:cNvSpPr>
          <p:nvPr>
            <p:ph idx="1"/>
          </p:nvPr>
        </p:nvSpPr>
        <p:spPr/>
        <p:txBody>
          <a:bodyPr/>
          <a:lstStyle>
            <a:lvl1pPr>
              <a:defRPr>
                <a:latin typeface="Franklin Gothic Demi Cond" panose="020B0706030402020204" pitchFamily="34" charset="0"/>
              </a:defRPr>
            </a:lvl1pPr>
            <a:lvl2pPr>
              <a:defRPr>
                <a:latin typeface="Franklin Gothic Demi Cond" panose="020B0706030402020204" pitchFamily="34" charset="0"/>
              </a:defRPr>
            </a:lvl2pPr>
            <a:lvl3pPr>
              <a:defRPr>
                <a:latin typeface="Franklin Gothic Demi Cond" panose="020B0706030402020204" pitchFamily="34" charset="0"/>
              </a:defRPr>
            </a:lvl3pPr>
            <a:lvl4pPr>
              <a:defRPr>
                <a:latin typeface="Franklin Gothic Demi Cond" panose="020B0706030402020204" pitchFamily="34" charset="0"/>
              </a:defRPr>
            </a:lvl4pPr>
            <a:lvl5pPr latinLnBrk="0">
              <a:defRPr lang="zh-TW">
                <a:latin typeface="Franklin Gothic Demi Cond" panose="020B0706030402020204" pitchFamily="34" charset="0"/>
              </a:defRPr>
            </a:lvl5pPr>
            <a:lvl6pPr latinLnBrk="0">
              <a:defRPr lang="zh-TW"/>
            </a:lvl6pPr>
            <a:lvl7pPr latinLnBrk="0">
              <a:defRPr lang="zh-TW"/>
            </a:lvl7pPr>
            <a:lvl8pPr latinLnBrk="0">
              <a:defRPr lang="zh-TW"/>
            </a:lvl8pPr>
            <a:lvl9pPr latinLnBrk="0">
              <a:defRPr lang="zh-TW"/>
            </a:lvl9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zh-TW" dirty="0"/>
          </a:p>
        </p:txBody>
      </p:sp>
      <p:sp>
        <p:nvSpPr>
          <p:cNvPr id="4" name="日期版面配置區 3"/>
          <p:cNvSpPr>
            <a:spLocks noGrp="1"/>
          </p:cNvSpPr>
          <p:nvPr>
            <p:ph type="dt" sz="half" idx="10"/>
          </p:nvPr>
        </p:nvSpPr>
        <p:spPr>
          <a:xfrm>
            <a:off x="8875776" y="6601968"/>
            <a:ext cx="960120" cy="237744"/>
          </a:xfrm>
        </p:spPr>
        <p:txBody>
          <a:bodyPr/>
          <a:lstStyle>
            <a:lvl1pPr>
              <a:defRPr>
                <a:latin typeface="Franklin Gothic Demi Cond" panose="020B0706030402020204" pitchFamily="34" charset="0"/>
              </a:defRPr>
            </a:lvl1pPr>
          </a:lstStyle>
          <a:p>
            <a:endParaRPr lang="zh-TW" altLang="en-US" dirty="0"/>
          </a:p>
        </p:txBody>
      </p:sp>
      <p:sp>
        <p:nvSpPr>
          <p:cNvPr id="5" name="頁尾版面配置區 4"/>
          <p:cNvSpPr>
            <a:spLocks noGrp="1"/>
          </p:cNvSpPr>
          <p:nvPr>
            <p:ph type="ftr" sz="quarter" idx="11"/>
          </p:nvPr>
        </p:nvSpPr>
        <p:spPr/>
        <p:txBody>
          <a:bodyPr/>
          <a:lstStyle>
            <a:lvl1pPr>
              <a:defRPr>
                <a:latin typeface="Franklin Gothic Demi Cond" panose="020B0706030402020204" pitchFamily="34" charset="0"/>
              </a:defRPr>
            </a:lvl1pPr>
          </a:lstStyle>
          <a:p>
            <a:endParaRPr lang="zh-TW" altLang="en-US"/>
          </a:p>
        </p:txBody>
      </p:sp>
      <p:sp>
        <p:nvSpPr>
          <p:cNvPr id="6" name="投影片編號版面配置區 5"/>
          <p:cNvSpPr>
            <a:spLocks noGrp="1"/>
          </p:cNvSpPr>
          <p:nvPr>
            <p:ph type="sldNum" sz="quarter" idx="12"/>
          </p:nvPr>
        </p:nvSpPr>
        <p:spPr>
          <a:xfrm>
            <a:off x="10210800" y="6601968"/>
            <a:ext cx="640080" cy="237744"/>
          </a:xfrm>
        </p:spPr>
        <p:txBody>
          <a:bodyPr/>
          <a:lstStyle>
            <a:lvl1pPr>
              <a:defRPr sz="1100">
                <a:latin typeface="Franklin Gothic Demi Cond" panose="020B0706030402020204" pitchFamily="34" charset="0"/>
              </a:defRPr>
            </a:lvl1pPr>
          </a:lstStyle>
          <a:p>
            <a:fld id="{FC749032-2A07-4AE8-BA90-74324CAE0C87}" type="slidenum">
              <a:rPr lang="en-US" altLang="zh-TW" smtClean="0"/>
              <a:pPr/>
              <a:t>‹#›</a:t>
            </a:fld>
            <a:endParaRPr lang="en-US" altLang="en-US" dirty="0"/>
          </a:p>
        </p:txBody>
      </p:sp>
    </p:spTree>
    <p:extLst>
      <p:ext uri="{BB962C8B-B14F-4D97-AF65-F5344CB8AC3E}">
        <p14:creationId xmlns:p14="http://schemas.microsoft.com/office/powerpoint/2010/main" val="421731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gradFill rotWithShape="1">
          <a:gsLst>
            <a:gs pos="100000">
              <a:schemeClr val="accent1">
                <a:alpha val="80000"/>
              </a:schemeClr>
            </a:gs>
            <a:gs pos="0">
              <a:schemeClr val="accent1">
                <a:lumMod val="40000"/>
                <a:lumOff val="60000"/>
                <a:alpha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295400" y="2130552"/>
            <a:ext cx="9601200" cy="2359152"/>
          </a:xfrm>
        </p:spPr>
        <p:txBody>
          <a:bodyPr anchor="b">
            <a:normAutofit/>
          </a:bodyPr>
          <a:lstStyle>
            <a:lvl1pPr algn="ctr" latinLnBrk="0">
              <a:defRPr lang="zh-TW" sz="4050" b="1">
                <a:latin typeface="Franklin Gothic Demi Cond" panose="020B0706030402020204" pitchFamily="34" charset="0"/>
              </a:defRPr>
            </a:lvl1pPr>
          </a:lstStyle>
          <a:p>
            <a:r>
              <a:rPr lang="zh-TW" altLang="en-US" dirty="0"/>
              <a:t>按一下以編輯母片標題樣式</a:t>
            </a:r>
            <a:endParaRPr lang="zh-TW" dirty="0"/>
          </a:p>
        </p:txBody>
      </p:sp>
      <p:sp>
        <p:nvSpPr>
          <p:cNvPr id="3" name="文字版面配置區 2"/>
          <p:cNvSpPr>
            <a:spLocks noGrp="1"/>
          </p:cNvSpPr>
          <p:nvPr>
            <p:ph type="body" idx="1"/>
          </p:nvPr>
        </p:nvSpPr>
        <p:spPr>
          <a:xfrm>
            <a:off x="1295400" y="4572000"/>
            <a:ext cx="9601200" cy="841248"/>
          </a:xfrm>
        </p:spPr>
        <p:txBody>
          <a:bodyPr anchor="t"/>
          <a:lstStyle>
            <a:lvl1pPr marL="0" indent="0" algn="ctr" latinLnBrk="0">
              <a:spcBef>
                <a:spcPts val="0"/>
              </a:spcBef>
              <a:buNone/>
              <a:defRPr lang="zh-TW" sz="1500">
                <a:solidFill>
                  <a:schemeClr val="tx1">
                    <a:lumMod val="90000"/>
                    <a:lumOff val="10000"/>
                  </a:schemeClr>
                </a:solidFill>
                <a:latin typeface="Franklin Gothic Demi Cond" panose="020B0706030402020204" pitchFamily="34" charset="0"/>
              </a:defRPr>
            </a:lvl1pPr>
            <a:lvl2pPr marL="342900" indent="0" latinLnBrk="0">
              <a:buNone/>
              <a:defRPr lang="zh-TW" sz="1350">
                <a:solidFill>
                  <a:schemeClr val="tx1">
                    <a:tint val="75000"/>
                  </a:schemeClr>
                </a:solidFill>
              </a:defRPr>
            </a:lvl2pPr>
            <a:lvl3pPr marL="685800" indent="0" latinLnBrk="0">
              <a:buNone/>
              <a:defRPr lang="zh-TW" sz="1200">
                <a:solidFill>
                  <a:schemeClr val="tx1">
                    <a:tint val="75000"/>
                  </a:schemeClr>
                </a:solidFill>
              </a:defRPr>
            </a:lvl3pPr>
            <a:lvl4pPr marL="1028700" indent="0" latinLnBrk="0">
              <a:buNone/>
              <a:defRPr lang="zh-TW" sz="1050">
                <a:solidFill>
                  <a:schemeClr val="tx1">
                    <a:tint val="75000"/>
                  </a:schemeClr>
                </a:solidFill>
              </a:defRPr>
            </a:lvl4pPr>
            <a:lvl5pPr marL="1371600" indent="0" latinLnBrk="0">
              <a:buNone/>
              <a:defRPr lang="zh-TW" sz="1050">
                <a:solidFill>
                  <a:schemeClr val="tx1">
                    <a:tint val="75000"/>
                  </a:schemeClr>
                </a:solidFill>
              </a:defRPr>
            </a:lvl5pPr>
            <a:lvl6pPr marL="1714500" indent="0" latinLnBrk="0">
              <a:buNone/>
              <a:defRPr lang="zh-TW" sz="1050">
                <a:solidFill>
                  <a:schemeClr val="tx1">
                    <a:tint val="75000"/>
                  </a:schemeClr>
                </a:solidFill>
              </a:defRPr>
            </a:lvl6pPr>
            <a:lvl7pPr marL="2057400" indent="0" latinLnBrk="0">
              <a:buNone/>
              <a:defRPr lang="zh-TW" sz="1050">
                <a:solidFill>
                  <a:schemeClr val="tx1">
                    <a:tint val="75000"/>
                  </a:schemeClr>
                </a:solidFill>
              </a:defRPr>
            </a:lvl7pPr>
            <a:lvl8pPr marL="2400300" indent="0" latinLnBrk="0">
              <a:buNone/>
              <a:defRPr lang="zh-TW" sz="1050">
                <a:solidFill>
                  <a:schemeClr val="tx1">
                    <a:tint val="75000"/>
                  </a:schemeClr>
                </a:solidFill>
              </a:defRPr>
            </a:lvl8pPr>
            <a:lvl9pPr marL="2743200" indent="0" latinLnBrk="0">
              <a:buNone/>
              <a:defRPr lang="zh-TW" sz="1050">
                <a:solidFill>
                  <a:schemeClr val="tx1">
                    <a:tint val="75000"/>
                  </a:schemeClr>
                </a:solidFill>
              </a:defRPr>
            </a:lvl9pPr>
          </a:lstStyle>
          <a:p>
            <a:pPr lvl="0"/>
            <a:r>
              <a:rPr lang="zh-TW" altLang="en-US" dirty="0"/>
              <a:t>編輯母片文字樣式</a:t>
            </a:r>
          </a:p>
        </p:txBody>
      </p:sp>
      <p:sp>
        <p:nvSpPr>
          <p:cNvPr id="4" name="日期版面配置區 3"/>
          <p:cNvSpPr>
            <a:spLocks noGrp="1"/>
          </p:cNvSpPr>
          <p:nvPr>
            <p:ph type="dt" sz="half" idx="10"/>
          </p:nvPr>
        </p:nvSpPr>
        <p:spPr/>
        <p:txBody>
          <a:bodyPr/>
          <a:lstStyle>
            <a:lvl1pPr>
              <a:defRPr sz="1100">
                <a:latin typeface="Franklin Gothic Demi Cond" panose="020B0706030402020204" pitchFamily="34" charset="0"/>
              </a:defRPr>
            </a:lvl1pPr>
          </a:lstStyle>
          <a:p>
            <a:endParaRPr lang="zh-TW" altLang="en-US"/>
          </a:p>
        </p:txBody>
      </p:sp>
      <p:sp>
        <p:nvSpPr>
          <p:cNvPr id="5" name="頁尾版面配置區 4"/>
          <p:cNvSpPr>
            <a:spLocks noGrp="1"/>
          </p:cNvSpPr>
          <p:nvPr>
            <p:ph type="ftr" sz="quarter" idx="11"/>
          </p:nvPr>
        </p:nvSpPr>
        <p:spPr/>
        <p:txBody>
          <a:bodyPr/>
          <a:lstStyle>
            <a:lvl1pPr>
              <a:defRPr sz="1100">
                <a:latin typeface="Franklin Gothic Demi Cond" panose="020B0706030402020204" pitchFamily="34" charset="0"/>
              </a:defRPr>
            </a:lvl1pPr>
          </a:lstStyle>
          <a:p>
            <a:endParaRPr lang="zh-TW" altLang="en-US" dirty="0"/>
          </a:p>
        </p:txBody>
      </p:sp>
      <p:sp>
        <p:nvSpPr>
          <p:cNvPr id="6" name="投影片編號版面配置區 5"/>
          <p:cNvSpPr>
            <a:spLocks noGrp="1"/>
          </p:cNvSpPr>
          <p:nvPr>
            <p:ph type="sldNum" sz="quarter" idx="12"/>
          </p:nvPr>
        </p:nvSpPr>
        <p:spPr/>
        <p:txBody>
          <a:bodyPr/>
          <a:lstStyle>
            <a:lvl1pPr>
              <a:defRPr sz="1100">
                <a:latin typeface="Franklin Gothic Demi Cond" panose="020B0706030402020204" pitchFamily="34" charset="0"/>
              </a:defRPr>
            </a:lvl1pPr>
          </a:lstStyle>
          <a:p>
            <a:fld id="{FC749032-2A07-4AE8-BA90-74324CAE0C87}" type="slidenum">
              <a:rPr lang="en-US" altLang="zh-TW" smtClean="0"/>
              <a:pPr/>
              <a:t>‹#›</a:t>
            </a:fld>
            <a:endParaRPr lang="en-US" altLang="zh-TW" dirty="0"/>
          </a:p>
        </p:txBody>
      </p:sp>
    </p:spTree>
    <p:extLst>
      <p:ext uri="{BB962C8B-B14F-4D97-AF65-F5344CB8AC3E}">
        <p14:creationId xmlns:p14="http://schemas.microsoft.com/office/powerpoint/2010/main" val="3162033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p>
        </p:txBody>
      </p:sp>
      <p:sp>
        <p:nvSpPr>
          <p:cNvPr id="3" name="內容版面配置區 2"/>
          <p:cNvSpPr>
            <a:spLocks noGrp="1"/>
          </p:cNvSpPr>
          <p:nvPr>
            <p:ph sz="half" idx="1"/>
          </p:nvPr>
        </p:nvSpPr>
        <p:spPr>
          <a:xfrm>
            <a:off x="1341120" y="1901952"/>
            <a:ext cx="4572000" cy="4123944"/>
          </a:xfrm>
        </p:spPr>
        <p:txBody>
          <a:bodyPr>
            <a:normAutofit/>
          </a:bodyPr>
          <a:lstStyle>
            <a:lvl1pPr latinLnBrk="0">
              <a:defRPr lang="zh-TW" sz="1500"/>
            </a:lvl1pPr>
            <a:lvl2pPr latinLnBrk="0">
              <a:defRPr lang="zh-TW" sz="1350"/>
            </a:lvl2pPr>
            <a:lvl3pPr latinLnBrk="0">
              <a:defRPr lang="zh-TW" sz="1200"/>
            </a:lvl3pPr>
            <a:lvl4pPr latinLnBrk="0">
              <a:defRPr lang="zh-TW" sz="1050"/>
            </a:lvl4pPr>
            <a:lvl5pPr latinLnBrk="0">
              <a:defRPr lang="zh-TW" sz="1050"/>
            </a:lvl5pPr>
            <a:lvl6pPr latinLnBrk="0">
              <a:defRPr lang="zh-TW" sz="1050"/>
            </a:lvl6pPr>
            <a:lvl7pPr latinLnBrk="0">
              <a:defRPr lang="zh-TW" sz="1050"/>
            </a:lvl7pPr>
            <a:lvl8pPr latinLnBrk="0">
              <a:defRPr lang="zh-TW" sz="1050"/>
            </a:lvl8pPr>
            <a:lvl9pPr latinLnBrk="0">
              <a:defRPr lang="zh-TW" sz="105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4" name="內容版面配置區 3"/>
          <p:cNvSpPr>
            <a:spLocks noGrp="1"/>
          </p:cNvSpPr>
          <p:nvPr>
            <p:ph sz="half" idx="2"/>
          </p:nvPr>
        </p:nvSpPr>
        <p:spPr>
          <a:xfrm>
            <a:off x="6278880" y="1901952"/>
            <a:ext cx="4572000" cy="4123944"/>
          </a:xfrm>
        </p:spPr>
        <p:txBody>
          <a:bodyPr>
            <a:normAutofit/>
          </a:bodyPr>
          <a:lstStyle>
            <a:lvl1pPr latinLnBrk="0">
              <a:defRPr lang="zh-TW" sz="1500"/>
            </a:lvl1pPr>
            <a:lvl2pPr latinLnBrk="0">
              <a:defRPr lang="zh-TW" sz="1350"/>
            </a:lvl2pPr>
            <a:lvl3pPr latinLnBrk="0">
              <a:defRPr lang="zh-TW" sz="1200"/>
            </a:lvl3pPr>
            <a:lvl4pPr latinLnBrk="0">
              <a:defRPr lang="zh-TW" sz="1050"/>
            </a:lvl4pPr>
            <a:lvl5pPr latinLnBrk="0">
              <a:defRPr lang="zh-TW" sz="1050"/>
            </a:lvl5pPr>
            <a:lvl6pPr latinLnBrk="0">
              <a:defRPr lang="zh-TW" sz="1050"/>
            </a:lvl6pPr>
            <a:lvl7pPr latinLnBrk="0">
              <a:defRPr lang="zh-TW" sz="1050"/>
            </a:lvl7pPr>
            <a:lvl8pPr latinLnBrk="0">
              <a:defRPr lang="zh-TW" sz="1050"/>
            </a:lvl8pPr>
            <a:lvl9pPr latinLnBrk="0">
              <a:defRPr lang="zh-TW" sz="105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5" name="日期版面配置區 4"/>
          <p:cNvSpPr>
            <a:spLocks noGrp="1"/>
          </p:cNvSpPr>
          <p:nvPr>
            <p:ph type="dt" sz="half" idx="10"/>
          </p:nvPr>
        </p:nvSpPr>
        <p:spPr/>
        <p:txBody>
          <a:bodyPr/>
          <a:lstStyle/>
          <a:p>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FC749032-2A07-4AE8-BA90-74324CAE0C87}" type="slidenum">
              <a:t>‹#›</a:t>
            </a:fld>
            <a:endParaRPr lang="zh-TW"/>
          </a:p>
        </p:txBody>
      </p:sp>
    </p:spTree>
    <p:extLst>
      <p:ext uri="{BB962C8B-B14F-4D97-AF65-F5344CB8AC3E}">
        <p14:creationId xmlns:p14="http://schemas.microsoft.com/office/powerpoint/2010/main" val="367635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p>
        </p:txBody>
      </p:sp>
      <p:sp>
        <p:nvSpPr>
          <p:cNvPr id="3" name="文字版面配置區 2"/>
          <p:cNvSpPr>
            <a:spLocks noGrp="1"/>
          </p:cNvSpPr>
          <p:nvPr>
            <p:ph type="body" idx="1"/>
          </p:nvPr>
        </p:nvSpPr>
        <p:spPr>
          <a:xfrm>
            <a:off x="1341120" y="1837464"/>
            <a:ext cx="4572000" cy="766588"/>
          </a:xfrm>
        </p:spPr>
        <p:txBody>
          <a:bodyPr anchor="ctr">
            <a:normAutofit/>
          </a:bodyPr>
          <a:lstStyle>
            <a:lvl1pPr marL="0" indent="0" latinLnBrk="0">
              <a:spcBef>
                <a:spcPts val="0"/>
              </a:spcBef>
              <a:buNone/>
              <a:defRPr lang="zh-TW" sz="1650" b="1">
                <a:solidFill>
                  <a:schemeClr val="tx1"/>
                </a:solidFill>
              </a:defRPr>
            </a:lvl1pPr>
            <a:lvl2pPr marL="342900" indent="0" latinLnBrk="0">
              <a:buNone/>
              <a:defRPr lang="zh-TW" sz="1500" b="1"/>
            </a:lvl2pPr>
            <a:lvl3pPr marL="685800" indent="0" latinLnBrk="0">
              <a:buNone/>
              <a:defRPr lang="zh-TW" sz="1350" b="1"/>
            </a:lvl3pPr>
            <a:lvl4pPr marL="1028700" indent="0" latinLnBrk="0">
              <a:buNone/>
              <a:defRPr lang="zh-TW" sz="1200" b="1"/>
            </a:lvl4pPr>
            <a:lvl5pPr marL="1371600" indent="0" latinLnBrk="0">
              <a:buNone/>
              <a:defRPr lang="zh-TW" sz="1200" b="1"/>
            </a:lvl5pPr>
            <a:lvl6pPr marL="1714500" indent="0" latinLnBrk="0">
              <a:buNone/>
              <a:defRPr lang="zh-TW" sz="1200" b="1"/>
            </a:lvl6pPr>
            <a:lvl7pPr marL="2057400" indent="0" latinLnBrk="0">
              <a:buNone/>
              <a:defRPr lang="zh-TW" sz="1200" b="1"/>
            </a:lvl7pPr>
            <a:lvl8pPr marL="2400300" indent="0" latinLnBrk="0">
              <a:buNone/>
              <a:defRPr lang="zh-TW" sz="1200" b="1"/>
            </a:lvl8pPr>
            <a:lvl9pPr marL="2743200" indent="0" latinLnBrk="0">
              <a:buNone/>
              <a:defRPr lang="zh-TW" sz="1200" b="1"/>
            </a:lvl9pPr>
          </a:lstStyle>
          <a:p>
            <a:pPr lvl="0"/>
            <a:r>
              <a:rPr lang="zh-TW" altLang="en-US"/>
              <a:t>編輯母片文字樣式</a:t>
            </a:r>
          </a:p>
        </p:txBody>
      </p:sp>
      <p:sp>
        <p:nvSpPr>
          <p:cNvPr id="4" name="內容版面配置區 3"/>
          <p:cNvSpPr>
            <a:spLocks noGrp="1"/>
          </p:cNvSpPr>
          <p:nvPr>
            <p:ph sz="half" idx="2"/>
          </p:nvPr>
        </p:nvSpPr>
        <p:spPr>
          <a:xfrm>
            <a:off x="1341120" y="2740734"/>
            <a:ext cx="4572000" cy="3288847"/>
          </a:xfrm>
        </p:spPr>
        <p:txBody>
          <a:bodyPr>
            <a:normAutofit/>
          </a:bodyPr>
          <a:lstStyle>
            <a:lvl1pPr latinLnBrk="0">
              <a:defRPr lang="zh-TW" sz="1350"/>
            </a:lvl1pPr>
            <a:lvl2pPr latinLnBrk="0">
              <a:defRPr lang="zh-TW" sz="1200"/>
            </a:lvl2pPr>
            <a:lvl3pPr latinLnBrk="0">
              <a:defRPr lang="zh-TW" sz="1050"/>
            </a:lvl3pPr>
            <a:lvl4pPr latinLnBrk="0">
              <a:defRPr lang="zh-TW" sz="900"/>
            </a:lvl4pPr>
            <a:lvl5pPr latinLnBrk="0">
              <a:defRPr lang="zh-TW" sz="900"/>
            </a:lvl5pPr>
            <a:lvl6pPr latinLnBrk="0">
              <a:defRPr lang="zh-TW" sz="900"/>
            </a:lvl6pPr>
            <a:lvl7pPr latinLnBrk="0">
              <a:defRPr lang="zh-TW" sz="900"/>
            </a:lvl7pPr>
            <a:lvl8pPr latinLnBrk="0">
              <a:defRPr lang="zh-TW" sz="900"/>
            </a:lvl8pPr>
            <a:lvl9pPr latinLnBrk="0">
              <a:defRPr lang="zh-TW" sz="9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5" name="文字版面配置區 4"/>
          <p:cNvSpPr>
            <a:spLocks noGrp="1"/>
          </p:cNvSpPr>
          <p:nvPr>
            <p:ph type="body" sz="quarter" idx="3"/>
          </p:nvPr>
        </p:nvSpPr>
        <p:spPr>
          <a:xfrm>
            <a:off x="6278880" y="1837464"/>
            <a:ext cx="4572000" cy="766588"/>
          </a:xfrm>
        </p:spPr>
        <p:txBody>
          <a:bodyPr anchor="ctr">
            <a:normAutofit/>
          </a:bodyPr>
          <a:lstStyle>
            <a:lvl1pPr marL="0" indent="0" latinLnBrk="0">
              <a:spcBef>
                <a:spcPts val="0"/>
              </a:spcBef>
              <a:buNone/>
              <a:defRPr lang="zh-TW" sz="1650" b="1">
                <a:solidFill>
                  <a:schemeClr val="tx1"/>
                </a:solidFill>
              </a:defRPr>
            </a:lvl1pPr>
            <a:lvl2pPr marL="342900" indent="0" latinLnBrk="0">
              <a:buNone/>
              <a:defRPr lang="zh-TW" sz="1500" b="1"/>
            </a:lvl2pPr>
            <a:lvl3pPr marL="685800" indent="0" latinLnBrk="0">
              <a:buNone/>
              <a:defRPr lang="zh-TW" sz="1350" b="1"/>
            </a:lvl3pPr>
            <a:lvl4pPr marL="1028700" indent="0" latinLnBrk="0">
              <a:buNone/>
              <a:defRPr lang="zh-TW" sz="1200" b="1"/>
            </a:lvl4pPr>
            <a:lvl5pPr marL="1371600" indent="0" latinLnBrk="0">
              <a:buNone/>
              <a:defRPr lang="zh-TW" sz="1200" b="1"/>
            </a:lvl5pPr>
            <a:lvl6pPr marL="1714500" indent="0" latinLnBrk="0">
              <a:buNone/>
              <a:defRPr lang="zh-TW" sz="1200" b="1"/>
            </a:lvl6pPr>
            <a:lvl7pPr marL="2057400" indent="0" latinLnBrk="0">
              <a:buNone/>
              <a:defRPr lang="zh-TW" sz="1200" b="1"/>
            </a:lvl7pPr>
            <a:lvl8pPr marL="2400300" indent="0" latinLnBrk="0">
              <a:buNone/>
              <a:defRPr lang="zh-TW" sz="1200" b="1"/>
            </a:lvl8pPr>
            <a:lvl9pPr marL="2743200" indent="0" latinLnBrk="0">
              <a:buNone/>
              <a:defRPr lang="zh-TW" sz="1200" b="1"/>
            </a:lvl9pPr>
          </a:lstStyle>
          <a:p>
            <a:pPr lvl="0"/>
            <a:r>
              <a:rPr lang="zh-TW" altLang="en-US"/>
              <a:t>編輯母片文字樣式</a:t>
            </a:r>
          </a:p>
        </p:txBody>
      </p:sp>
      <p:sp>
        <p:nvSpPr>
          <p:cNvPr id="6" name="內容版面配置區 5"/>
          <p:cNvSpPr>
            <a:spLocks noGrp="1"/>
          </p:cNvSpPr>
          <p:nvPr>
            <p:ph sz="quarter" idx="4"/>
          </p:nvPr>
        </p:nvSpPr>
        <p:spPr>
          <a:xfrm>
            <a:off x="6278880" y="2740734"/>
            <a:ext cx="4572000" cy="3288847"/>
          </a:xfrm>
        </p:spPr>
        <p:txBody>
          <a:bodyPr>
            <a:normAutofit/>
          </a:bodyPr>
          <a:lstStyle>
            <a:lvl1pPr latinLnBrk="0">
              <a:defRPr lang="zh-TW" sz="1350"/>
            </a:lvl1pPr>
            <a:lvl2pPr latinLnBrk="0">
              <a:defRPr lang="zh-TW" sz="1200"/>
            </a:lvl2pPr>
            <a:lvl3pPr latinLnBrk="0">
              <a:defRPr lang="zh-TW" sz="1050"/>
            </a:lvl3pPr>
            <a:lvl4pPr latinLnBrk="0">
              <a:defRPr lang="zh-TW" sz="900"/>
            </a:lvl4pPr>
            <a:lvl5pPr latinLnBrk="0">
              <a:defRPr lang="zh-TW" sz="900"/>
            </a:lvl5pPr>
            <a:lvl6pPr latinLnBrk="0">
              <a:defRPr lang="zh-TW" sz="900"/>
            </a:lvl6pPr>
            <a:lvl7pPr latinLnBrk="0">
              <a:defRPr lang="zh-TW" sz="900"/>
            </a:lvl7pPr>
            <a:lvl8pPr latinLnBrk="0">
              <a:defRPr lang="zh-TW" sz="900"/>
            </a:lvl8pPr>
            <a:lvl9pPr latinLnBrk="0">
              <a:defRPr lang="zh-TW" sz="9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7" name="日期版面配置區 6"/>
          <p:cNvSpPr>
            <a:spLocks noGrp="1"/>
          </p:cNvSpPr>
          <p:nvPr>
            <p:ph type="dt" sz="half" idx="10"/>
          </p:nvPr>
        </p:nvSpPr>
        <p:spPr/>
        <p:txBody>
          <a:bodyPr/>
          <a:lstStyle/>
          <a:p>
            <a:endParaRPr lang="zh-TW"/>
          </a:p>
        </p:txBody>
      </p:sp>
      <p:sp>
        <p:nvSpPr>
          <p:cNvPr id="8" name="頁尾版面配置區 7"/>
          <p:cNvSpPr>
            <a:spLocks noGrp="1"/>
          </p:cNvSpPr>
          <p:nvPr>
            <p:ph type="ftr" sz="quarter" idx="11"/>
          </p:nvPr>
        </p:nvSpPr>
        <p:spPr/>
        <p:txBody>
          <a:bodyPr/>
          <a:lstStyle/>
          <a:p>
            <a:endParaRPr lang="zh-TW"/>
          </a:p>
        </p:txBody>
      </p:sp>
      <p:sp>
        <p:nvSpPr>
          <p:cNvPr id="9" name="投影片編號版面配置區 8"/>
          <p:cNvSpPr>
            <a:spLocks noGrp="1"/>
          </p:cNvSpPr>
          <p:nvPr>
            <p:ph type="sldNum" sz="quarter" idx="12"/>
          </p:nvPr>
        </p:nvSpPr>
        <p:spPr/>
        <p:txBody>
          <a:bodyPr/>
          <a:lstStyle/>
          <a:p>
            <a:r>
              <a:rPr lang="zh-TW"/>
              <a:t>
            </a:t>
            </a:r>
            <a:fld id="{FC749032-2A07-4AE8-BA90-74324CAE0C87}" type="slidenum">
              <a:t>‹#›</a:t>
            </a:fld>
            <a:r>
              <a:rPr lang="zh-TW"/>
              <a:t>
            </a:t>
            </a:r>
          </a:p>
        </p:txBody>
      </p:sp>
    </p:spTree>
    <p:extLst>
      <p:ext uri="{BB962C8B-B14F-4D97-AF65-F5344CB8AC3E}">
        <p14:creationId xmlns:p14="http://schemas.microsoft.com/office/powerpoint/2010/main" val="325439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Franklin Gothic Demi Cond" panose="020B0706030402020204" pitchFamily="34" charset="0"/>
              </a:defRPr>
            </a:lvl1pPr>
          </a:lstStyle>
          <a:p>
            <a:r>
              <a:rPr lang="zh-TW" altLang="en-US" dirty="0"/>
              <a:t>按一下以編輯母片標題樣式</a:t>
            </a:r>
            <a:endParaRPr lang="zh-TW" dirty="0"/>
          </a:p>
        </p:txBody>
      </p:sp>
      <p:sp>
        <p:nvSpPr>
          <p:cNvPr id="3" name="日期版面配置區 2"/>
          <p:cNvSpPr>
            <a:spLocks noGrp="1"/>
          </p:cNvSpPr>
          <p:nvPr>
            <p:ph type="dt" sz="half" idx="10"/>
          </p:nvPr>
        </p:nvSpPr>
        <p:spPr/>
        <p:txBody>
          <a:bodyPr/>
          <a:lstStyle/>
          <a:p>
            <a:endParaRPr lang="zh-TW"/>
          </a:p>
        </p:txBody>
      </p:sp>
      <p:sp>
        <p:nvSpPr>
          <p:cNvPr id="4" name="頁尾版面配置區 3"/>
          <p:cNvSpPr>
            <a:spLocks noGrp="1"/>
          </p:cNvSpPr>
          <p:nvPr>
            <p:ph type="ftr" sz="quarter" idx="11"/>
          </p:nvPr>
        </p:nvSpPr>
        <p:spPr/>
        <p:txBody>
          <a:bodyPr/>
          <a:lstStyle/>
          <a:p>
            <a:endParaRPr lang="zh-TW"/>
          </a:p>
        </p:txBody>
      </p:sp>
      <p:sp>
        <p:nvSpPr>
          <p:cNvPr id="5" name="投影片編號版面配置區 4"/>
          <p:cNvSpPr>
            <a:spLocks noGrp="1"/>
          </p:cNvSpPr>
          <p:nvPr>
            <p:ph type="sldNum" sz="quarter" idx="12"/>
          </p:nvPr>
        </p:nvSpPr>
        <p:spPr/>
        <p:txBody>
          <a:bodyPr/>
          <a:lstStyle/>
          <a:p>
            <a:fld id="{FC749032-2A07-4AE8-BA90-74324CAE0C87}" type="slidenum">
              <a:t>‹#›</a:t>
            </a:fld>
            <a:endParaRPr lang="zh-TW"/>
          </a:p>
        </p:txBody>
      </p:sp>
    </p:spTree>
    <p:extLst>
      <p:ext uri="{BB962C8B-B14F-4D97-AF65-F5344CB8AC3E}">
        <p14:creationId xmlns:p14="http://schemas.microsoft.com/office/powerpoint/2010/main" val="141291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5" name="群組 4"/>
          <p:cNvGrpSpPr/>
          <p:nvPr/>
        </p:nvGrpSpPr>
        <p:grpSpPr>
          <a:xfrm flipV="1">
            <a:off x="1585" y="0"/>
            <a:ext cx="12188827" cy="377952"/>
            <a:chOff x="-1" y="6480048"/>
            <a:chExt cx="12188827" cy="377952"/>
          </a:xfrm>
        </p:grpSpPr>
        <p:sp>
          <p:nvSpPr>
            <p:cNvPr id="6" name="矩形 5"/>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sp>
          <p:nvSpPr>
            <p:cNvPr id="7" name="矩形 6"/>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grpSp>
      <p:sp>
        <p:nvSpPr>
          <p:cNvPr id="2" name="日期版面配置區 1"/>
          <p:cNvSpPr>
            <a:spLocks noGrp="1"/>
          </p:cNvSpPr>
          <p:nvPr>
            <p:ph type="dt" sz="half" idx="10"/>
          </p:nvPr>
        </p:nvSpPr>
        <p:spPr/>
        <p:txBody>
          <a:bodyPr/>
          <a:lstStyle/>
          <a:p>
            <a:endParaRPr lang="zh-TW"/>
          </a:p>
        </p:txBody>
      </p:sp>
      <p:sp>
        <p:nvSpPr>
          <p:cNvPr id="3" name="頁尾版面配置區 2"/>
          <p:cNvSpPr>
            <a:spLocks noGrp="1"/>
          </p:cNvSpPr>
          <p:nvPr>
            <p:ph type="ftr" sz="quarter" idx="11"/>
          </p:nvPr>
        </p:nvSpPr>
        <p:spPr/>
        <p:txBody>
          <a:bodyPr/>
          <a:lstStyle/>
          <a:p>
            <a:endParaRPr lang="zh-TW"/>
          </a:p>
        </p:txBody>
      </p:sp>
      <p:sp>
        <p:nvSpPr>
          <p:cNvPr id="4" name="投影片編號版面配置區 3"/>
          <p:cNvSpPr>
            <a:spLocks noGrp="1"/>
          </p:cNvSpPr>
          <p:nvPr>
            <p:ph type="sldNum" sz="quarter" idx="12"/>
          </p:nvPr>
        </p:nvSpPr>
        <p:spPr/>
        <p:txBody>
          <a:bodyPr/>
          <a:lstStyle/>
          <a:p>
            <a:fld id="{FC749032-2A07-4AE8-BA90-74324CAE0C87}" type="slidenum">
              <a:t>‹#›</a:t>
            </a:fld>
            <a:endParaRPr lang="zh-TW"/>
          </a:p>
        </p:txBody>
      </p:sp>
    </p:spTree>
    <p:extLst>
      <p:ext uri="{BB962C8B-B14F-4D97-AF65-F5344CB8AC3E}">
        <p14:creationId xmlns:p14="http://schemas.microsoft.com/office/powerpoint/2010/main" val="329543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grpSp>
        <p:nvGrpSpPr>
          <p:cNvPr id="8" name="群組 7"/>
          <p:cNvGrpSpPr/>
          <p:nvPr/>
        </p:nvGrpSpPr>
        <p:grpSpPr>
          <a:xfrm flipV="1">
            <a:off x="1585" y="0"/>
            <a:ext cx="12188827" cy="377952"/>
            <a:chOff x="-1" y="6480048"/>
            <a:chExt cx="12188827" cy="377952"/>
          </a:xfrm>
        </p:grpSpPr>
        <p:sp>
          <p:nvSpPr>
            <p:cNvPr id="9" name="矩形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sp>
          <p:nvSpPr>
            <p:cNvPr id="10" name="矩形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grpSp>
      <p:sp>
        <p:nvSpPr>
          <p:cNvPr id="2" name="標題 1"/>
          <p:cNvSpPr>
            <a:spLocks noGrp="1"/>
          </p:cNvSpPr>
          <p:nvPr>
            <p:ph type="title"/>
          </p:nvPr>
        </p:nvSpPr>
        <p:spPr>
          <a:xfrm>
            <a:off x="7470648" y="2350008"/>
            <a:ext cx="4206240" cy="1993392"/>
          </a:xfrm>
        </p:spPr>
        <p:txBody>
          <a:bodyPr anchor="b">
            <a:normAutofit/>
          </a:bodyPr>
          <a:lstStyle>
            <a:lvl1pPr latinLnBrk="0">
              <a:defRPr lang="zh-TW" sz="2550" b="1"/>
            </a:lvl1pPr>
          </a:lstStyle>
          <a:p>
            <a:r>
              <a:rPr lang="zh-TW" altLang="en-US"/>
              <a:t>按一下以編輯母片標題樣式</a:t>
            </a:r>
            <a:endParaRPr lang="zh-TW"/>
          </a:p>
        </p:txBody>
      </p:sp>
      <p:sp>
        <p:nvSpPr>
          <p:cNvPr id="3" name="內容版面配置區 2"/>
          <p:cNvSpPr>
            <a:spLocks noGrp="1"/>
          </p:cNvSpPr>
          <p:nvPr>
            <p:ph idx="1"/>
          </p:nvPr>
        </p:nvSpPr>
        <p:spPr>
          <a:xfrm>
            <a:off x="457200" y="758952"/>
            <a:ext cx="6629400" cy="5330952"/>
          </a:xfrm>
        </p:spPr>
        <p:txBody>
          <a:bodyPr>
            <a:normAutofit/>
          </a:bodyPr>
          <a:lstStyle>
            <a:lvl1pPr latinLnBrk="0">
              <a:defRPr lang="zh-TW" sz="1500"/>
            </a:lvl1pPr>
            <a:lvl2pPr latinLnBrk="0">
              <a:defRPr lang="zh-TW" sz="1350"/>
            </a:lvl2pPr>
            <a:lvl3pPr latinLnBrk="0">
              <a:defRPr lang="zh-TW" sz="1200"/>
            </a:lvl3pPr>
            <a:lvl4pPr latinLnBrk="0">
              <a:defRPr lang="zh-TW" sz="1050"/>
            </a:lvl4pPr>
            <a:lvl5pPr latinLnBrk="0">
              <a:defRPr lang="zh-TW" sz="1050"/>
            </a:lvl5pPr>
            <a:lvl6pPr latinLnBrk="0">
              <a:defRPr lang="zh-TW" sz="1050"/>
            </a:lvl6pPr>
            <a:lvl7pPr latinLnBrk="0">
              <a:defRPr lang="zh-TW" sz="1050"/>
            </a:lvl7pPr>
            <a:lvl8pPr latinLnBrk="0">
              <a:defRPr lang="zh-TW" sz="1050"/>
            </a:lvl8pPr>
            <a:lvl9pPr latinLnBrk="0">
              <a:defRPr lang="zh-TW" sz="105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4" name="文字版面配置區 3"/>
          <p:cNvSpPr>
            <a:spLocks noGrp="1"/>
          </p:cNvSpPr>
          <p:nvPr>
            <p:ph type="body" sz="half" idx="2"/>
          </p:nvPr>
        </p:nvSpPr>
        <p:spPr>
          <a:xfrm>
            <a:off x="7470648" y="4361688"/>
            <a:ext cx="4206240" cy="1728216"/>
          </a:xfrm>
        </p:spPr>
        <p:txBody>
          <a:bodyPr>
            <a:normAutofit/>
          </a:bodyPr>
          <a:lstStyle>
            <a:lvl1pPr marL="0" indent="0" latinLnBrk="0">
              <a:spcBef>
                <a:spcPts val="900"/>
              </a:spcBef>
              <a:buNone/>
              <a:defRPr lang="zh-TW" sz="1200"/>
            </a:lvl1pPr>
            <a:lvl2pPr marL="342900" indent="0" latinLnBrk="0">
              <a:buNone/>
              <a:defRPr lang="zh-TW" sz="900"/>
            </a:lvl2pPr>
            <a:lvl3pPr marL="685800" indent="0" latinLnBrk="0">
              <a:buNone/>
              <a:defRPr lang="zh-TW" sz="750"/>
            </a:lvl3pPr>
            <a:lvl4pPr marL="1028700" indent="0" latinLnBrk="0">
              <a:buNone/>
              <a:defRPr lang="zh-TW" sz="675"/>
            </a:lvl4pPr>
            <a:lvl5pPr marL="1371600" indent="0" latinLnBrk="0">
              <a:buNone/>
              <a:defRPr lang="zh-TW" sz="675"/>
            </a:lvl5pPr>
            <a:lvl6pPr marL="1714500" indent="0" latinLnBrk="0">
              <a:buNone/>
              <a:defRPr lang="zh-TW" sz="675"/>
            </a:lvl6pPr>
            <a:lvl7pPr marL="2057400" indent="0" latinLnBrk="0">
              <a:buNone/>
              <a:defRPr lang="zh-TW" sz="675"/>
            </a:lvl7pPr>
            <a:lvl8pPr marL="2400300" indent="0" latinLnBrk="0">
              <a:buNone/>
              <a:defRPr lang="zh-TW" sz="675"/>
            </a:lvl8pPr>
            <a:lvl9pPr marL="2743200" indent="0" latinLnBrk="0">
              <a:buNone/>
              <a:defRPr lang="zh-TW" sz="675"/>
            </a:lvl9pPr>
          </a:lstStyle>
          <a:p>
            <a:pPr lvl="0"/>
            <a:r>
              <a:rPr lang="zh-TW" altLang="en-US"/>
              <a:t>編輯母片文字樣式</a:t>
            </a:r>
          </a:p>
        </p:txBody>
      </p:sp>
      <p:sp>
        <p:nvSpPr>
          <p:cNvPr id="5" name="日期版面配置區 4"/>
          <p:cNvSpPr>
            <a:spLocks noGrp="1"/>
          </p:cNvSpPr>
          <p:nvPr>
            <p:ph type="dt" sz="half" idx="10"/>
          </p:nvPr>
        </p:nvSpPr>
        <p:spPr/>
        <p:txBody>
          <a:bodyPr/>
          <a:lstStyle/>
          <a:p>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FC749032-2A07-4AE8-BA90-74324CAE0C87}" type="slidenum">
              <a:t>‹#›</a:t>
            </a:fld>
            <a:endParaRPr lang="zh-TW"/>
          </a:p>
        </p:txBody>
      </p:sp>
    </p:spTree>
    <p:extLst>
      <p:ext uri="{BB962C8B-B14F-4D97-AF65-F5344CB8AC3E}">
        <p14:creationId xmlns:p14="http://schemas.microsoft.com/office/powerpoint/2010/main" val="53937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grpSp>
        <p:nvGrpSpPr>
          <p:cNvPr id="8" name="群組 7"/>
          <p:cNvGrpSpPr/>
          <p:nvPr/>
        </p:nvGrpSpPr>
        <p:grpSpPr>
          <a:xfrm flipV="1">
            <a:off x="1585" y="0"/>
            <a:ext cx="12188827" cy="377952"/>
            <a:chOff x="-1" y="6480048"/>
            <a:chExt cx="12188827" cy="377952"/>
          </a:xfrm>
        </p:grpSpPr>
        <p:sp>
          <p:nvSpPr>
            <p:cNvPr id="9" name="矩形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sp>
          <p:nvSpPr>
            <p:cNvPr id="10" name="矩形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grpSp>
      <p:sp>
        <p:nvSpPr>
          <p:cNvPr id="2" name="標題 1"/>
          <p:cNvSpPr>
            <a:spLocks noGrp="1"/>
          </p:cNvSpPr>
          <p:nvPr>
            <p:ph type="title"/>
          </p:nvPr>
        </p:nvSpPr>
        <p:spPr>
          <a:xfrm>
            <a:off x="7470648" y="2350008"/>
            <a:ext cx="4206240" cy="1993392"/>
          </a:xfrm>
        </p:spPr>
        <p:txBody>
          <a:bodyPr anchor="b">
            <a:normAutofit/>
          </a:bodyPr>
          <a:lstStyle>
            <a:lvl1pPr latinLnBrk="0">
              <a:defRPr lang="zh-TW" sz="2550" b="1"/>
            </a:lvl1pPr>
          </a:lstStyle>
          <a:p>
            <a:r>
              <a:rPr lang="zh-TW" altLang="en-US"/>
              <a:t>按一下以編輯母片標題樣式</a:t>
            </a:r>
            <a:endParaRPr lang="zh-TW"/>
          </a:p>
        </p:txBody>
      </p:sp>
      <p:sp>
        <p:nvSpPr>
          <p:cNvPr id="3" name="圖片版面配置區 2"/>
          <p:cNvSpPr>
            <a:spLocks noGrp="1"/>
          </p:cNvSpPr>
          <p:nvPr>
            <p:ph type="pic" idx="1"/>
          </p:nvPr>
        </p:nvSpPr>
        <p:spPr>
          <a:xfrm>
            <a:off x="150811" y="506104"/>
            <a:ext cx="6858003" cy="5843016"/>
          </a:xfrm>
          <a:solidFill>
            <a:schemeClr val="accent1">
              <a:lumMod val="40000"/>
              <a:lumOff val="60000"/>
            </a:schemeClr>
          </a:solidFill>
        </p:spPr>
        <p:txBody>
          <a:bodyPr>
            <a:normAutofit/>
          </a:bodyPr>
          <a:lstStyle>
            <a:lvl1pPr marL="0" indent="0" algn="ctr" latinLnBrk="0">
              <a:buNone/>
              <a:defRPr lang="zh-TW" sz="1500"/>
            </a:lvl1pPr>
            <a:lvl2pPr marL="342900" indent="0" latinLnBrk="0">
              <a:buNone/>
              <a:defRPr lang="zh-TW" sz="2100"/>
            </a:lvl2pPr>
            <a:lvl3pPr marL="685800" indent="0" latinLnBrk="0">
              <a:buNone/>
              <a:defRPr lang="zh-TW" sz="1800"/>
            </a:lvl3pPr>
            <a:lvl4pPr marL="1028700" indent="0" latinLnBrk="0">
              <a:buNone/>
              <a:defRPr lang="zh-TW" sz="1500"/>
            </a:lvl4pPr>
            <a:lvl5pPr marL="1371600" indent="0" latinLnBrk="0">
              <a:buNone/>
              <a:defRPr lang="zh-TW" sz="1500"/>
            </a:lvl5pPr>
            <a:lvl6pPr marL="1714500" indent="0" latinLnBrk="0">
              <a:buNone/>
              <a:defRPr lang="zh-TW" sz="1500"/>
            </a:lvl6pPr>
            <a:lvl7pPr marL="2057400" indent="0" latinLnBrk="0">
              <a:buNone/>
              <a:defRPr lang="zh-TW" sz="1500"/>
            </a:lvl7pPr>
            <a:lvl8pPr marL="2400300" indent="0" latinLnBrk="0">
              <a:buNone/>
              <a:defRPr lang="zh-TW" sz="1500"/>
            </a:lvl8pPr>
            <a:lvl9pPr marL="2743200" indent="0" latinLnBrk="0">
              <a:buNone/>
              <a:defRPr lang="zh-TW" sz="1500"/>
            </a:lvl9pPr>
          </a:lstStyle>
          <a:p>
            <a:r>
              <a:rPr lang="zh-TW" altLang="en-US"/>
              <a:t>按一下圖示以新增圖片</a:t>
            </a:r>
            <a:endParaRPr lang="zh-TW"/>
          </a:p>
        </p:txBody>
      </p:sp>
      <p:sp>
        <p:nvSpPr>
          <p:cNvPr id="4" name="文字版面配置區 3"/>
          <p:cNvSpPr>
            <a:spLocks noGrp="1"/>
          </p:cNvSpPr>
          <p:nvPr>
            <p:ph type="body" sz="half" idx="2"/>
          </p:nvPr>
        </p:nvSpPr>
        <p:spPr>
          <a:xfrm>
            <a:off x="7470648" y="4361688"/>
            <a:ext cx="4206240" cy="1728216"/>
          </a:xfrm>
        </p:spPr>
        <p:txBody>
          <a:bodyPr>
            <a:normAutofit/>
          </a:bodyPr>
          <a:lstStyle>
            <a:lvl1pPr marL="0" indent="0" latinLnBrk="0">
              <a:spcBef>
                <a:spcPts val="900"/>
              </a:spcBef>
              <a:buNone/>
              <a:defRPr lang="zh-TW" sz="1200"/>
            </a:lvl1pPr>
            <a:lvl2pPr marL="342900" indent="0" latinLnBrk="0">
              <a:buNone/>
              <a:defRPr lang="zh-TW" sz="900"/>
            </a:lvl2pPr>
            <a:lvl3pPr marL="685800" indent="0" latinLnBrk="0">
              <a:buNone/>
              <a:defRPr lang="zh-TW" sz="750"/>
            </a:lvl3pPr>
            <a:lvl4pPr marL="1028700" indent="0" latinLnBrk="0">
              <a:buNone/>
              <a:defRPr lang="zh-TW" sz="675"/>
            </a:lvl4pPr>
            <a:lvl5pPr marL="1371600" indent="0" latinLnBrk="0">
              <a:buNone/>
              <a:defRPr lang="zh-TW" sz="675"/>
            </a:lvl5pPr>
            <a:lvl6pPr marL="1714500" indent="0" latinLnBrk="0">
              <a:buNone/>
              <a:defRPr lang="zh-TW" sz="675"/>
            </a:lvl6pPr>
            <a:lvl7pPr marL="2057400" indent="0" latinLnBrk="0">
              <a:buNone/>
              <a:defRPr lang="zh-TW" sz="675"/>
            </a:lvl7pPr>
            <a:lvl8pPr marL="2400300" indent="0" latinLnBrk="0">
              <a:buNone/>
              <a:defRPr lang="zh-TW" sz="675"/>
            </a:lvl8pPr>
            <a:lvl9pPr marL="2743200" indent="0" latinLnBrk="0">
              <a:buNone/>
              <a:defRPr lang="zh-TW" sz="675"/>
            </a:lvl9pPr>
          </a:lstStyle>
          <a:p>
            <a:pPr lvl="0"/>
            <a:r>
              <a:rPr lang="zh-TW" altLang="en-US"/>
              <a:t>編輯母片文字樣式</a:t>
            </a:r>
          </a:p>
        </p:txBody>
      </p:sp>
      <p:sp>
        <p:nvSpPr>
          <p:cNvPr id="5" name="日期版面配置區 4"/>
          <p:cNvSpPr>
            <a:spLocks noGrp="1"/>
          </p:cNvSpPr>
          <p:nvPr>
            <p:ph type="dt" sz="half" idx="10"/>
          </p:nvPr>
        </p:nvSpPr>
        <p:spPr/>
        <p:txBody>
          <a:bodyPr/>
          <a:lstStyle/>
          <a:p>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FC749032-2A07-4AE8-BA90-74324CAE0C87}" type="slidenum">
              <a:t>‹#›</a:t>
            </a:fld>
            <a:endParaRPr lang="zh-TW"/>
          </a:p>
        </p:txBody>
      </p:sp>
    </p:spTree>
    <p:extLst>
      <p:ext uri="{BB962C8B-B14F-4D97-AF65-F5344CB8AC3E}">
        <p14:creationId xmlns:p14="http://schemas.microsoft.com/office/powerpoint/2010/main" val="110198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20000"/>
                <a:lumOff val="80000"/>
                <a:alpha val="59000"/>
              </a:schemeClr>
            </a:gs>
            <a:gs pos="40000">
              <a:schemeClr val="accent1">
                <a:lumMod val="20000"/>
                <a:lumOff val="80000"/>
                <a:alpha val="66000"/>
              </a:schemeClr>
            </a:gs>
            <a:gs pos="100000">
              <a:schemeClr val="accent1">
                <a:lumMod val="40000"/>
                <a:lumOff val="60000"/>
              </a:schemeClr>
            </a:gs>
          </a:gsLst>
          <a:path path="circle">
            <a:fillToRect l="50000" t="-80000" r="50000" b="180000"/>
          </a:path>
        </a:gradFill>
        <a:effectLst/>
      </p:bgPr>
    </p:bg>
    <p:spTree>
      <p:nvGrpSpPr>
        <p:cNvPr id="1" name=""/>
        <p:cNvGrpSpPr/>
        <p:nvPr/>
      </p:nvGrpSpPr>
      <p:grpSpPr>
        <a:xfrm>
          <a:off x="0" y="0"/>
          <a:ext cx="0" cy="0"/>
          <a:chOff x="0" y="0"/>
          <a:chExt cx="0" cy="0"/>
        </a:xfrm>
      </p:grpSpPr>
      <p:grpSp>
        <p:nvGrpSpPr>
          <p:cNvPr id="9" name="群組 8"/>
          <p:cNvGrpSpPr/>
          <p:nvPr/>
        </p:nvGrpSpPr>
        <p:grpSpPr>
          <a:xfrm>
            <a:off x="0" y="6480048"/>
            <a:ext cx="12188827" cy="377952"/>
            <a:chOff x="-1" y="6480048"/>
            <a:chExt cx="12188827" cy="377952"/>
          </a:xfrm>
        </p:grpSpPr>
        <p:sp>
          <p:nvSpPr>
            <p:cNvPr id="7" name="矩形 6"/>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sp>
          <p:nvSpPr>
            <p:cNvPr id="8" name="矩形 7"/>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zh-TW" altLang="en-US" sz="1350"/>
            </a:p>
          </p:txBody>
        </p:sp>
      </p:grpSp>
      <p:sp>
        <p:nvSpPr>
          <p:cNvPr id="2" name="標題版面配置區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zh-TW" dirty="0"/>
              <a:t>按一下以編輯母片標題樣式</a:t>
            </a:r>
          </a:p>
        </p:txBody>
      </p:sp>
      <p:sp>
        <p:nvSpPr>
          <p:cNvPr id="3" name="文字版面配置區 2"/>
          <p:cNvSpPr>
            <a:spLocks noGrp="1"/>
          </p:cNvSpPr>
          <p:nvPr>
            <p:ph type="body" idx="1"/>
          </p:nvPr>
        </p:nvSpPr>
        <p:spPr>
          <a:xfrm>
            <a:off x="1341120" y="1901954"/>
            <a:ext cx="9509760" cy="4127627"/>
          </a:xfrm>
          <a:prstGeom prst="rect">
            <a:avLst/>
          </a:prstGeom>
        </p:spPr>
        <p:txBody>
          <a:bodyPr vert="horz" lIns="91440" tIns="45720" rIns="91440" bIns="45720"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4" name="日期版面配置區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latinLnBrk="0">
              <a:defRPr lang="zh-TW" sz="675">
                <a:solidFill>
                  <a:schemeClr val="tx1"/>
                </a:solidFill>
              </a:defRPr>
            </a:lvl1pPr>
          </a:lstStyle>
          <a:p>
            <a:endParaRPr lang="zh-TW"/>
          </a:p>
        </p:txBody>
      </p:sp>
      <p:sp>
        <p:nvSpPr>
          <p:cNvPr id="5" name="頁尾版面配置區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latinLnBrk="0">
              <a:defRPr lang="zh-TW" sz="675">
                <a:solidFill>
                  <a:schemeClr val="tx1"/>
                </a:solidFill>
              </a:defRPr>
            </a:lvl1pPr>
          </a:lstStyle>
          <a:p>
            <a:endParaRPr lang="zh-TW"/>
          </a:p>
        </p:txBody>
      </p:sp>
      <p:sp>
        <p:nvSpPr>
          <p:cNvPr id="6" name="投影片編號版面配置區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latinLnBrk="0">
              <a:defRPr lang="zh-TW" sz="675">
                <a:solidFill>
                  <a:schemeClr val="tx1"/>
                </a:solidFill>
              </a:defRPr>
            </a:lvl1pPr>
          </a:lstStyle>
          <a:p>
            <a:fld id="{FC749032-2A07-4AE8-BA90-74324CAE0C87}" type="slidenum">
              <a:pPr/>
              <a:t>‹#›</a:t>
            </a:fld>
            <a:endParaRPr lang="zh-TW"/>
          </a:p>
        </p:txBody>
      </p:sp>
    </p:spTree>
    <p:extLst>
      <p:ext uri="{BB962C8B-B14F-4D97-AF65-F5344CB8AC3E}">
        <p14:creationId xmlns:p14="http://schemas.microsoft.com/office/powerpoint/2010/main" val="3870023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lang="zh-TW" sz="2550" b="1" kern="1200">
          <a:solidFill>
            <a:schemeClr val="tx1"/>
          </a:solidFill>
          <a:latin typeface="+mj-lt"/>
          <a:ea typeface="+mj-ea"/>
          <a:cs typeface="+mj-cs"/>
        </a:defRPr>
      </a:lvl1pPr>
    </p:titleStyle>
    <p:bodyStyle>
      <a:lvl1pPr marL="205740" indent="-171450" algn="l" defTabSz="685800" rtl="0" eaLnBrk="1" latinLnBrk="0" hangingPunct="1">
        <a:lnSpc>
          <a:spcPct val="90000"/>
        </a:lnSpc>
        <a:spcBef>
          <a:spcPts val="1350"/>
        </a:spcBef>
        <a:buSzPct val="100000"/>
        <a:buFont typeface="Arial" pitchFamily="34" charset="0"/>
        <a:buChar char="▪"/>
        <a:defRPr lang="zh-TW" sz="1500" kern="1200">
          <a:solidFill>
            <a:schemeClr val="tx1">
              <a:lumMod val="90000"/>
              <a:lumOff val="10000"/>
            </a:schemeClr>
          </a:solidFill>
          <a:latin typeface="+mn-lt"/>
          <a:ea typeface="+mn-ea"/>
          <a:cs typeface="+mn-cs"/>
        </a:defRPr>
      </a:lvl1pPr>
      <a:lvl2pPr marL="445770" indent="-171450" algn="l" defTabSz="685800" rtl="0" eaLnBrk="1" latinLnBrk="0" hangingPunct="1">
        <a:lnSpc>
          <a:spcPct val="90000"/>
        </a:lnSpc>
        <a:spcBef>
          <a:spcPts val="750"/>
        </a:spcBef>
        <a:buSzPct val="100000"/>
        <a:buFont typeface="Arial" pitchFamily="34" charset="0"/>
        <a:buChar char="▪"/>
        <a:defRPr lang="zh-TW" sz="1350" kern="1200">
          <a:solidFill>
            <a:schemeClr val="tx1">
              <a:lumMod val="90000"/>
              <a:lumOff val="10000"/>
            </a:schemeClr>
          </a:solidFill>
          <a:latin typeface="+mn-lt"/>
          <a:ea typeface="+mn-ea"/>
          <a:cs typeface="+mn-cs"/>
        </a:defRPr>
      </a:lvl2pPr>
      <a:lvl3pPr marL="685800" indent="-171450" algn="l" defTabSz="685800" rtl="0" eaLnBrk="1" latinLnBrk="0" hangingPunct="1">
        <a:lnSpc>
          <a:spcPct val="90000"/>
        </a:lnSpc>
        <a:spcBef>
          <a:spcPts val="600"/>
        </a:spcBef>
        <a:buSzPct val="100000"/>
        <a:buFont typeface="Arial" pitchFamily="34" charset="0"/>
        <a:buChar char="▪"/>
        <a:defRPr lang="zh-TW" sz="1200" kern="1200">
          <a:solidFill>
            <a:schemeClr val="tx1">
              <a:lumMod val="90000"/>
              <a:lumOff val="10000"/>
            </a:schemeClr>
          </a:solidFill>
          <a:latin typeface="+mn-lt"/>
          <a:ea typeface="+mn-ea"/>
          <a:cs typeface="+mn-cs"/>
        </a:defRPr>
      </a:lvl3pPr>
      <a:lvl4pPr marL="92583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mn-lt"/>
          <a:ea typeface="+mn-ea"/>
          <a:cs typeface="+mn-cs"/>
        </a:defRPr>
      </a:lvl4pPr>
      <a:lvl5pPr marL="116586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mn-lt"/>
          <a:ea typeface="+mn-ea"/>
          <a:cs typeface="+mn-cs"/>
        </a:defRPr>
      </a:lvl5pPr>
      <a:lvl6pPr marL="140589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7pPr>
      <a:lvl8pPr marL="188595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8pPr>
      <a:lvl9pPr marL="212598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9pPr>
    </p:bodyStyle>
    <p:otherStyle>
      <a:defPPr>
        <a:defRPr lang="zh-TW"/>
      </a:defPPr>
      <a:lvl1pPr marL="0" algn="l" defTabSz="685800" rtl="0" eaLnBrk="1" latinLnBrk="0" hangingPunct="1">
        <a:defRPr lang="zh-TW" sz="1350" kern="1200">
          <a:solidFill>
            <a:schemeClr val="tx1"/>
          </a:solidFill>
          <a:latin typeface="+mn-lt"/>
          <a:ea typeface="+mn-ea"/>
          <a:cs typeface="+mn-cs"/>
        </a:defRPr>
      </a:lvl1pPr>
      <a:lvl2pPr marL="342900" algn="l" defTabSz="685800" rtl="0" eaLnBrk="1" latinLnBrk="0" hangingPunct="1">
        <a:defRPr lang="zh-TW" sz="1350" kern="1200">
          <a:solidFill>
            <a:schemeClr val="tx1"/>
          </a:solidFill>
          <a:latin typeface="+mn-lt"/>
          <a:ea typeface="+mn-ea"/>
          <a:cs typeface="+mn-cs"/>
        </a:defRPr>
      </a:lvl2pPr>
      <a:lvl3pPr marL="685800" algn="l" defTabSz="685800" rtl="0" eaLnBrk="1" latinLnBrk="0" hangingPunct="1">
        <a:defRPr lang="zh-TW" sz="1350" kern="1200">
          <a:solidFill>
            <a:schemeClr val="tx1"/>
          </a:solidFill>
          <a:latin typeface="+mn-lt"/>
          <a:ea typeface="+mn-ea"/>
          <a:cs typeface="+mn-cs"/>
        </a:defRPr>
      </a:lvl3pPr>
      <a:lvl4pPr marL="1028700" algn="l" defTabSz="685800" rtl="0" eaLnBrk="1" latinLnBrk="0" hangingPunct="1">
        <a:defRPr lang="zh-TW" sz="1350" kern="1200">
          <a:solidFill>
            <a:schemeClr val="tx1"/>
          </a:solidFill>
          <a:latin typeface="+mn-lt"/>
          <a:ea typeface="+mn-ea"/>
          <a:cs typeface="+mn-cs"/>
        </a:defRPr>
      </a:lvl4pPr>
      <a:lvl5pPr marL="1371600" algn="l" defTabSz="685800" rtl="0" eaLnBrk="1" latinLnBrk="0" hangingPunct="1">
        <a:defRPr lang="zh-TW" sz="1350" kern="1200">
          <a:solidFill>
            <a:schemeClr val="tx1"/>
          </a:solidFill>
          <a:latin typeface="+mn-lt"/>
          <a:ea typeface="+mn-ea"/>
          <a:cs typeface="+mn-cs"/>
        </a:defRPr>
      </a:lvl5pPr>
      <a:lvl6pPr marL="1714500" algn="l" defTabSz="685800" rtl="0" eaLnBrk="1" latinLnBrk="0" hangingPunct="1">
        <a:defRPr lang="zh-TW" sz="1350" kern="1200">
          <a:solidFill>
            <a:schemeClr val="tx1"/>
          </a:solidFill>
          <a:latin typeface="+mn-lt"/>
          <a:ea typeface="+mn-ea"/>
          <a:cs typeface="+mn-cs"/>
        </a:defRPr>
      </a:lvl6pPr>
      <a:lvl7pPr marL="2057400" algn="l" defTabSz="685800" rtl="0" eaLnBrk="1" latinLnBrk="0" hangingPunct="1">
        <a:defRPr lang="zh-TW" sz="1350" kern="1200">
          <a:solidFill>
            <a:schemeClr val="tx1"/>
          </a:solidFill>
          <a:latin typeface="+mn-lt"/>
          <a:ea typeface="+mn-ea"/>
          <a:cs typeface="+mn-cs"/>
        </a:defRPr>
      </a:lvl7pPr>
      <a:lvl8pPr marL="2400300" algn="l" defTabSz="685800" rtl="0" eaLnBrk="1" latinLnBrk="0" hangingPunct="1">
        <a:defRPr lang="zh-TW" sz="1350" kern="1200">
          <a:solidFill>
            <a:schemeClr val="tx1"/>
          </a:solidFill>
          <a:latin typeface="+mn-lt"/>
          <a:ea typeface="+mn-ea"/>
          <a:cs typeface="+mn-cs"/>
        </a:defRPr>
      </a:lvl8pPr>
      <a:lvl9pPr marL="2743200" algn="l" defTabSz="685800" rtl="0" eaLnBrk="1" latinLnBrk="0" hangingPunct="1">
        <a:defRPr lang="zh-TW"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1737360" y="1960093"/>
            <a:ext cx="8981440" cy="1683790"/>
          </a:xfrm>
        </p:spPr>
        <p:txBody>
          <a:bodyPr>
            <a:noAutofit/>
          </a:bodyPr>
          <a:lstStyle/>
          <a:p>
            <a:r>
              <a:rPr lang="en-US" altLang="zh-TW" sz="3600" dirty="0">
                <a:latin typeface="Franklin Gothic Demi Cond" panose="020B0706030402020204" pitchFamily="34" charset="0"/>
              </a:rPr>
              <a:t>Hw3 Ans: Ch. 2 Array</a:t>
            </a:r>
            <a:endParaRPr lang="zh-TW" altLang="zh-TW" sz="3600" dirty="0">
              <a:latin typeface="Franklin Gothic Demi Cond" panose="020B0706030402020204" pitchFamily="34" charset="0"/>
            </a:endParaRPr>
          </a:p>
        </p:txBody>
      </p:sp>
      <p:sp>
        <p:nvSpPr>
          <p:cNvPr id="7" name="副標題 6"/>
          <p:cNvSpPr>
            <a:spLocks noGrp="1"/>
          </p:cNvSpPr>
          <p:nvPr>
            <p:ph type="subTitle" idx="1"/>
          </p:nvPr>
        </p:nvSpPr>
        <p:spPr>
          <a:xfrm>
            <a:off x="1295400" y="3651503"/>
            <a:ext cx="9601200" cy="1471390"/>
          </a:xfrm>
        </p:spPr>
        <p:txBody>
          <a:bodyPr>
            <a:normAutofit/>
          </a:bodyPr>
          <a:lstStyle/>
          <a:p>
            <a:r>
              <a:rPr lang="en-US" altLang="zh-TW" sz="2400" dirty="0">
                <a:latin typeface="Franklin Gothic Demi Cond" panose="020B0706030402020204" pitchFamily="34" charset="0"/>
              </a:rPr>
              <a:t>Date: 2020/10/06</a:t>
            </a:r>
          </a:p>
        </p:txBody>
      </p:sp>
    </p:spTree>
    <p:extLst>
      <p:ext uri="{BB962C8B-B14F-4D97-AF65-F5344CB8AC3E}">
        <p14:creationId xmlns:p14="http://schemas.microsoft.com/office/powerpoint/2010/main" val="399801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56926D-FBD0-42C7-93EF-E41F7AF2D54E}"/>
              </a:ext>
            </a:extLst>
          </p:cNvPr>
          <p:cNvSpPr>
            <a:spLocks noGrp="1"/>
          </p:cNvSpPr>
          <p:nvPr>
            <p:ph type="title"/>
          </p:nvPr>
        </p:nvSpPr>
        <p:spPr/>
        <p:txBody>
          <a:bodyPr>
            <a:normAutofit/>
          </a:bodyPr>
          <a:lstStyle/>
          <a:p>
            <a:r>
              <a:rPr lang="en-US" altLang="zh-TW" sz="3600" dirty="0"/>
              <a:t>Question 6</a:t>
            </a:r>
            <a:endParaRPr lang="zh-TW" altLang="en-US" sz="3600" dirty="0"/>
          </a:p>
        </p:txBody>
      </p:sp>
      <p:sp>
        <p:nvSpPr>
          <p:cNvPr id="3" name="內容版面配置區 2">
            <a:extLst>
              <a:ext uri="{FF2B5EF4-FFF2-40B4-BE49-F238E27FC236}">
                <a16:creationId xmlns:a16="http://schemas.microsoft.com/office/drawing/2014/main" id="{D7C831AC-63A4-4FF9-AB93-7B1ADE942A02}"/>
              </a:ext>
            </a:extLst>
          </p:cNvPr>
          <p:cNvSpPr>
            <a:spLocks noGrp="1"/>
          </p:cNvSpPr>
          <p:nvPr>
            <p:ph idx="1"/>
          </p:nvPr>
        </p:nvSpPr>
        <p:spPr/>
        <p:txBody>
          <a:bodyPr>
            <a:normAutofit/>
          </a:bodyPr>
          <a:lstStyle/>
          <a:p>
            <a:pPr marL="34290" indent="0">
              <a:buNone/>
            </a:pPr>
            <a:r>
              <a:rPr lang="zh-TW" altLang="en-US" sz="2400" dirty="0"/>
              <a:t>計算下列</a:t>
            </a:r>
            <a:r>
              <a:rPr lang="en-US" altLang="zh-TW" sz="2400" dirty="0"/>
              <a:t>failure function</a:t>
            </a:r>
          </a:p>
          <a:p>
            <a:pPr marL="491490" indent="-457200">
              <a:buFont typeface="+mj-lt"/>
              <a:buAutoNum type="alphaLcParenR"/>
            </a:pPr>
            <a:r>
              <a:rPr lang="en-US" altLang="zh-TW" sz="2400" dirty="0" err="1"/>
              <a:t>aaab</a:t>
            </a:r>
            <a:r>
              <a:rPr lang="en-US" altLang="zh-TW" sz="2400" dirty="0"/>
              <a:t>  </a:t>
            </a:r>
            <a:r>
              <a:rPr lang="en-US" altLang="zh-TW" sz="2400" dirty="0">
                <a:solidFill>
                  <a:srgbClr val="FF0000"/>
                </a:solidFill>
              </a:rPr>
              <a:t>-1 0 1 -1</a:t>
            </a:r>
          </a:p>
          <a:p>
            <a:pPr marL="491490" indent="-457200">
              <a:buFont typeface="+mj-lt"/>
              <a:buAutoNum type="alphaLcParenR"/>
            </a:pPr>
            <a:r>
              <a:rPr lang="en-US" altLang="zh-TW" sz="2400" dirty="0" err="1"/>
              <a:t>babaa</a:t>
            </a:r>
            <a:r>
              <a:rPr lang="en-US" altLang="zh-TW" sz="2400" dirty="0"/>
              <a:t> </a:t>
            </a:r>
            <a:r>
              <a:rPr lang="en-US" altLang="zh-TW" sz="2400" dirty="0">
                <a:solidFill>
                  <a:srgbClr val="FF0000"/>
                </a:solidFill>
              </a:rPr>
              <a:t>-1 -1 0 1 -1</a:t>
            </a:r>
          </a:p>
          <a:p>
            <a:pPr marL="491490" indent="-457200">
              <a:buFont typeface="+mj-lt"/>
              <a:buAutoNum type="alphaLcParenR"/>
            </a:pPr>
            <a:r>
              <a:rPr lang="en-US" altLang="zh-TW" sz="2400" dirty="0" err="1"/>
              <a:t>abaabaabb</a:t>
            </a:r>
            <a:r>
              <a:rPr lang="en-US" altLang="zh-TW" sz="2400" dirty="0"/>
              <a:t> </a:t>
            </a:r>
            <a:r>
              <a:rPr lang="en-US" altLang="zh-TW" sz="2400" dirty="0">
                <a:solidFill>
                  <a:srgbClr val="FF0000"/>
                </a:solidFill>
              </a:rPr>
              <a:t>-1 -1 0 0 1 2 3 4 -1</a:t>
            </a:r>
          </a:p>
          <a:p>
            <a:pPr marL="34290" indent="0">
              <a:buNone/>
            </a:pPr>
            <a:endParaRPr lang="en-US" altLang="zh-TW" sz="2400" dirty="0"/>
          </a:p>
        </p:txBody>
      </p:sp>
      <p:sp>
        <p:nvSpPr>
          <p:cNvPr id="4" name="投影片編號版面配置區 3">
            <a:extLst>
              <a:ext uri="{FF2B5EF4-FFF2-40B4-BE49-F238E27FC236}">
                <a16:creationId xmlns:a16="http://schemas.microsoft.com/office/drawing/2014/main" id="{C4941776-0196-4052-A400-FFB8380B8B49}"/>
              </a:ext>
            </a:extLst>
          </p:cNvPr>
          <p:cNvSpPr>
            <a:spLocks noGrp="1"/>
          </p:cNvSpPr>
          <p:nvPr>
            <p:ph type="sldNum" sz="quarter" idx="12"/>
          </p:nvPr>
        </p:nvSpPr>
        <p:spPr/>
        <p:txBody>
          <a:bodyPr/>
          <a:lstStyle/>
          <a:p>
            <a:fld id="{FC749032-2A07-4AE8-BA90-74324CAE0C87}" type="slidenum">
              <a:rPr lang="en-US" altLang="zh-TW" smtClean="0"/>
              <a:pPr/>
              <a:t>10</a:t>
            </a:fld>
            <a:endParaRPr lang="en-US" altLang="en-US" dirty="0"/>
          </a:p>
        </p:txBody>
      </p:sp>
    </p:spTree>
    <p:extLst>
      <p:ext uri="{BB962C8B-B14F-4D97-AF65-F5344CB8AC3E}">
        <p14:creationId xmlns:p14="http://schemas.microsoft.com/office/powerpoint/2010/main" val="275706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CB3F48-D980-4DB2-9936-4C27545EBD32}"/>
              </a:ext>
            </a:extLst>
          </p:cNvPr>
          <p:cNvSpPr>
            <a:spLocks noGrp="1"/>
          </p:cNvSpPr>
          <p:nvPr>
            <p:ph type="title"/>
          </p:nvPr>
        </p:nvSpPr>
        <p:spPr/>
        <p:txBody>
          <a:bodyPr>
            <a:normAutofit/>
          </a:bodyPr>
          <a:lstStyle/>
          <a:p>
            <a:r>
              <a:rPr lang="en-US" altLang="zh-TW" sz="3600" dirty="0"/>
              <a:t>Question 7</a:t>
            </a:r>
            <a:endParaRPr lang="zh-TW" altLang="en-US" sz="3200"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8173F725-8275-4F3C-96BF-FC305C9C5320}"/>
                  </a:ext>
                </a:extLst>
              </p:cNvPr>
              <p:cNvSpPr>
                <a:spLocks noGrp="1"/>
              </p:cNvSpPr>
              <p:nvPr>
                <p:ph idx="1"/>
              </p:nvPr>
            </p:nvSpPr>
            <p:spPr>
              <a:xfrm>
                <a:off x="1341120" y="1901954"/>
                <a:ext cx="9509760" cy="4700014"/>
              </a:xfrm>
            </p:spPr>
            <p:txBody>
              <a:bodyPr>
                <a:noAutofit/>
              </a:bodyPr>
              <a:lstStyle/>
              <a:p>
                <a:pPr marL="34290" lvl="0" indent="0">
                  <a:buNone/>
                </a:pPr>
                <a:r>
                  <a:rPr lang="en-US" altLang="zh-TW" sz="2400" dirty="0"/>
                  <a:t>Consider the sparse matrix A as shown below. Suppose that each non-zero element in the matrix is stored by a triple &lt;row, column, value&gt;. And all the triples are stored in an array in the row-major order.</a:t>
                </a:r>
              </a:p>
              <a:p>
                <a:pPr marL="34290" lvl="0" indent="0">
                  <a:buNone/>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𝐴</m:t>
                      </m:r>
                      <m:r>
                        <a:rPr lang="en-US" altLang="zh-TW" sz="2400" i="1">
                          <a:latin typeface="Cambria Math" panose="02040503050406030204" pitchFamily="18" charset="0"/>
                        </a:rPr>
                        <m:t>=</m:t>
                      </m:r>
                      <m:d>
                        <m:dPr>
                          <m:begChr m:val="["/>
                          <m:endChr m:val="]"/>
                          <m:ctrlPr>
                            <a:rPr lang="zh-TW" altLang="zh-TW" sz="2400" i="1">
                              <a:latin typeface="Cambria Math" panose="02040503050406030204" pitchFamily="18" charset="0"/>
                            </a:rPr>
                          </m:ctrlPr>
                        </m:dPr>
                        <m:e>
                          <m:eqArr>
                            <m:eqArrPr>
                              <m:ctrlPr>
                                <a:rPr lang="zh-TW" altLang="zh-TW" sz="2400" i="1">
                                  <a:latin typeface="Cambria Math" panose="02040503050406030204" pitchFamily="18" charset="0"/>
                                </a:rPr>
                              </m:ctrlPr>
                            </m:eqArrPr>
                            <m:e>
                              <m:r>
                                <a:rPr lang="en-US" altLang="zh-TW" sz="2400" i="1">
                                  <a:latin typeface="Cambria Math" panose="02040503050406030204" pitchFamily="18" charset="0"/>
                                </a:rPr>
                                <m:t>0 4 0</m:t>
                              </m:r>
                            </m:e>
                            <m:e>
                              <m:r>
                                <a:rPr lang="en-US" altLang="zh-TW" sz="2400" i="1">
                                  <a:latin typeface="Cambria Math" panose="02040503050406030204" pitchFamily="18" charset="0"/>
                                </a:rPr>
                                <m:t>0 5 0</m:t>
                              </m:r>
                            </m:e>
                            <m:e>
                              <m:r>
                                <a:rPr lang="en-US" altLang="zh-TW" sz="2400" i="1">
                                  <a:latin typeface="Cambria Math" panose="02040503050406030204" pitchFamily="18" charset="0"/>
                                </a:rPr>
                                <m:t>6 0 0</m:t>
                              </m:r>
                            </m:e>
                          </m:eqArr>
                        </m:e>
                      </m:d>
                    </m:oMath>
                  </m:oMathPara>
                </a14:m>
                <a:endParaRPr lang="zh-TW" altLang="zh-TW" sz="2400" dirty="0"/>
              </a:p>
              <a:p>
                <a:pPr marL="491490" lvl="0" indent="-457200">
                  <a:buFont typeface="+mj-lt"/>
                  <a:buAutoNum type="alphaLcParenR"/>
                </a:pPr>
                <a:r>
                  <a:rPr lang="en-US" altLang="zh-TW" sz="2400" dirty="0"/>
                  <a:t>Draw the array that represents matrix A.</a:t>
                </a:r>
              </a:p>
              <a:p>
                <a:pPr marL="274320" lvl="1" indent="0">
                  <a:buNone/>
                </a:pPr>
                <a:r>
                  <a:rPr lang="en-US" altLang="zh-TW" sz="2100" dirty="0"/>
                  <a:t>Consider the fast transpose algorithm. The goal is to obtain the transpose of sparse matrix A step by step.</a:t>
                </a:r>
              </a:p>
              <a:p>
                <a:pPr marL="491490" lvl="0" indent="-457200">
                  <a:buFont typeface="+mj-lt"/>
                  <a:buAutoNum type="alphaLcParenR"/>
                </a:pPr>
                <a:r>
                  <a:rPr lang="en-US" altLang="zh-TW" sz="2400" dirty="0"/>
                  <a:t>Write down the array that stores &lt;</a:t>
                </a:r>
                <a:r>
                  <a:rPr lang="en-US" altLang="zh-TW" sz="2400" dirty="0" err="1"/>
                  <a:t>rowSize</a:t>
                </a:r>
                <a:r>
                  <a:rPr lang="en-US" altLang="zh-TW" sz="2400" dirty="0"/>
                  <a:t>, </a:t>
                </a:r>
                <a:r>
                  <a:rPr lang="en-US" altLang="zh-TW" sz="2400" dirty="0" err="1"/>
                  <a:t>rowStart</a:t>
                </a:r>
                <a:r>
                  <a:rPr lang="en-US" altLang="zh-TW" sz="2400" dirty="0"/>
                  <a:t>&gt; </a:t>
                </a:r>
                <a:r>
                  <a:rPr lang="en-US" altLang="zh-TW" sz="2400" dirty="0" err="1"/>
                  <a:t>paris</a:t>
                </a:r>
                <a:r>
                  <a:rPr lang="en-US" altLang="zh-TW" sz="2400" dirty="0"/>
                  <a:t> for all rows in </a:t>
                </a:r>
                <a14:m>
                  <m:oMath xmlns:m="http://schemas.openxmlformats.org/officeDocument/2006/math">
                    <m:sSup>
                      <m:sSupPr>
                        <m:ctrlPr>
                          <a:rPr lang="zh-TW" altLang="zh-TW" sz="2400" i="1">
                            <a:latin typeface="Cambria Math" panose="02040503050406030204" pitchFamily="18" charset="0"/>
                          </a:rPr>
                        </m:ctrlPr>
                      </m:sSupPr>
                      <m:e>
                        <m:r>
                          <a:rPr lang="en-US" altLang="zh-TW" sz="2400" i="1">
                            <a:latin typeface="Cambria Math" panose="02040503050406030204" pitchFamily="18" charset="0"/>
                          </a:rPr>
                          <m:t>𝐴</m:t>
                        </m:r>
                      </m:e>
                      <m:sup>
                        <m:r>
                          <a:rPr lang="en-US" altLang="zh-TW" sz="2400" i="1">
                            <a:latin typeface="Cambria Math" panose="02040503050406030204" pitchFamily="18" charset="0"/>
                          </a:rPr>
                          <m:t>𝑇</m:t>
                        </m:r>
                      </m:sup>
                    </m:sSup>
                  </m:oMath>
                </a14:m>
                <a:r>
                  <a:rPr lang="en-US" altLang="zh-TW" sz="2400" dirty="0"/>
                  <a:t>.</a:t>
                </a:r>
              </a:p>
              <a:p>
                <a:pPr marL="491490" lvl="0" indent="-457200">
                  <a:buFont typeface="+mj-lt"/>
                  <a:buAutoNum type="alphaLcParenR"/>
                </a:pPr>
                <a:r>
                  <a:rPr lang="en-US" altLang="zh-TW" sz="2400" dirty="0"/>
                  <a:t>Write down the array that represents </a:t>
                </a:r>
                <a14:m>
                  <m:oMath xmlns:m="http://schemas.openxmlformats.org/officeDocument/2006/math">
                    <m:sSup>
                      <m:sSupPr>
                        <m:ctrlPr>
                          <a:rPr lang="zh-TW" altLang="zh-TW" sz="2400" i="1">
                            <a:latin typeface="Cambria Math" panose="02040503050406030204" pitchFamily="18" charset="0"/>
                          </a:rPr>
                        </m:ctrlPr>
                      </m:sSupPr>
                      <m:e>
                        <m:r>
                          <a:rPr lang="en-US" altLang="zh-TW" sz="2400" i="1">
                            <a:latin typeface="Cambria Math" panose="02040503050406030204" pitchFamily="18" charset="0"/>
                          </a:rPr>
                          <m:t>𝐴</m:t>
                        </m:r>
                      </m:e>
                      <m:sup>
                        <m:r>
                          <a:rPr lang="en-US" altLang="zh-TW" sz="2400" i="1">
                            <a:latin typeface="Cambria Math" panose="02040503050406030204" pitchFamily="18" charset="0"/>
                          </a:rPr>
                          <m:t>𝑇</m:t>
                        </m:r>
                      </m:sup>
                    </m:sSup>
                  </m:oMath>
                </a14:m>
                <a:r>
                  <a:rPr lang="en-US" altLang="zh-TW" sz="2400" dirty="0"/>
                  <a:t> (in which non-zero elements of </a:t>
                </a:r>
                <a14:m>
                  <m:oMath xmlns:m="http://schemas.openxmlformats.org/officeDocument/2006/math">
                    <m:sSup>
                      <m:sSupPr>
                        <m:ctrlPr>
                          <a:rPr lang="zh-TW" altLang="zh-TW" sz="2400" i="1">
                            <a:latin typeface="Cambria Math" panose="02040503050406030204" pitchFamily="18" charset="0"/>
                          </a:rPr>
                        </m:ctrlPr>
                      </m:sSupPr>
                      <m:e>
                        <m:r>
                          <a:rPr lang="en-US" altLang="zh-TW" sz="2400" i="1">
                            <a:latin typeface="Cambria Math" panose="02040503050406030204" pitchFamily="18" charset="0"/>
                          </a:rPr>
                          <m:t>𝐴</m:t>
                        </m:r>
                      </m:e>
                      <m:sup>
                        <m:r>
                          <a:rPr lang="en-US" altLang="zh-TW" sz="2400" i="1">
                            <a:latin typeface="Cambria Math" panose="02040503050406030204" pitchFamily="18" charset="0"/>
                          </a:rPr>
                          <m:t>𝑇</m:t>
                        </m:r>
                      </m:sup>
                    </m:sSup>
                  </m:oMath>
                </a14:m>
                <a:r>
                  <a:rPr lang="en-US" altLang="zh-TW" sz="2400" dirty="0"/>
                  <a:t> are represented by &lt;row, column, value&gt; triples).</a:t>
                </a:r>
                <a:endParaRPr lang="zh-TW" altLang="zh-TW" sz="2400" dirty="0"/>
              </a:p>
            </p:txBody>
          </p:sp>
        </mc:Choice>
        <mc:Fallback xmlns="">
          <p:sp>
            <p:nvSpPr>
              <p:cNvPr id="3" name="內容版面配置區 2">
                <a:extLst>
                  <a:ext uri="{FF2B5EF4-FFF2-40B4-BE49-F238E27FC236}">
                    <a16:creationId xmlns:a16="http://schemas.microsoft.com/office/drawing/2014/main" id="{8173F725-8275-4F3C-96BF-FC305C9C5320}"/>
                  </a:ext>
                </a:extLst>
              </p:cNvPr>
              <p:cNvSpPr>
                <a:spLocks noGrp="1" noRot="1" noChangeAspect="1" noMove="1" noResize="1" noEditPoints="1" noAdjustHandles="1" noChangeArrowheads="1" noChangeShapeType="1" noTextEdit="1"/>
              </p:cNvSpPr>
              <p:nvPr>
                <p:ph idx="1"/>
              </p:nvPr>
            </p:nvSpPr>
            <p:spPr>
              <a:xfrm>
                <a:off x="1341120" y="1901954"/>
                <a:ext cx="9509760" cy="4700014"/>
              </a:xfrm>
              <a:blipFill>
                <a:blip r:embed="rId2"/>
                <a:stretch>
                  <a:fillRect l="-577" t="-1686" r="-51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F626DF8A-5CFD-46F4-A8EE-EA3F7ECE321B}"/>
              </a:ext>
            </a:extLst>
          </p:cNvPr>
          <p:cNvSpPr>
            <a:spLocks noGrp="1"/>
          </p:cNvSpPr>
          <p:nvPr>
            <p:ph type="sldNum" sz="quarter" idx="12"/>
          </p:nvPr>
        </p:nvSpPr>
        <p:spPr/>
        <p:txBody>
          <a:bodyPr/>
          <a:lstStyle/>
          <a:p>
            <a:fld id="{FC749032-2A07-4AE8-BA90-74324CAE0C87}" type="slidenum">
              <a:rPr lang="en-US" altLang="zh-TW" smtClean="0"/>
              <a:pPr/>
              <a:t>11</a:t>
            </a:fld>
            <a:endParaRPr lang="en-US" altLang="en-US" dirty="0"/>
          </a:p>
        </p:txBody>
      </p:sp>
    </p:spTree>
    <p:extLst>
      <p:ext uri="{BB962C8B-B14F-4D97-AF65-F5344CB8AC3E}">
        <p14:creationId xmlns:p14="http://schemas.microsoft.com/office/powerpoint/2010/main" val="385333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0CD46D-7BF0-4DC8-8A67-3B9B52073A29}"/>
              </a:ext>
            </a:extLst>
          </p:cNvPr>
          <p:cNvSpPr>
            <a:spLocks noGrp="1"/>
          </p:cNvSpPr>
          <p:nvPr>
            <p:ph type="title"/>
          </p:nvPr>
        </p:nvSpPr>
        <p:spPr/>
        <p:txBody>
          <a:bodyPr>
            <a:normAutofit/>
          </a:bodyPr>
          <a:lstStyle/>
          <a:p>
            <a:r>
              <a:rPr lang="en-US" altLang="zh-TW" sz="3600" dirty="0"/>
              <a:t>(Question 7) Ans:</a:t>
            </a:r>
            <a:endParaRPr lang="zh-TW" altLang="en-US" sz="3600" dirty="0"/>
          </a:p>
        </p:txBody>
      </p:sp>
      <p:sp>
        <p:nvSpPr>
          <p:cNvPr id="3" name="內容版面配置區 2">
            <a:extLst>
              <a:ext uri="{FF2B5EF4-FFF2-40B4-BE49-F238E27FC236}">
                <a16:creationId xmlns:a16="http://schemas.microsoft.com/office/drawing/2014/main" id="{342934C4-EB7D-4013-BC0B-B69D5CDE1254}"/>
              </a:ext>
            </a:extLst>
          </p:cNvPr>
          <p:cNvSpPr>
            <a:spLocks noGrp="1"/>
          </p:cNvSpPr>
          <p:nvPr>
            <p:ph idx="1"/>
          </p:nvPr>
        </p:nvSpPr>
        <p:spPr>
          <a:xfrm>
            <a:off x="1341120" y="1901954"/>
            <a:ext cx="9509760" cy="4700014"/>
          </a:xfrm>
        </p:spPr>
        <p:txBody>
          <a:bodyPr>
            <a:noAutofit/>
          </a:bodyPr>
          <a:lstStyle/>
          <a:p>
            <a:pPr marL="377190" indent="-342900">
              <a:buFont typeface="+mj-lt"/>
              <a:buAutoNum type="alphaLcParenR"/>
            </a:pPr>
            <a:r>
              <a:rPr lang="en-US" altLang="zh-TW" sz="2200" dirty="0">
                <a:solidFill>
                  <a:srgbClr val="FF0000"/>
                </a:solidFill>
              </a:rPr>
              <a:t>[(0,1,4), (1,1,5), (2,0,6)]</a:t>
            </a:r>
          </a:p>
          <a:p>
            <a:pPr marL="377190" indent="-342900">
              <a:buFont typeface="+mj-lt"/>
              <a:buAutoNum type="alphaLcParenR"/>
            </a:pPr>
            <a:r>
              <a:rPr lang="en-US" altLang="zh-TW" sz="2200" dirty="0">
                <a:solidFill>
                  <a:srgbClr val="FF0000"/>
                </a:solidFill>
              </a:rPr>
              <a:t> </a:t>
            </a:r>
          </a:p>
          <a:p>
            <a:pPr marL="377190" indent="-342900">
              <a:buFont typeface="+mj-lt"/>
              <a:buAutoNum type="alphaLcParenR"/>
            </a:pPr>
            <a:endParaRPr lang="en-US" altLang="zh-TW" sz="2200" dirty="0">
              <a:solidFill>
                <a:srgbClr val="FF0000"/>
              </a:solidFill>
            </a:endParaRPr>
          </a:p>
          <a:p>
            <a:pPr marL="377190" indent="-342900">
              <a:buFont typeface="+mj-lt"/>
              <a:buAutoNum type="alphaLcParenR"/>
            </a:pPr>
            <a:endParaRPr lang="en-US" altLang="zh-TW" sz="2200" dirty="0">
              <a:solidFill>
                <a:srgbClr val="FF0000"/>
              </a:solidFill>
            </a:endParaRPr>
          </a:p>
          <a:p>
            <a:pPr marL="377190" indent="-342900">
              <a:buFont typeface="+mj-lt"/>
              <a:buAutoNum type="alphaLcParenR"/>
            </a:pPr>
            <a:endParaRPr lang="en-US" altLang="zh-TW" sz="2200" dirty="0">
              <a:solidFill>
                <a:srgbClr val="FF0000"/>
              </a:solidFill>
            </a:endParaRPr>
          </a:p>
          <a:p>
            <a:pPr marL="377190" indent="-342900">
              <a:buFont typeface="+mj-lt"/>
              <a:buAutoNum type="alphaLcParenR"/>
            </a:pPr>
            <a:r>
              <a:rPr lang="en-US" altLang="zh-TW" sz="2200" dirty="0">
                <a:solidFill>
                  <a:srgbClr val="FF0000"/>
                </a:solidFill>
              </a:rPr>
              <a:t> </a:t>
            </a:r>
            <a:endParaRPr lang="zh-TW" altLang="en-US" sz="2200" dirty="0">
              <a:solidFill>
                <a:srgbClr val="FF0000"/>
              </a:solidFill>
            </a:endParaRPr>
          </a:p>
        </p:txBody>
      </p:sp>
      <p:sp>
        <p:nvSpPr>
          <p:cNvPr id="4" name="投影片編號版面配置區 3">
            <a:extLst>
              <a:ext uri="{FF2B5EF4-FFF2-40B4-BE49-F238E27FC236}">
                <a16:creationId xmlns:a16="http://schemas.microsoft.com/office/drawing/2014/main" id="{F21B186B-2DEB-427E-8927-E9AC3EBCF4CC}"/>
              </a:ext>
            </a:extLst>
          </p:cNvPr>
          <p:cNvSpPr>
            <a:spLocks noGrp="1"/>
          </p:cNvSpPr>
          <p:nvPr>
            <p:ph type="sldNum" sz="quarter" idx="12"/>
          </p:nvPr>
        </p:nvSpPr>
        <p:spPr/>
        <p:txBody>
          <a:bodyPr/>
          <a:lstStyle/>
          <a:p>
            <a:fld id="{FC749032-2A07-4AE8-BA90-74324CAE0C87}" type="slidenum">
              <a:rPr lang="en-US" altLang="zh-TW" smtClean="0"/>
              <a:pPr/>
              <a:t>12</a:t>
            </a:fld>
            <a:endParaRPr lang="en-US" altLang="en-US" dirty="0"/>
          </a:p>
        </p:txBody>
      </p:sp>
      <p:graphicFrame>
        <p:nvGraphicFramePr>
          <p:cNvPr id="6" name="表格 5">
            <a:extLst>
              <a:ext uri="{FF2B5EF4-FFF2-40B4-BE49-F238E27FC236}">
                <a16:creationId xmlns:a16="http://schemas.microsoft.com/office/drawing/2014/main" id="{965BEF16-3432-47E6-8691-21BE04D82B14}"/>
              </a:ext>
            </a:extLst>
          </p:cNvPr>
          <p:cNvGraphicFramePr>
            <a:graphicFrameLocks noGrp="1"/>
          </p:cNvGraphicFramePr>
          <p:nvPr>
            <p:extLst>
              <p:ext uri="{D42A27DB-BD31-4B8C-83A1-F6EECF244321}">
                <p14:modId xmlns:p14="http://schemas.microsoft.com/office/powerpoint/2010/main" val="288386139"/>
              </p:ext>
            </p:extLst>
          </p:nvPr>
        </p:nvGraphicFramePr>
        <p:xfrm>
          <a:off x="1818936" y="2575099"/>
          <a:ext cx="8127999" cy="1645920"/>
        </p:xfrm>
        <a:graphic>
          <a:graphicData uri="http://schemas.openxmlformats.org/drawingml/2006/table">
            <a:tbl>
              <a:tblPr firstRow="1" bandRow="1">
                <a:tableStyleId>{ED083AE6-46FA-4A59-8FB0-9F97EB10719F}</a:tableStyleId>
              </a:tblPr>
              <a:tblGrid>
                <a:gridCol w="2709333">
                  <a:extLst>
                    <a:ext uri="{9D8B030D-6E8A-4147-A177-3AD203B41FA5}">
                      <a16:colId xmlns:a16="http://schemas.microsoft.com/office/drawing/2014/main" val="801054776"/>
                    </a:ext>
                  </a:extLst>
                </a:gridCol>
                <a:gridCol w="2709333">
                  <a:extLst>
                    <a:ext uri="{9D8B030D-6E8A-4147-A177-3AD203B41FA5}">
                      <a16:colId xmlns:a16="http://schemas.microsoft.com/office/drawing/2014/main" val="3984211615"/>
                    </a:ext>
                  </a:extLst>
                </a:gridCol>
                <a:gridCol w="2709333">
                  <a:extLst>
                    <a:ext uri="{9D8B030D-6E8A-4147-A177-3AD203B41FA5}">
                      <a16:colId xmlns:a16="http://schemas.microsoft.com/office/drawing/2014/main" val="3814232983"/>
                    </a:ext>
                  </a:extLst>
                </a:gridCol>
              </a:tblGrid>
              <a:tr h="370840">
                <a:tc>
                  <a:txBody>
                    <a:bodyPr/>
                    <a:lstStyle/>
                    <a:p>
                      <a:pPr algn="ctr"/>
                      <a:r>
                        <a:rPr lang="en-US" altLang="zh-TW" sz="2400" dirty="0"/>
                        <a:t>column</a:t>
                      </a:r>
                      <a:endParaRPr lang="zh-TW" altLang="en-US" sz="2400" dirty="0"/>
                    </a:p>
                  </a:txBody>
                  <a:tcPr/>
                </a:tc>
                <a:tc>
                  <a:txBody>
                    <a:bodyPr/>
                    <a:lstStyle/>
                    <a:p>
                      <a:pPr algn="ctr"/>
                      <a:r>
                        <a:rPr lang="en-US" altLang="zh-TW" sz="2400" dirty="0" err="1"/>
                        <a:t>rowsize</a:t>
                      </a:r>
                      <a:endParaRPr lang="zh-TW" altLang="en-US" sz="2400" dirty="0"/>
                    </a:p>
                  </a:txBody>
                  <a:tcPr/>
                </a:tc>
                <a:tc>
                  <a:txBody>
                    <a:bodyPr/>
                    <a:lstStyle/>
                    <a:p>
                      <a:pPr algn="ctr"/>
                      <a:r>
                        <a:rPr lang="en-US" altLang="zh-TW" sz="2400" dirty="0" err="1"/>
                        <a:t>rowstart</a:t>
                      </a:r>
                      <a:endParaRPr lang="zh-TW" altLang="en-US" sz="2400" dirty="0"/>
                    </a:p>
                  </a:txBody>
                  <a:tcPr/>
                </a:tc>
                <a:extLst>
                  <a:ext uri="{0D108BD9-81ED-4DB2-BD59-A6C34878D82A}">
                    <a16:rowId xmlns:a16="http://schemas.microsoft.com/office/drawing/2014/main" val="2223492172"/>
                  </a:ext>
                </a:extLst>
              </a:tr>
              <a:tr h="370840">
                <a:tc>
                  <a:txBody>
                    <a:bodyPr/>
                    <a:lstStyle/>
                    <a:p>
                      <a:pPr algn="ctr"/>
                      <a:r>
                        <a:rPr lang="en-US" altLang="zh-TW" sz="2000" dirty="0"/>
                        <a:t>0</a:t>
                      </a:r>
                      <a:endParaRPr lang="zh-TW" altLang="en-US" sz="2000" dirty="0"/>
                    </a:p>
                  </a:txBody>
                  <a:tcPr/>
                </a:tc>
                <a:tc>
                  <a:txBody>
                    <a:bodyPr/>
                    <a:lstStyle/>
                    <a:p>
                      <a:pPr algn="ctr"/>
                      <a:r>
                        <a:rPr lang="en-US" altLang="zh-TW" sz="2000" dirty="0">
                          <a:solidFill>
                            <a:srgbClr val="FF0000"/>
                          </a:solidFill>
                        </a:rPr>
                        <a:t>1</a:t>
                      </a:r>
                      <a:endParaRPr lang="zh-TW" altLang="en-US" sz="2000" dirty="0">
                        <a:solidFill>
                          <a:srgbClr val="FF0000"/>
                        </a:solidFill>
                      </a:endParaRPr>
                    </a:p>
                  </a:txBody>
                  <a:tcPr/>
                </a:tc>
                <a:tc>
                  <a:txBody>
                    <a:bodyPr/>
                    <a:lstStyle/>
                    <a:p>
                      <a:pPr algn="ctr"/>
                      <a:r>
                        <a:rPr lang="en-US" altLang="zh-TW" sz="2000" dirty="0">
                          <a:solidFill>
                            <a:srgbClr val="FF0000"/>
                          </a:solidFill>
                        </a:rPr>
                        <a:t>0</a:t>
                      </a:r>
                      <a:endParaRPr lang="zh-TW" altLang="en-US" sz="2000" dirty="0">
                        <a:solidFill>
                          <a:srgbClr val="FF0000"/>
                        </a:solidFill>
                      </a:endParaRPr>
                    </a:p>
                  </a:txBody>
                  <a:tcPr/>
                </a:tc>
                <a:extLst>
                  <a:ext uri="{0D108BD9-81ED-4DB2-BD59-A6C34878D82A}">
                    <a16:rowId xmlns:a16="http://schemas.microsoft.com/office/drawing/2014/main" val="685753422"/>
                  </a:ext>
                </a:extLst>
              </a:tr>
              <a:tr h="370840">
                <a:tc>
                  <a:txBody>
                    <a:bodyPr/>
                    <a:lstStyle/>
                    <a:p>
                      <a:pPr algn="ctr"/>
                      <a:r>
                        <a:rPr lang="en-US" altLang="zh-TW" sz="2000" dirty="0"/>
                        <a:t>1</a:t>
                      </a:r>
                      <a:endParaRPr lang="zh-TW" altLang="en-US" sz="2000" dirty="0"/>
                    </a:p>
                  </a:txBody>
                  <a:tcPr/>
                </a:tc>
                <a:tc>
                  <a:txBody>
                    <a:bodyPr/>
                    <a:lstStyle/>
                    <a:p>
                      <a:pPr algn="ctr"/>
                      <a:r>
                        <a:rPr lang="en-US" altLang="zh-TW" sz="2000" dirty="0">
                          <a:solidFill>
                            <a:srgbClr val="FF0000"/>
                          </a:solidFill>
                        </a:rPr>
                        <a:t>2</a:t>
                      </a:r>
                      <a:endParaRPr lang="zh-TW" altLang="en-US" sz="2000" dirty="0">
                        <a:solidFill>
                          <a:srgbClr val="FF0000"/>
                        </a:solidFill>
                      </a:endParaRPr>
                    </a:p>
                  </a:txBody>
                  <a:tcPr/>
                </a:tc>
                <a:tc>
                  <a:txBody>
                    <a:bodyPr/>
                    <a:lstStyle/>
                    <a:p>
                      <a:pPr algn="ctr"/>
                      <a:r>
                        <a:rPr lang="en-US" altLang="zh-TW" sz="2000" dirty="0">
                          <a:solidFill>
                            <a:srgbClr val="FF0000"/>
                          </a:solidFill>
                        </a:rPr>
                        <a:t>1</a:t>
                      </a:r>
                      <a:endParaRPr lang="zh-TW" altLang="en-US" sz="2000" dirty="0">
                        <a:solidFill>
                          <a:srgbClr val="FF0000"/>
                        </a:solidFill>
                      </a:endParaRPr>
                    </a:p>
                  </a:txBody>
                  <a:tcPr/>
                </a:tc>
                <a:extLst>
                  <a:ext uri="{0D108BD9-81ED-4DB2-BD59-A6C34878D82A}">
                    <a16:rowId xmlns:a16="http://schemas.microsoft.com/office/drawing/2014/main" val="3489476690"/>
                  </a:ext>
                </a:extLst>
              </a:tr>
              <a:tr h="370840">
                <a:tc>
                  <a:txBody>
                    <a:bodyPr/>
                    <a:lstStyle/>
                    <a:p>
                      <a:pPr algn="ctr"/>
                      <a:r>
                        <a:rPr lang="en-US" altLang="zh-TW" sz="2000" dirty="0"/>
                        <a:t>2</a:t>
                      </a:r>
                      <a:endParaRPr lang="zh-TW" altLang="en-US" sz="2000" dirty="0"/>
                    </a:p>
                  </a:txBody>
                  <a:tcPr/>
                </a:tc>
                <a:tc>
                  <a:txBody>
                    <a:bodyPr/>
                    <a:lstStyle/>
                    <a:p>
                      <a:pPr algn="ctr"/>
                      <a:r>
                        <a:rPr lang="en-US" altLang="zh-TW" sz="2000" dirty="0">
                          <a:solidFill>
                            <a:srgbClr val="FF0000"/>
                          </a:solidFill>
                        </a:rPr>
                        <a:t>0</a:t>
                      </a:r>
                      <a:endParaRPr lang="zh-TW" altLang="en-US" sz="2000" dirty="0">
                        <a:solidFill>
                          <a:srgbClr val="FF0000"/>
                        </a:solidFill>
                      </a:endParaRPr>
                    </a:p>
                  </a:txBody>
                  <a:tcPr/>
                </a:tc>
                <a:tc>
                  <a:txBody>
                    <a:bodyPr/>
                    <a:lstStyle/>
                    <a:p>
                      <a:pPr algn="ctr"/>
                      <a:r>
                        <a:rPr lang="en-US" altLang="zh-TW" sz="2000" dirty="0">
                          <a:solidFill>
                            <a:srgbClr val="FF0000"/>
                          </a:solidFill>
                        </a:rPr>
                        <a:t>n/a</a:t>
                      </a:r>
                      <a:endParaRPr lang="zh-TW" altLang="en-US" sz="2000" dirty="0">
                        <a:solidFill>
                          <a:srgbClr val="FF0000"/>
                        </a:solidFill>
                      </a:endParaRPr>
                    </a:p>
                  </a:txBody>
                  <a:tcPr/>
                </a:tc>
                <a:extLst>
                  <a:ext uri="{0D108BD9-81ED-4DB2-BD59-A6C34878D82A}">
                    <a16:rowId xmlns:a16="http://schemas.microsoft.com/office/drawing/2014/main" val="3064205993"/>
                  </a:ext>
                </a:extLst>
              </a:tr>
            </a:tbl>
          </a:graphicData>
        </a:graphic>
      </p:graphicFrame>
      <p:graphicFrame>
        <p:nvGraphicFramePr>
          <p:cNvPr id="7" name="表格 6">
            <a:extLst>
              <a:ext uri="{FF2B5EF4-FFF2-40B4-BE49-F238E27FC236}">
                <a16:creationId xmlns:a16="http://schemas.microsoft.com/office/drawing/2014/main" id="{CDE57415-DC07-4055-A357-58520F44330F}"/>
              </a:ext>
            </a:extLst>
          </p:cNvPr>
          <p:cNvGraphicFramePr>
            <a:graphicFrameLocks noGrp="1"/>
          </p:cNvGraphicFramePr>
          <p:nvPr>
            <p:extLst>
              <p:ext uri="{D42A27DB-BD31-4B8C-83A1-F6EECF244321}">
                <p14:modId xmlns:p14="http://schemas.microsoft.com/office/powerpoint/2010/main" val="1743514556"/>
              </p:ext>
            </p:extLst>
          </p:nvPr>
        </p:nvGraphicFramePr>
        <p:xfrm>
          <a:off x="1818935" y="4422189"/>
          <a:ext cx="8128000" cy="1645920"/>
        </p:xfrm>
        <a:graphic>
          <a:graphicData uri="http://schemas.openxmlformats.org/drawingml/2006/table">
            <a:tbl>
              <a:tblPr firstRow="1" bandRow="1">
                <a:tableStyleId>{ED083AE6-46FA-4A59-8FB0-9F97EB10719F}</a:tableStyleId>
              </a:tblPr>
              <a:tblGrid>
                <a:gridCol w="2032000">
                  <a:extLst>
                    <a:ext uri="{9D8B030D-6E8A-4147-A177-3AD203B41FA5}">
                      <a16:colId xmlns:a16="http://schemas.microsoft.com/office/drawing/2014/main" val="801054776"/>
                    </a:ext>
                  </a:extLst>
                </a:gridCol>
                <a:gridCol w="2032000">
                  <a:extLst>
                    <a:ext uri="{9D8B030D-6E8A-4147-A177-3AD203B41FA5}">
                      <a16:colId xmlns:a16="http://schemas.microsoft.com/office/drawing/2014/main" val="3281506183"/>
                    </a:ext>
                  </a:extLst>
                </a:gridCol>
                <a:gridCol w="2032000">
                  <a:extLst>
                    <a:ext uri="{9D8B030D-6E8A-4147-A177-3AD203B41FA5}">
                      <a16:colId xmlns:a16="http://schemas.microsoft.com/office/drawing/2014/main" val="3984211615"/>
                    </a:ext>
                  </a:extLst>
                </a:gridCol>
                <a:gridCol w="2032000">
                  <a:extLst>
                    <a:ext uri="{9D8B030D-6E8A-4147-A177-3AD203B41FA5}">
                      <a16:colId xmlns:a16="http://schemas.microsoft.com/office/drawing/2014/main" val="3814232983"/>
                    </a:ext>
                  </a:extLst>
                </a:gridCol>
              </a:tblGrid>
              <a:tr h="370840">
                <a:tc>
                  <a:txBody>
                    <a:bodyPr/>
                    <a:lstStyle/>
                    <a:p>
                      <a:pPr algn="ctr"/>
                      <a:endParaRPr lang="zh-TW" altLang="en-US" sz="24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2400" dirty="0"/>
                        <a:t>row</a:t>
                      </a:r>
                      <a:endParaRPr lang="zh-TW" altLang="en-US" sz="24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2400" dirty="0"/>
                        <a:t>column</a:t>
                      </a:r>
                      <a:endParaRPr lang="zh-TW" altLang="en-US" sz="2400" dirty="0"/>
                    </a:p>
                  </a:txBody>
                  <a:tcPr/>
                </a:tc>
                <a:tc>
                  <a:txBody>
                    <a:bodyPr/>
                    <a:lstStyle/>
                    <a:p>
                      <a:pPr algn="ctr"/>
                      <a:r>
                        <a:rPr lang="en-US" altLang="zh-TW" sz="2400" dirty="0"/>
                        <a:t>value</a:t>
                      </a:r>
                      <a:endParaRPr lang="zh-TW" altLang="en-US" sz="2400" dirty="0"/>
                    </a:p>
                  </a:txBody>
                  <a:tcPr/>
                </a:tc>
                <a:extLst>
                  <a:ext uri="{0D108BD9-81ED-4DB2-BD59-A6C34878D82A}">
                    <a16:rowId xmlns:a16="http://schemas.microsoft.com/office/drawing/2014/main" val="2223492172"/>
                  </a:ext>
                </a:extLst>
              </a:tr>
              <a:tr h="370840">
                <a:tc>
                  <a:txBody>
                    <a:bodyPr/>
                    <a:lstStyle/>
                    <a:p>
                      <a:pPr algn="ctr"/>
                      <a:r>
                        <a:rPr lang="en-US" altLang="zh-TW" sz="2000" dirty="0"/>
                        <a:t>[0]</a:t>
                      </a:r>
                      <a:endParaRPr lang="zh-TW" altLang="en-US" sz="2000" dirty="0"/>
                    </a:p>
                  </a:txBody>
                  <a:tcPr/>
                </a:tc>
                <a:tc>
                  <a:txBody>
                    <a:bodyPr/>
                    <a:lstStyle/>
                    <a:p>
                      <a:pPr algn="ctr"/>
                      <a:r>
                        <a:rPr lang="en-US" altLang="zh-TW" sz="2000" dirty="0">
                          <a:solidFill>
                            <a:srgbClr val="FF0000"/>
                          </a:solidFill>
                        </a:rPr>
                        <a:t>0</a:t>
                      </a:r>
                      <a:endParaRPr lang="zh-TW" altLang="en-US" sz="2000" dirty="0">
                        <a:solidFill>
                          <a:srgbClr val="FF0000"/>
                        </a:solidFill>
                      </a:endParaRPr>
                    </a:p>
                  </a:txBody>
                  <a:tcPr/>
                </a:tc>
                <a:tc>
                  <a:txBody>
                    <a:bodyPr/>
                    <a:lstStyle/>
                    <a:p>
                      <a:pPr algn="ctr"/>
                      <a:r>
                        <a:rPr lang="en-US" altLang="zh-TW" sz="2000" dirty="0">
                          <a:solidFill>
                            <a:srgbClr val="FF0000"/>
                          </a:solidFill>
                        </a:rPr>
                        <a:t>2</a:t>
                      </a:r>
                      <a:endParaRPr lang="zh-TW" altLang="en-US" sz="2000" dirty="0">
                        <a:solidFill>
                          <a:srgbClr val="FF0000"/>
                        </a:solidFill>
                      </a:endParaRPr>
                    </a:p>
                  </a:txBody>
                  <a:tcPr/>
                </a:tc>
                <a:tc>
                  <a:txBody>
                    <a:bodyPr/>
                    <a:lstStyle/>
                    <a:p>
                      <a:pPr algn="ctr"/>
                      <a:r>
                        <a:rPr lang="en-US" altLang="zh-TW" sz="2000" dirty="0">
                          <a:solidFill>
                            <a:srgbClr val="FF0000"/>
                          </a:solidFill>
                        </a:rPr>
                        <a:t>6</a:t>
                      </a:r>
                      <a:endParaRPr lang="zh-TW" altLang="en-US" sz="2000" dirty="0">
                        <a:solidFill>
                          <a:srgbClr val="FF0000"/>
                        </a:solidFill>
                      </a:endParaRPr>
                    </a:p>
                  </a:txBody>
                  <a:tcPr/>
                </a:tc>
                <a:extLst>
                  <a:ext uri="{0D108BD9-81ED-4DB2-BD59-A6C34878D82A}">
                    <a16:rowId xmlns:a16="http://schemas.microsoft.com/office/drawing/2014/main" val="685753422"/>
                  </a:ext>
                </a:extLst>
              </a:tr>
              <a:tr h="370840">
                <a:tc>
                  <a:txBody>
                    <a:bodyPr/>
                    <a:lstStyle/>
                    <a:p>
                      <a:pPr algn="ctr"/>
                      <a:r>
                        <a:rPr lang="en-US" altLang="zh-TW" sz="2000" dirty="0"/>
                        <a:t>[1]</a:t>
                      </a:r>
                      <a:endParaRPr lang="zh-TW" altLang="en-US" sz="2000" dirty="0"/>
                    </a:p>
                  </a:txBody>
                  <a:tcPr/>
                </a:tc>
                <a:tc>
                  <a:txBody>
                    <a:bodyPr/>
                    <a:lstStyle/>
                    <a:p>
                      <a:pPr algn="ctr"/>
                      <a:r>
                        <a:rPr lang="en-US" altLang="zh-TW" sz="2000" dirty="0">
                          <a:solidFill>
                            <a:srgbClr val="FF0000"/>
                          </a:solidFill>
                        </a:rPr>
                        <a:t>1</a:t>
                      </a:r>
                      <a:endParaRPr lang="zh-TW" altLang="en-US" sz="2000" dirty="0">
                        <a:solidFill>
                          <a:srgbClr val="FF0000"/>
                        </a:solidFill>
                      </a:endParaRPr>
                    </a:p>
                  </a:txBody>
                  <a:tcPr/>
                </a:tc>
                <a:tc>
                  <a:txBody>
                    <a:bodyPr/>
                    <a:lstStyle/>
                    <a:p>
                      <a:pPr algn="ctr"/>
                      <a:r>
                        <a:rPr lang="en-US" altLang="zh-TW" sz="2000" dirty="0">
                          <a:solidFill>
                            <a:srgbClr val="FF0000"/>
                          </a:solidFill>
                        </a:rPr>
                        <a:t>0</a:t>
                      </a:r>
                      <a:endParaRPr lang="zh-TW" altLang="en-US" sz="2000" dirty="0">
                        <a:solidFill>
                          <a:srgbClr val="FF0000"/>
                        </a:solidFill>
                      </a:endParaRPr>
                    </a:p>
                  </a:txBody>
                  <a:tcPr/>
                </a:tc>
                <a:tc>
                  <a:txBody>
                    <a:bodyPr/>
                    <a:lstStyle/>
                    <a:p>
                      <a:pPr algn="ctr"/>
                      <a:r>
                        <a:rPr lang="en-US" altLang="zh-TW" sz="2000" dirty="0">
                          <a:solidFill>
                            <a:srgbClr val="FF0000"/>
                          </a:solidFill>
                        </a:rPr>
                        <a:t>4</a:t>
                      </a:r>
                      <a:endParaRPr lang="zh-TW" altLang="en-US" sz="2000" dirty="0">
                        <a:solidFill>
                          <a:srgbClr val="FF0000"/>
                        </a:solidFill>
                      </a:endParaRPr>
                    </a:p>
                  </a:txBody>
                  <a:tcPr/>
                </a:tc>
                <a:extLst>
                  <a:ext uri="{0D108BD9-81ED-4DB2-BD59-A6C34878D82A}">
                    <a16:rowId xmlns:a16="http://schemas.microsoft.com/office/drawing/2014/main" val="3489476690"/>
                  </a:ext>
                </a:extLst>
              </a:tr>
              <a:tr h="370840">
                <a:tc>
                  <a:txBody>
                    <a:bodyPr/>
                    <a:lstStyle/>
                    <a:p>
                      <a:pPr algn="ctr"/>
                      <a:r>
                        <a:rPr lang="en-US" altLang="zh-TW" sz="2000" dirty="0"/>
                        <a:t>[2]</a:t>
                      </a:r>
                      <a:endParaRPr lang="zh-TW" altLang="en-US" sz="2000" dirty="0"/>
                    </a:p>
                  </a:txBody>
                  <a:tcPr/>
                </a:tc>
                <a:tc>
                  <a:txBody>
                    <a:bodyPr/>
                    <a:lstStyle/>
                    <a:p>
                      <a:pPr algn="ctr"/>
                      <a:r>
                        <a:rPr lang="en-US" altLang="zh-TW" sz="2000" dirty="0">
                          <a:solidFill>
                            <a:srgbClr val="FF0000"/>
                          </a:solidFill>
                        </a:rPr>
                        <a:t>1</a:t>
                      </a:r>
                      <a:endParaRPr lang="zh-TW" altLang="en-US" sz="2000" dirty="0">
                        <a:solidFill>
                          <a:srgbClr val="FF0000"/>
                        </a:solidFill>
                      </a:endParaRPr>
                    </a:p>
                  </a:txBody>
                  <a:tcPr/>
                </a:tc>
                <a:tc>
                  <a:txBody>
                    <a:bodyPr/>
                    <a:lstStyle/>
                    <a:p>
                      <a:pPr algn="ctr"/>
                      <a:r>
                        <a:rPr lang="en-US" altLang="zh-TW" sz="2000" dirty="0">
                          <a:solidFill>
                            <a:srgbClr val="FF0000"/>
                          </a:solidFill>
                        </a:rPr>
                        <a:t>1</a:t>
                      </a:r>
                      <a:endParaRPr lang="zh-TW" altLang="en-US" sz="2000" dirty="0">
                        <a:solidFill>
                          <a:srgbClr val="FF0000"/>
                        </a:solidFill>
                      </a:endParaRPr>
                    </a:p>
                  </a:txBody>
                  <a:tcPr/>
                </a:tc>
                <a:tc>
                  <a:txBody>
                    <a:bodyPr/>
                    <a:lstStyle/>
                    <a:p>
                      <a:pPr algn="ctr"/>
                      <a:r>
                        <a:rPr lang="en-US" altLang="zh-TW" sz="2000" dirty="0">
                          <a:solidFill>
                            <a:srgbClr val="FF0000"/>
                          </a:solidFill>
                        </a:rPr>
                        <a:t>5</a:t>
                      </a:r>
                      <a:endParaRPr lang="zh-TW" altLang="en-US" sz="2000" dirty="0">
                        <a:solidFill>
                          <a:srgbClr val="FF0000"/>
                        </a:solidFill>
                      </a:endParaRPr>
                    </a:p>
                  </a:txBody>
                  <a:tcPr/>
                </a:tc>
                <a:extLst>
                  <a:ext uri="{0D108BD9-81ED-4DB2-BD59-A6C34878D82A}">
                    <a16:rowId xmlns:a16="http://schemas.microsoft.com/office/drawing/2014/main" val="3064205993"/>
                  </a:ext>
                </a:extLst>
              </a:tr>
            </a:tbl>
          </a:graphicData>
        </a:graphic>
      </p:graphicFrame>
    </p:spTree>
    <p:extLst>
      <p:ext uri="{BB962C8B-B14F-4D97-AF65-F5344CB8AC3E}">
        <p14:creationId xmlns:p14="http://schemas.microsoft.com/office/powerpoint/2010/main" val="253919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1A9371-7D33-4BA6-B2E6-51DD8771F8E7}"/>
              </a:ext>
            </a:extLst>
          </p:cNvPr>
          <p:cNvSpPr>
            <a:spLocks noGrp="1"/>
          </p:cNvSpPr>
          <p:nvPr>
            <p:ph type="title"/>
          </p:nvPr>
        </p:nvSpPr>
        <p:spPr/>
        <p:txBody>
          <a:bodyPr>
            <a:normAutofit/>
          </a:bodyPr>
          <a:lstStyle/>
          <a:p>
            <a:r>
              <a:rPr lang="en-US" altLang="zh-TW" sz="3600" dirty="0"/>
              <a:t>Question 8</a:t>
            </a:r>
            <a:endParaRPr lang="zh-TW" altLang="en-US" sz="3200" dirty="0"/>
          </a:p>
        </p:txBody>
      </p:sp>
      <p:sp>
        <p:nvSpPr>
          <p:cNvPr id="3" name="內容版面配置區 2">
            <a:extLst>
              <a:ext uri="{FF2B5EF4-FFF2-40B4-BE49-F238E27FC236}">
                <a16:creationId xmlns:a16="http://schemas.microsoft.com/office/drawing/2014/main" id="{8EFD0E1F-0A6F-408C-898C-F7FB7E1C5CC4}"/>
              </a:ext>
            </a:extLst>
          </p:cNvPr>
          <p:cNvSpPr>
            <a:spLocks noGrp="1"/>
          </p:cNvSpPr>
          <p:nvPr>
            <p:ph idx="1"/>
          </p:nvPr>
        </p:nvSpPr>
        <p:spPr/>
        <p:txBody>
          <a:bodyPr>
            <a:normAutofit/>
          </a:bodyPr>
          <a:lstStyle/>
          <a:p>
            <a:pPr marL="491490" indent="-457200">
              <a:buFont typeface="+mj-lt"/>
              <a:buAutoNum type="alphaLcParenR"/>
            </a:pPr>
            <a:r>
              <a:rPr lang="en-US" altLang="zh-TW" sz="2400" dirty="0"/>
              <a:t>Explain what a sparse matrix is?</a:t>
            </a:r>
          </a:p>
          <a:p>
            <a:pPr marL="491490" indent="-457200">
              <a:buFont typeface="+mj-lt"/>
              <a:buAutoNum type="alphaLcParenR"/>
            </a:pPr>
            <a:r>
              <a:rPr lang="en-US" altLang="zh-TW" sz="2400" dirty="0"/>
              <a:t>Please calculate the approximate memory requirements of the matrices in the following for the two given methods and tell which one is more efficient.</a:t>
            </a:r>
          </a:p>
          <a:p>
            <a:endParaRPr lang="zh-TW" altLang="en-US" sz="2400" dirty="0"/>
          </a:p>
        </p:txBody>
      </p:sp>
      <p:sp>
        <p:nvSpPr>
          <p:cNvPr id="4" name="投影片編號版面配置區 3">
            <a:extLst>
              <a:ext uri="{FF2B5EF4-FFF2-40B4-BE49-F238E27FC236}">
                <a16:creationId xmlns:a16="http://schemas.microsoft.com/office/drawing/2014/main" id="{03DC0786-E7EB-403F-9EE7-CA8D264B8EFE}"/>
              </a:ext>
            </a:extLst>
          </p:cNvPr>
          <p:cNvSpPr>
            <a:spLocks noGrp="1"/>
          </p:cNvSpPr>
          <p:nvPr>
            <p:ph type="sldNum" sz="quarter" idx="12"/>
          </p:nvPr>
        </p:nvSpPr>
        <p:spPr/>
        <p:txBody>
          <a:bodyPr/>
          <a:lstStyle/>
          <a:p>
            <a:fld id="{FC749032-2A07-4AE8-BA90-74324CAE0C87}" type="slidenum">
              <a:rPr lang="en-US" altLang="zh-TW" smtClean="0"/>
              <a:pPr/>
              <a:t>13</a:t>
            </a:fld>
            <a:endParaRPr lang="en-US" altLang="en-US" dirty="0"/>
          </a:p>
        </p:txBody>
      </p:sp>
      <p:pic>
        <p:nvPicPr>
          <p:cNvPr id="18" name="圖片 17" descr="螢幕快照%202018-09-24%20上午12.38.47.png">
            <a:extLst>
              <a:ext uri="{FF2B5EF4-FFF2-40B4-BE49-F238E27FC236}">
                <a16:creationId xmlns:a16="http://schemas.microsoft.com/office/drawing/2014/main" id="{DB74A374-F7FD-422C-AEA5-367A78FF0FB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6622" y="3331346"/>
            <a:ext cx="6382069" cy="2961640"/>
          </a:xfrm>
          <a:prstGeom prst="rect">
            <a:avLst/>
          </a:prstGeom>
          <a:noFill/>
          <a:ln>
            <a:noFill/>
          </a:ln>
        </p:spPr>
      </p:pic>
    </p:spTree>
    <p:extLst>
      <p:ext uri="{BB962C8B-B14F-4D97-AF65-F5344CB8AC3E}">
        <p14:creationId xmlns:p14="http://schemas.microsoft.com/office/powerpoint/2010/main" val="1780892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3DD5ED-D0ED-4314-9AE6-918354621702}"/>
              </a:ext>
            </a:extLst>
          </p:cNvPr>
          <p:cNvSpPr>
            <a:spLocks noGrp="1"/>
          </p:cNvSpPr>
          <p:nvPr>
            <p:ph type="title"/>
          </p:nvPr>
        </p:nvSpPr>
        <p:spPr/>
        <p:txBody>
          <a:bodyPr>
            <a:normAutofit/>
          </a:bodyPr>
          <a:lstStyle/>
          <a:p>
            <a:r>
              <a:rPr lang="en-US" altLang="zh-TW" sz="3600" dirty="0"/>
              <a:t>(Question 8) Ans:</a:t>
            </a:r>
            <a:endParaRPr lang="zh-TW" altLang="en-US" sz="3600" dirty="0"/>
          </a:p>
        </p:txBody>
      </p:sp>
      <p:sp>
        <p:nvSpPr>
          <p:cNvPr id="4" name="投影片編號版面配置區 3">
            <a:extLst>
              <a:ext uri="{FF2B5EF4-FFF2-40B4-BE49-F238E27FC236}">
                <a16:creationId xmlns:a16="http://schemas.microsoft.com/office/drawing/2014/main" id="{0715EBCA-E6FB-44FD-B697-5FB9C74354ED}"/>
              </a:ext>
            </a:extLst>
          </p:cNvPr>
          <p:cNvSpPr>
            <a:spLocks noGrp="1"/>
          </p:cNvSpPr>
          <p:nvPr>
            <p:ph type="sldNum" sz="quarter" idx="12"/>
          </p:nvPr>
        </p:nvSpPr>
        <p:spPr/>
        <p:txBody>
          <a:bodyPr/>
          <a:lstStyle/>
          <a:p>
            <a:fld id="{FC749032-2A07-4AE8-BA90-74324CAE0C87}" type="slidenum">
              <a:rPr lang="en-US" altLang="zh-TW" smtClean="0"/>
              <a:pPr/>
              <a:t>14</a:t>
            </a:fld>
            <a:endParaRPr lang="en-US" altLang="en-US" dirty="0"/>
          </a:p>
        </p:txBody>
      </p:sp>
      <p:graphicFrame>
        <p:nvGraphicFramePr>
          <p:cNvPr id="5" name="表格 4">
            <a:extLst>
              <a:ext uri="{FF2B5EF4-FFF2-40B4-BE49-F238E27FC236}">
                <a16:creationId xmlns:a16="http://schemas.microsoft.com/office/drawing/2014/main" id="{14D67E6A-3C65-4245-8337-1D7606A25830}"/>
              </a:ext>
            </a:extLst>
          </p:cNvPr>
          <p:cNvGraphicFramePr>
            <a:graphicFrameLocks noGrp="1"/>
          </p:cNvGraphicFramePr>
          <p:nvPr>
            <p:extLst>
              <p:ext uri="{D42A27DB-BD31-4B8C-83A1-F6EECF244321}">
                <p14:modId xmlns:p14="http://schemas.microsoft.com/office/powerpoint/2010/main" val="3778154884"/>
              </p:ext>
            </p:extLst>
          </p:nvPr>
        </p:nvGraphicFramePr>
        <p:xfrm>
          <a:off x="1499338" y="2229404"/>
          <a:ext cx="9207132" cy="2745237"/>
        </p:xfrm>
        <a:graphic>
          <a:graphicData uri="http://schemas.openxmlformats.org/drawingml/2006/table">
            <a:tbl>
              <a:tblPr firstRow="1" bandRow="1">
                <a:tableStyleId>{ED083AE6-46FA-4A59-8FB0-9F97EB10719F}</a:tableStyleId>
              </a:tblPr>
              <a:tblGrid>
                <a:gridCol w="2301783">
                  <a:extLst>
                    <a:ext uri="{9D8B030D-6E8A-4147-A177-3AD203B41FA5}">
                      <a16:colId xmlns:a16="http://schemas.microsoft.com/office/drawing/2014/main" val="801054776"/>
                    </a:ext>
                  </a:extLst>
                </a:gridCol>
                <a:gridCol w="2301783">
                  <a:extLst>
                    <a:ext uri="{9D8B030D-6E8A-4147-A177-3AD203B41FA5}">
                      <a16:colId xmlns:a16="http://schemas.microsoft.com/office/drawing/2014/main" val="3281506183"/>
                    </a:ext>
                  </a:extLst>
                </a:gridCol>
                <a:gridCol w="2301783">
                  <a:extLst>
                    <a:ext uri="{9D8B030D-6E8A-4147-A177-3AD203B41FA5}">
                      <a16:colId xmlns:a16="http://schemas.microsoft.com/office/drawing/2014/main" val="3984211615"/>
                    </a:ext>
                  </a:extLst>
                </a:gridCol>
                <a:gridCol w="2301783">
                  <a:extLst>
                    <a:ext uri="{9D8B030D-6E8A-4147-A177-3AD203B41FA5}">
                      <a16:colId xmlns:a16="http://schemas.microsoft.com/office/drawing/2014/main" val="3814232983"/>
                    </a:ext>
                  </a:extLst>
                </a:gridCol>
              </a:tblGrid>
              <a:tr h="540429">
                <a:tc>
                  <a:txBody>
                    <a:bodyPr/>
                    <a:lstStyle/>
                    <a:p>
                      <a:pPr algn="ctr"/>
                      <a:endParaRPr lang="zh-TW" altLang="en-US" sz="24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2400" dirty="0"/>
                        <a:t>2D-Array</a:t>
                      </a:r>
                      <a:endParaRPr lang="zh-TW" altLang="en-US" sz="2400" dirty="0"/>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2400" dirty="0" err="1"/>
                        <a:t>SparseMatrix</a:t>
                      </a:r>
                      <a:endParaRPr lang="zh-TW" altLang="en-US" sz="2400" dirty="0"/>
                    </a:p>
                  </a:txBody>
                  <a:tcPr/>
                </a:tc>
                <a:tc>
                  <a:txBody>
                    <a:bodyPr/>
                    <a:lstStyle/>
                    <a:p>
                      <a:pPr algn="ctr"/>
                      <a:r>
                        <a:rPr lang="en-US" altLang="zh-TW" sz="2400" dirty="0"/>
                        <a:t>Better?</a:t>
                      </a:r>
                      <a:endParaRPr lang="zh-TW" altLang="en-US" sz="2400" dirty="0"/>
                    </a:p>
                  </a:txBody>
                  <a:tcPr/>
                </a:tc>
                <a:extLst>
                  <a:ext uri="{0D108BD9-81ED-4DB2-BD59-A6C34878D82A}">
                    <a16:rowId xmlns:a16="http://schemas.microsoft.com/office/drawing/2014/main" val="2223492172"/>
                  </a:ext>
                </a:extLst>
              </a:tr>
              <a:tr h="734936">
                <a:tc>
                  <a:txBody>
                    <a:bodyPr/>
                    <a:lstStyle/>
                    <a:p>
                      <a:pPr algn="ctr"/>
                      <a:r>
                        <a:rPr lang="en-US" altLang="zh-TW" sz="2000" dirty="0"/>
                        <a:t>(a)</a:t>
                      </a:r>
                      <a:endParaRPr lang="zh-TW" altLang="en-US" sz="2000" dirty="0"/>
                    </a:p>
                  </a:txBody>
                  <a:tcPr/>
                </a:tc>
                <a:tc>
                  <a:txBody>
                    <a:bodyPr/>
                    <a:lstStyle/>
                    <a:p>
                      <a:pPr algn="ctr"/>
                      <a:r>
                        <a:rPr lang="en-US" altLang="zh-TW" sz="2000" dirty="0">
                          <a:solidFill>
                            <a:srgbClr val="FF0000"/>
                          </a:solidFill>
                        </a:rPr>
                        <a:t>9 integers</a:t>
                      </a:r>
                      <a:endParaRPr lang="zh-TW" altLang="en-US" sz="2000" dirty="0">
                        <a:solidFill>
                          <a:srgbClr val="FF0000"/>
                        </a:solidFill>
                      </a:endParaRPr>
                    </a:p>
                  </a:txBody>
                  <a:tcPr/>
                </a:tc>
                <a:tc>
                  <a:txBody>
                    <a:bodyPr/>
                    <a:lstStyle/>
                    <a:p>
                      <a:pPr algn="ctr"/>
                      <a:r>
                        <a:rPr lang="en-US" altLang="zh-TW" sz="2000" dirty="0">
                          <a:solidFill>
                            <a:srgbClr val="FF0000"/>
                          </a:solidFill>
                        </a:rPr>
                        <a:t>7*3 integers</a:t>
                      </a:r>
                      <a:endParaRPr lang="zh-TW" altLang="en-US" sz="2000" dirty="0">
                        <a:solidFill>
                          <a:srgbClr val="FF0000"/>
                        </a:solidFill>
                      </a:endParaRPr>
                    </a:p>
                  </a:txBody>
                  <a:tcPr/>
                </a:tc>
                <a:tc>
                  <a:txBody>
                    <a:bodyPr/>
                    <a:lstStyle/>
                    <a:p>
                      <a:pPr algn="ctr"/>
                      <a:r>
                        <a:rPr lang="en-US" altLang="zh-TW" sz="2000" dirty="0">
                          <a:solidFill>
                            <a:srgbClr val="FF0000"/>
                          </a:solidFill>
                        </a:rPr>
                        <a:t>2D-Array</a:t>
                      </a:r>
                    </a:p>
                  </a:txBody>
                  <a:tcPr/>
                </a:tc>
                <a:extLst>
                  <a:ext uri="{0D108BD9-81ED-4DB2-BD59-A6C34878D82A}">
                    <a16:rowId xmlns:a16="http://schemas.microsoft.com/office/drawing/2014/main" val="685753422"/>
                  </a:ext>
                </a:extLst>
              </a:tr>
              <a:tr h="734936">
                <a:tc>
                  <a:txBody>
                    <a:bodyPr/>
                    <a:lstStyle/>
                    <a:p>
                      <a:pPr algn="ctr"/>
                      <a:r>
                        <a:rPr lang="en-US" altLang="zh-TW" sz="2000" dirty="0"/>
                        <a:t>(b)</a:t>
                      </a:r>
                      <a:endParaRPr lang="zh-TW" altLang="en-US" sz="2000" dirty="0"/>
                    </a:p>
                  </a:txBody>
                  <a:tcPr/>
                </a:tc>
                <a:tc>
                  <a:txBody>
                    <a:bodyPr/>
                    <a:lstStyle/>
                    <a:p>
                      <a:pPr algn="ctr"/>
                      <a:r>
                        <a:rPr lang="en-US" altLang="zh-TW" sz="2000" dirty="0">
                          <a:solidFill>
                            <a:srgbClr val="FF0000"/>
                          </a:solidFill>
                        </a:rPr>
                        <a:t>20 integers</a:t>
                      </a:r>
                      <a:endParaRPr lang="zh-TW" altLang="en-US" sz="2000" dirty="0">
                        <a:solidFill>
                          <a:srgbClr val="FF0000"/>
                        </a:solidFill>
                      </a:endParaRPr>
                    </a:p>
                  </a:txBody>
                  <a:tcPr/>
                </a:tc>
                <a:tc>
                  <a:txBody>
                    <a:bodyPr/>
                    <a:lstStyle/>
                    <a:p>
                      <a:pPr algn="ctr"/>
                      <a:r>
                        <a:rPr lang="en-US" altLang="zh-TW" sz="2000" dirty="0">
                          <a:solidFill>
                            <a:srgbClr val="FF0000"/>
                          </a:solidFill>
                        </a:rPr>
                        <a:t>20*3 integers</a:t>
                      </a:r>
                      <a:endParaRPr lang="zh-TW" altLang="en-US" sz="2000" dirty="0">
                        <a:solidFill>
                          <a:srgbClr val="FF0000"/>
                        </a:solidFill>
                      </a:endParaRPr>
                    </a:p>
                  </a:txBody>
                  <a:tcPr/>
                </a:tc>
                <a:tc>
                  <a:txBody>
                    <a:bodyPr/>
                    <a:lstStyle/>
                    <a:p>
                      <a:pPr algn="ctr"/>
                      <a:r>
                        <a:rPr lang="en-US" altLang="zh-TW" sz="2000" dirty="0">
                          <a:solidFill>
                            <a:srgbClr val="FF0000"/>
                          </a:solidFill>
                        </a:rPr>
                        <a:t>2D-Array</a:t>
                      </a:r>
                    </a:p>
                  </a:txBody>
                  <a:tcPr/>
                </a:tc>
                <a:extLst>
                  <a:ext uri="{0D108BD9-81ED-4DB2-BD59-A6C34878D82A}">
                    <a16:rowId xmlns:a16="http://schemas.microsoft.com/office/drawing/2014/main" val="3489476690"/>
                  </a:ext>
                </a:extLst>
              </a:tr>
              <a:tr h="734936">
                <a:tc>
                  <a:txBody>
                    <a:bodyPr/>
                    <a:lstStyle/>
                    <a:p>
                      <a:pPr algn="ctr"/>
                      <a:r>
                        <a:rPr lang="en-US" altLang="zh-TW" sz="2000" dirty="0"/>
                        <a:t>(c)</a:t>
                      </a:r>
                      <a:endParaRPr lang="zh-TW" altLang="en-US" sz="2000" dirty="0"/>
                    </a:p>
                  </a:txBody>
                  <a:tcPr/>
                </a:tc>
                <a:tc>
                  <a:txBody>
                    <a:bodyPr/>
                    <a:lstStyle/>
                    <a:p>
                      <a:pPr algn="ctr"/>
                      <a:r>
                        <a:rPr lang="en-US" altLang="zh-TW" sz="2000" dirty="0">
                          <a:solidFill>
                            <a:srgbClr val="FF0000"/>
                          </a:solidFill>
                        </a:rPr>
                        <a:t>2000*2000 integers</a:t>
                      </a:r>
                      <a:endParaRPr lang="zh-TW" altLang="en-US" sz="2000" dirty="0">
                        <a:solidFill>
                          <a:srgbClr val="FF0000"/>
                        </a:solidFill>
                      </a:endParaRPr>
                    </a:p>
                  </a:txBody>
                  <a:tcPr/>
                </a:tc>
                <a:tc>
                  <a:txBody>
                    <a:bodyPr/>
                    <a:lstStyle/>
                    <a:p>
                      <a:pPr algn="ctr"/>
                      <a:r>
                        <a:rPr lang="en-US" altLang="zh-TW" sz="2000" dirty="0">
                          <a:solidFill>
                            <a:srgbClr val="FF0000"/>
                          </a:solidFill>
                        </a:rPr>
                        <a:t>200*3 integers</a:t>
                      </a:r>
                      <a:endParaRPr lang="zh-TW" altLang="en-US" sz="2000" dirty="0">
                        <a:solidFill>
                          <a:srgbClr val="FF0000"/>
                        </a:solidFill>
                      </a:endParaRPr>
                    </a:p>
                  </a:txBody>
                  <a:tcPr/>
                </a:tc>
                <a:tc>
                  <a:txBody>
                    <a:bodyPr/>
                    <a:lstStyle/>
                    <a:p>
                      <a:pPr algn="ctr"/>
                      <a:r>
                        <a:rPr lang="en-US" altLang="zh-TW" sz="2000" dirty="0" err="1">
                          <a:solidFill>
                            <a:srgbClr val="FF0000"/>
                          </a:solidFill>
                        </a:rPr>
                        <a:t>SparseMatrix</a:t>
                      </a:r>
                      <a:endParaRPr lang="zh-TW" altLang="en-US" sz="2000" dirty="0">
                        <a:solidFill>
                          <a:srgbClr val="FF0000"/>
                        </a:solidFill>
                      </a:endParaRPr>
                    </a:p>
                  </a:txBody>
                  <a:tcPr/>
                </a:tc>
                <a:extLst>
                  <a:ext uri="{0D108BD9-81ED-4DB2-BD59-A6C34878D82A}">
                    <a16:rowId xmlns:a16="http://schemas.microsoft.com/office/drawing/2014/main" val="3064205993"/>
                  </a:ext>
                </a:extLst>
              </a:tr>
            </a:tbl>
          </a:graphicData>
        </a:graphic>
      </p:graphicFrame>
    </p:spTree>
    <p:extLst>
      <p:ext uri="{BB962C8B-B14F-4D97-AF65-F5344CB8AC3E}">
        <p14:creationId xmlns:p14="http://schemas.microsoft.com/office/powerpoint/2010/main" val="31553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448BCB-1D28-4C5A-A2B4-0EB29F8017D4}"/>
              </a:ext>
            </a:extLst>
          </p:cNvPr>
          <p:cNvSpPr>
            <a:spLocks noGrp="1"/>
          </p:cNvSpPr>
          <p:nvPr>
            <p:ph type="title"/>
          </p:nvPr>
        </p:nvSpPr>
        <p:spPr/>
        <p:txBody>
          <a:bodyPr>
            <a:normAutofit/>
          </a:bodyPr>
          <a:lstStyle/>
          <a:p>
            <a:r>
              <a:rPr lang="en-US" altLang="zh-TW" sz="3600" dirty="0"/>
              <a:t>Question 9</a:t>
            </a:r>
            <a:endParaRPr lang="zh-TW" altLang="en-US" sz="3200" dirty="0"/>
          </a:p>
        </p:txBody>
      </p:sp>
      <p:sp>
        <p:nvSpPr>
          <p:cNvPr id="3" name="內容版面配置區 2">
            <a:extLst>
              <a:ext uri="{FF2B5EF4-FFF2-40B4-BE49-F238E27FC236}">
                <a16:creationId xmlns:a16="http://schemas.microsoft.com/office/drawing/2014/main" id="{2F63352E-7796-4357-805A-87EE66F5D7A7}"/>
              </a:ext>
            </a:extLst>
          </p:cNvPr>
          <p:cNvSpPr>
            <a:spLocks noGrp="1"/>
          </p:cNvSpPr>
          <p:nvPr>
            <p:ph idx="1"/>
          </p:nvPr>
        </p:nvSpPr>
        <p:spPr/>
        <p:txBody>
          <a:bodyPr>
            <a:normAutofit lnSpcReduction="10000"/>
          </a:bodyPr>
          <a:lstStyle/>
          <a:p>
            <a:pPr marL="34290" indent="0">
              <a:buNone/>
            </a:pPr>
            <a:r>
              <a:rPr lang="en-US" altLang="zh-TW" sz="2400" dirty="0"/>
              <a:t>In the lecture video, we learned the basic concept of the Knuth-Morris-Pratt algorithm. To perform pattern matching using this algorithm, we need to find the f (failure) function of the pattern first. </a:t>
            </a:r>
          </a:p>
          <a:p>
            <a:pPr marL="491490" indent="-457200">
              <a:buFont typeface="+mj-lt"/>
              <a:buAutoNum type="alphaLcParenR"/>
            </a:pPr>
            <a:r>
              <a:rPr lang="en-US" altLang="zh-TW" sz="2400" dirty="0"/>
              <a:t>Now, please find the f function of the following two patterns:</a:t>
            </a:r>
          </a:p>
          <a:p>
            <a:pPr marL="731520" lvl="1" indent="-457200">
              <a:buFont typeface="+mj-lt"/>
              <a:buAutoNum type="arabicPeriod"/>
            </a:pPr>
            <a:r>
              <a:rPr lang="en-US" altLang="zh-TW" sz="2000" dirty="0"/>
              <a:t>BCABCABAABCA</a:t>
            </a:r>
          </a:p>
          <a:p>
            <a:pPr marL="731520" lvl="1" indent="-457200">
              <a:buFont typeface="+mj-lt"/>
              <a:buAutoNum type="arabicPeriod"/>
            </a:pPr>
            <a:r>
              <a:rPr lang="en-US" altLang="zh-TW" sz="2000" dirty="0"/>
              <a:t>ABCDEFGZZXYJJ</a:t>
            </a:r>
            <a:endParaRPr lang="en-US" altLang="zh-TW" sz="2250" dirty="0"/>
          </a:p>
          <a:p>
            <a:pPr marL="491490" indent="-457200">
              <a:buFont typeface="+mj-lt"/>
              <a:buAutoNum type="alphaLcParenR"/>
            </a:pPr>
            <a:r>
              <a:rPr lang="en-US" altLang="zh-TW" sz="2400" dirty="0"/>
              <a:t>If we want to perform pattern matching with these two strings using the Knuth-Morris-Pratt algorithm, which pattern will have significant advantages over the conventional one-by-one pattern matching method? Why? Compare these two algorithm’s (KMP and 1-by-1) time complexity in the worst case. </a:t>
            </a:r>
          </a:p>
        </p:txBody>
      </p:sp>
      <p:sp>
        <p:nvSpPr>
          <p:cNvPr id="4" name="投影片編號版面配置區 3">
            <a:extLst>
              <a:ext uri="{FF2B5EF4-FFF2-40B4-BE49-F238E27FC236}">
                <a16:creationId xmlns:a16="http://schemas.microsoft.com/office/drawing/2014/main" id="{12BCD895-4245-4972-ACFA-3F0DA23B82C2}"/>
              </a:ext>
            </a:extLst>
          </p:cNvPr>
          <p:cNvSpPr>
            <a:spLocks noGrp="1"/>
          </p:cNvSpPr>
          <p:nvPr>
            <p:ph type="sldNum" sz="quarter" idx="12"/>
          </p:nvPr>
        </p:nvSpPr>
        <p:spPr/>
        <p:txBody>
          <a:bodyPr/>
          <a:lstStyle/>
          <a:p>
            <a:fld id="{FC749032-2A07-4AE8-BA90-74324CAE0C87}" type="slidenum">
              <a:rPr lang="en-US" altLang="zh-TW" smtClean="0"/>
              <a:pPr/>
              <a:t>15</a:t>
            </a:fld>
            <a:endParaRPr lang="en-US" altLang="en-US" dirty="0"/>
          </a:p>
        </p:txBody>
      </p:sp>
    </p:spTree>
    <p:extLst>
      <p:ext uri="{BB962C8B-B14F-4D97-AF65-F5344CB8AC3E}">
        <p14:creationId xmlns:p14="http://schemas.microsoft.com/office/powerpoint/2010/main" val="151562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81BD48-6DBC-411E-B48D-E63FCEAF7B1F}"/>
              </a:ext>
            </a:extLst>
          </p:cNvPr>
          <p:cNvSpPr>
            <a:spLocks noGrp="1"/>
          </p:cNvSpPr>
          <p:nvPr>
            <p:ph type="title"/>
          </p:nvPr>
        </p:nvSpPr>
        <p:spPr/>
        <p:txBody>
          <a:bodyPr>
            <a:normAutofit/>
          </a:bodyPr>
          <a:lstStyle/>
          <a:p>
            <a:r>
              <a:rPr lang="en-US" altLang="zh-TW" sz="3600" dirty="0"/>
              <a:t>(Question 9) Ans:</a:t>
            </a:r>
            <a:endParaRPr lang="zh-TW" altLang="en-US" sz="3200" dirty="0"/>
          </a:p>
        </p:txBody>
      </p:sp>
      <p:sp>
        <p:nvSpPr>
          <p:cNvPr id="3" name="內容版面配置區 2">
            <a:extLst>
              <a:ext uri="{FF2B5EF4-FFF2-40B4-BE49-F238E27FC236}">
                <a16:creationId xmlns:a16="http://schemas.microsoft.com/office/drawing/2014/main" id="{FC55381B-197E-45AF-86C1-512DF93FF97D}"/>
              </a:ext>
            </a:extLst>
          </p:cNvPr>
          <p:cNvSpPr>
            <a:spLocks noGrp="1"/>
          </p:cNvSpPr>
          <p:nvPr>
            <p:ph idx="1"/>
          </p:nvPr>
        </p:nvSpPr>
        <p:spPr/>
        <p:txBody>
          <a:bodyPr>
            <a:normAutofit/>
          </a:bodyPr>
          <a:lstStyle/>
          <a:p>
            <a:pPr marL="491490" indent="-457200">
              <a:buFont typeface="+mj-lt"/>
              <a:buAutoNum type="alphaLcParenR"/>
            </a:pPr>
            <a:r>
              <a:rPr lang="en-US" altLang="zh-TW" sz="2250" dirty="0">
                <a:solidFill>
                  <a:srgbClr val="FF0000"/>
                </a:solidFill>
              </a:rPr>
              <a:t> </a:t>
            </a:r>
          </a:p>
          <a:p>
            <a:pPr marL="731520" lvl="1" indent="-457200">
              <a:buFont typeface="+mj-lt"/>
              <a:buAutoNum type="arabicPeriod"/>
            </a:pPr>
            <a:r>
              <a:rPr lang="en-US" altLang="zh-TW" sz="2100" dirty="0">
                <a:solidFill>
                  <a:srgbClr val="FF0000"/>
                </a:solidFill>
              </a:rPr>
              <a:t>-1 -1 -1 0 1 2 3 -1 -1 0 1 2</a:t>
            </a:r>
          </a:p>
          <a:p>
            <a:pPr marL="731520" lvl="1" indent="-457200">
              <a:buFont typeface="+mj-lt"/>
              <a:buAutoNum type="arabicPeriod"/>
            </a:pPr>
            <a:r>
              <a:rPr lang="en-US" altLang="zh-TW" sz="2100" dirty="0">
                <a:solidFill>
                  <a:srgbClr val="FF0000"/>
                </a:solidFill>
              </a:rPr>
              <a:t>-1</a:t>
            </a:r>
            <a:r>
              <a:rPr lang="zh-TW" altLang="en-US" sz="2100" dirty="0">
                <a:solidFill>
                  <a:srgbClr val="FF0000"/>
                </a:solidFill>
              </a:rPr>
              <a:t> </a:t>
            </a:r>
            <a:r>
              <a:rPr lang="en-US" altLang="zh-TW" sz="2100" dirty="0">
                <a:solidFill>
                  <a:srgbClr val="FF0000"/>
                </a:solidFill>
              </a:rPr>
              <a:t>-1</a:t>
            </a:r>
            <a:r>
              <a:rPr lang="zh-TW" altLang="en-US" sz="2100" dirty="0">
                <a:solidFill>
                  <a:srgbClr val="FF0000"/>
                </a:solidFill>
              </a:rPr>
              <a:t> </a:t>
            </a:r>
            <a:r>
              <a:rPr lang="en-US" altLang="zh-TW" sz="2100" dirty="0">
                <a:solidFill>
                  <a:srgbClr val="FF0000"/>
                </a:solidFill>
              </a:rPr>
              <a:t>-1</a:t>
            </a:r>
            <a:r>
              <a:rPr lang="zh-TW" altLang="en-US" sz="2100" dirty="0">
                <a:solidFill>
                  <a:srgbClr val="FF0000"/>
                </a:solidFill>
              </a:rPr>
              <a:t> </a:t>
            </a:r>
            <a:r>
              <a:rPr lang="en-US" altLang="zh-TW" sz="2100" dirty="0">
                <a:solidFill>
                  <a:srgbClr val="FF0000"/>
                </a:solidFill>
              </a:rPr>
              <a:t>-1</a:t>
            </a:r>
            <a:r>
              <a:rPr lang="zh-TW" altLang="en-US" sz="2100" dirty="0">
                <a:solidFill>
                  <a:srgbClr val="FF0000"/>
                </a:solidFill>
              </a:rPr>
              <a:t> </a:t>
            </a:r>
            <a:r>
              <a:rPr lang="en-US" altLang="zh-TW" sz="2100" dirty="0">
                <a:solidFill>
                  <a:srgbClr val="FF0000"/>
                </a:solidFill>
              </a:rPr>
              <a:t>-1</a:t>
            </a:r>
            <a:r>
              <a:rPr lang="zh-TW" altLang="en-US" sz="2100" dirty="0">
                <a:solidFill>
                  <a:srgbClr val="FF0000"/>
                </a:solidFill>
              </a:rPr>
              <a:t> </a:t>
            </a:r>
            <a:r>
              <a:rPr lang="en-US" altLang="zh-TW" sz="2100" dirty="0">
                <a:solidFill>
                  <a:srgbClr val="FF0000"/>
                </a:solidFill>
              </a:rPr>
              <a:t>-1</a:t>
            </a:r>
            <a:r>
              <a:rPr lang="zh-TW" altLang="en-US" sz="2100" dirty="0">
                <a:solidFill>
                  <a:srgbClr val="FF0000"/>
                </a:solidFill>
              </a:rPr>
              <a:t> </a:t>
            </a:r>
            <a:r>
              <a:rPr lang="en-US" altLang="zh-TW" sz="2100" dirty="0">
                <a:solidFill>
                  <a:srgbClr val="FF0000"/>
                </a:solidFill>
              </a:rPr>
              <a:t>-1</a:t>
            </a:r>
            <a:r>
              <a:rPr lang="zh-TW" altLang="en-US" sz="2100" dirty="0">
                <a:solidFill>
                  <a:srgbClr val="FF0000"/>
                </a:solidFill>
              </a:rPr>
              <a:t> </a:t>
            </a:r>
            <a:r>
              <a:rPr lang="en-US" altLang="zh-TW" sz="2100" dirty="0">
                <a:solidFill>
                  <a:srgbClr val="FF0000"/>
                </a:solidFill>
              </a:rPr>
              <a:t>-1</a:t>
            </a:r>
            <a:r>
              <a:rPr lang="zh-TW" altLang="en-US" sz="2100" dirty="0">
                <a:solidFill>
                  <a:srgbClr val="FF0000"/>
                </a:solidFill>
              </a:rPr>
              <a:t> </a:t>
            </a:r>
            <a:r>
              <a:rPr lang="en-US" altLang="zh-TW" sz="2100" dirty="0">
                <a:solidFill>
                  <a:srgbClr val="FF0000"/>
                </a:solidFill>
              </a:rPr>
              <a:t>-1</a:t>
            </a:r>
            <a:r>
              <a:rPr lang="zh-TW" altLang="en-US" sz="2100" dirty="0">
                <a:solidFill>
                  <a:srgbClr val="FF0000"/>
                </a:solidFill>
              </a:rPr>
              <a:t> </a:t>
            </a:r>
            <a:r>
              <a:rPr lang="en-US" altLang="zh-TW" sz="2100" dirty="0">
                <a:solidFill>
                  <a:srgbClr val="FF0000"/>
                </a:solidFill>
              </a:rPr>
              <a:t>-1</a:t>
            </a:r>
            <a:r>
              <a:rPr lang="zh-TW" altLang="en-US" sz="2100" dirty="0">
                <a:solidFill>
                  <a:srgbClr val="FF0000"/>
                </a:solidFill>
              </a:rPr>
              <a:t> </a:t>
            </a:r>
            <a:r>
              <a:rPr lang="en-US" altLang="zh-TW" sz="2100" dirty="0">
                <a:solidFill>
                  <a:srgbClr val="FF0000"/>
                </a:solidFill>
              </a:rPr>
              <a:t>-1</a:t>
            </a:r>
            <a:r>
              <a:rPr lang="zh-TW" altLang="en-US" sz="2100" dirty="0">
                <a:solidFill>
                  <a:srgbClr val="FF0000"/>
                </a:solidFill>
              </a:rPr>
              <a:t> </a:t>
            </a:r>
            <a:r>
              <a:rPr lang="en-US" altLang="zh-TW" sz="2100" dirty="0">
                <a:solidFill>
                  <a:srgbClr val="FF0000"/>
                </a:solidFill>
              </a:rPr>
              <a:t>-1</a:t>
            </a:r>
            <a:r>
              <a:rPr lang="zh-TW" altLang="en-US" sz="2100" dirty="0">
                <a:solidFill>
                  <a:srgbClr val="FF0000"/>
                </a:solidFill>
              </a:rPr>
              <a:t> </a:t>
            </a:r>
            <a:r>
              <a:rPr lang="en-US" altLang="zh-TW" sz="2100" dirty="0">
                <a:solidFill>
                  <a:srgbClr val="FF0000"/>
                </a:solidFill>
              </a:rPr>
              <a:t>-1</a:t>
            </a:r>
          </a:p>
          <a:p>
            <a:pPr marL="491490" indent="-457200">
              <a:buFont typeface="+mj-lt"/>
              <a:buAutoNum type="alphaLcParenR"/>
            </a:pPr>
            <a:r>
              <a:rPr lang="en-US" altLang="zh-TW" sz="2250" dirty="0">
                <a:solidFill>
                  <a:srgbClr val="FF0000"/>
                </a:solidFill>
              </a:rPr>
              <a:t> </a:t>
            </a:r>
          </a:p>
          <a:p>
            <a:pPr marL="731520" lvl="1" indent="-457200">
              <a:buFont typeface="+mj-lt"/>
              <a:buAutoNum type="arabicPeriod"/>
            </a:pPr>
            <a:r>
              <a:rPr lang="en-US" altLang="zh-TW" sz="2100" dirty="0">
                <a:solidFill>
                  <a:srgbClr val="FF0000"/>
                </a:solidFill>
              </a:rPr>
              <a:t>First one</a:t>
            </a:r>
          </a:p>
          <a:p>
            <a:pPr marL="731520" lvl="1" indent="-457200">
              <a:buFont typeface="+mj-lt"/>
              <a:buAutoNum type="arabicPeriod"/>
            </a:pPr>
            <a:r>
              <a:rPr lang="en-US" altLang="zh-TW" sz="2100" dirty="0">
                <a:solidFill>
                  <a:srgbClr val="FF0000"/>
                </a:solidFill>
              </a:rPr>
              <a:t>KMP: O(</a:t>
            </a:r>
            <a:r>
              <a:rPr lang="en-US" altLang="zh-TW" sz="2100" dirty="0" err="1">
                <a:solidFill>
                  <a:srgbClr val="FF0000"/>
                </a:solidFill>
              </a:rPr>
              <a:t>n+m</a:t>
            </a:r>
            <a:r>
              <a:rPr lang="en-US" altLang="zh-TW" sz="2100" dirty="0">
                <a:solidFill>
                  <a:srgbClr val="FF0000"/>
                </a:solidFill>
              </a:rPr>
              <a:t>), 1-by-1: O(n*m)</a:t>
            </a:r>
            <a:endParaRPr lang="zh-TW" altLang="en-US" sz="2100" dirty="0">
              <a:solidFill>
                <a:srgbClr val="FF0000"/>
              </a:solidFill>
            </a:endParaRPr>
          </a:p>
        </p:txBody>
      </p:sp>
      <p:sp>
        <p:nvSpPr>
          <p:cNvPr id="4" name="投影片編號版面配置區 3">
            <a:extLst>
              <a:ext uri="{FF2B5EF4-FFF2-40B4-BE49-F238E27FC236}">
                <a16:creationId xmlns:a16="http://schemas.microsoft.com/office/drawing/2014/main" id="{BB1A6FCC-6277-4E62-BBC1-0DF1D5C6841A}"/>
              </a:ext>
            </a:extLst>
          </p:cNvPr>
          <p:cNvSpPr>
            <a:spLocks noGrp="1"/>
          </p:cNvSpPr>
          <p:nvPr>
            <p:ph type="sldNum" sz="quarter" idx="12"/>
          </p:nvPr>
        </p:nvSpPr>
        <p:spPr/>
        <p:txBody>
          <a:bodyPr/>
          <a:lstStyle/>
          <a:p>
            <a:fld id="{FC749032-2A07-4AE8-BA90-74324CAE0C87}" type="slidenum">
              <a:rPr lang="en-US" altLang="zh-TW" smtClean="0"/>
              <a:pPr/>
              <a:t>16</a:t>
            </a:fld>
            <a:endParaRPr lang="en-US" altLang="en-US" dirty="0"/>
          </a:p>
        </p:txBody>
      </p:sp>
    </p:spTree>
    <p:extLst>
      <p:ext uri="{BB962C8B-B14F-4D97-AF65-F5344CB8AC3E}">
        <p14:creationId xmlns:p14="http://schemas.microsoft.com/office/powerpoint/2010/main" val="154192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AB9CA8-30A6-4440-9DFF-AF31CF4E5797}"/>
              </a:ext>
            </a:extLst>
          </p:cNvPr>
          <p:cNvSpPr>
            <a:spLocks noGrp="1"/>
          </p:cNvSpPr>
          <p:nvPr>
            <p:ph type="title"/>
          </p:nvPr>
        </p:nvSpPr>
        <p:spPr/>
        <p:txBody>
          <a:bodyPr>
            <a:normAutofit/>
          </a:bodyPr>
          <a:lstStyle/>
          <a:p>
            <a:r>
              <a:rPr lang="en-US" altLang="zh-TW" sz="3600" dirty="0"/>
              <a:t>Question 10</a:t>
            </a:r>
            <a:endParaRPr lang="zh-TW" altLang="en-US" sz="3600"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CB43144-9187-4794-A8A8-BAAC37C7094E}"/>
                  </a:ext>
                </a:extLst>
              </p:cNvPr>
              <p:cNvSpPr>
                <a:spLocks noGrp="1"/>
              </p:cNvSpPr>
              <p:nvPr>
                <p:ph idx="1"/>
              </p:nvPr>
            </p:nvSpPr>
            <p:spPr>
              <a:xfrm>
                <a:off x="1341119" y="1901954"/>
                <a:ext cx="10093319" cy="4127627"/>
              </a:xfrm>
            </p:spPr>
            <p:txBody>
              <a:bodyPr>
                <a:noAutofit/>
              </a:bodyPr>
              <a:lstStyle/>
              <a:p>
                <a:pPr marL="34290" indent="0">
                  <a:buNone/>
                </a:pPr>
                <a:r>
                  <a:rPr lang="zh-TW" altLang="zh-TW" sz="2000" dirty="0">
                    <a:latin typeface="Microsoft JhengHei UI (本文)"/>
                  </a:rPr>
                  <a:t>上課投影片的稀疏矩陣儲存方式是一維陣列儲存三元組的</a:t>
                </a:r>
                <a:r>
                  <a:rPr lang="en-US" altLang="zh-TW" sz="2000" dirty="0">
                    <a:latin typeface="Microsoft JhengHei UI (本文)"/>
                  </a:rPr>
                  <a:t>&lt;</a:t>
                </a:r>
                <a:r>
                  <a:rPr lang="zh-TW" altLang="zh-TW" sz="2000" dirty="0">
                    <a:latin typeface="Microsoft JhengHei UI (本文)"/>
                  </a:rPr>
                  <a:t>列，行，組</a:t>
                </a:r>
                <a:r>
                  <a:rPr lang="en-US" altLang="zh-TW" sz="2000" dirty="0">
                    <a:latin typeface="Microsoft JhengHei UI (本文)"/>
                  </a:rPr>
                  <a:t>&gt;</a:t>
                </a:r>
                <a:r>
                  <a:rPr lang="zh-TW" altLang="zh-TW" sz="2000" dirty="0">
                    <a:latin typeface="Microsoft JhengHei UI (本文)"/>
                  </a:rPr>
                  <a:t>資料，例如</a:t>
                </a:r>
                <a:r>
                  <a:rPr lang="en-US" altLang="zh-TW" sz="2000" dirty="0">
                    <a:latin typeface="Microsoft JhengHei UI (本文)"/>
                  </a:rPr>
                  <a:t>:</a:t>
                </a:r>
                <a:endParaRPr lang="en-US" altLang="zh-TW" sz="2000" i="1" dirty="0">
                  <a:latin typeface="Microsoft JhengHei UI (本文)"/>
                </a:endParaRPr>
              </a:p>
              <a:p>
                <a:pPr marL="34290" indent="0">
                  <a:buNone/>
                </a:pPr>
                <a14:m>
                  <m:oMath xmlns:m="http://schemas.openxmlformats.org/officeDocument/2006/math">
                    <m:d>
                      <m:dPr>
                        <m:begChr m:val="["/>
                        <m:endChr m:val="]"/>
                        <m:ctrlPr>
                          <a:rPr lang="zh-TW" altLang="zh-TW" sz="2000" i="1">
                            <a:latin typeface="Cambria Math" panose="02040503050406030204" pitchFamily="18" charset="0"/>
                          </a:rPr>
                        </m:ctrlPr>
                      </m:dPr>
                      <m:e>
                        <m:eqArr>
                          <m:eqArrPr>
                            <m:ctrlPr>
                              <a:rPr lang="zh-TW" altLang="zh-TW" sz="2000" i="1">
                                <a:latin typeface="Cambria Math" panose="02040503050406030204" pitchFamily="18" charset="0"/>
                              </a:rPr>
                            </m:ctrlPr>
                          </m:eqArrPr>
                          <m:e>
                            <m:r>
                              <a:rPr lang="en-US" altLang="zh-TW" sz="2000" i="1">
                                <a:latin typeface="Cambria Math" panose="02040503050406030204" pitchFamily="18" charset="0"/>
                              </a:rPr>
                              <m:t>1 0 3</m:t>
                            </m:r>
                          </m:e>
                          <m:e>
                            <m:r>
                              <a:rPr lang="en-US" altLang="zh-TW" sz="2000" i="1">
                                <a:latin typeface="Cambria Math" panose="02040503050406030204" pitchFamily="18" charset="0"/>
                              </a:rPr>
                              <m:t>5 0 0</m:t>
                            </m:r>
                          </m:e>
                          <m:e>
                            <m:r>
                              <a:rPr lang="en-US" altLang="zh-TW" sz="2000" i="1">
                                <a:latin typeface="Cambria Math" panose="02040503050406030204" pitchFamily="18" charset="0"/>
                              </a:rPr>
                              <m:t>0 7 0</m:t>
                            </m:r>
                          </m:e>
                        </m:eqArr>
                      </m:e>
                    </m:d>
                  </m:oMath>
                </a14:m>
                <a:r>
                  <a:rPr lang="en-US" altLang="zh-TW" sz="2000" dirty="0">
                    <a:latin typeface="Microsoft JhengHei UI (本文)"/>
                  </a:rPr>
                  <a:t> </a:t>
                </a:r>
                <a:r>
                  <a:rPr lang="zh-TW" altLang="zh-TW" sz="2000" dirty="0">
                    <a:latin typeface="Microsoft JhengHei UI (本文)"/>
                  </a:rPr>
                  <a:t>可以下列方式儲存</a:t>
                </a:r>
                <a:r>
                  <a:rPr lang="zh-TW" altLang="en-US" sz="2000" dirty="0">
                    <a:latin typeface="Microsoft JhengHei UI (本文)"/>
                  </a:rPr>
                  <a:t>：</a:t>
                </a:r>
                <a:endParaRPr lang="en-US" altLang="zh-TW" sz="2000" dirty="0">
                  <a:latin typeface="Microsoft JhengHei UI (本文)"/>
                </a:endParaRPr>
              </a:p>
              <a:p>
                <a:endParaRPr lang="en-US" altLang="zh-TW" sz="2000" dirty="0">
                  <a:latin typeface="Microsoft JhengHei UI (本文)"/>
                </a:endParaRPr>
              </a:p>
              <a:p>
                <a:pPr marL="34290" indent="0">
                  <a:buNone/>
                </a:pPr>
                <a:endParaRPr lang="en-US" altLang="zh-TW" sz="2000" dirty="0">
                  <a:latin typeface="Microsoft JhengHei UI (本文)"/>
                </a:endParaRPr>
              </a:p>
              <a:p>
                <a:pPr marL="34290" indent="0">
                  <a:buNone/>
                </a:pPr>
                <a:r>
                  <a:rPr lang="zh-TW" altLang="zh-TW" sz="2000" dirty="0">
                    <a:latin typeface="Microsoft JhengHei UI (本文)"/>
                  </a:rPr>
                  <a:t>而另一種稀疏矩陣儲存方式為，將稀疏矩陣非零的數值依序儲存，而原本的矩陣有無非零數值，則以</a:t>
                </a:r>
                <a:r>
                  <a:rPr lang="en-US" altLang="zh-TW" sz="2000" dirty="0">
                    <a:latin typeface="Microsoft JhengHei UI (本文)"/>
                  </a:rPr>
                  <a:t> 1</a:t>
                </a:r>
                <a:r>
                  <a:rPr lang="zh-TW" altLang="zh-TW" sz="2000" dirty="0">
                    <a:latin typeface="Microsoft JhengHei UI (本文)"/>
                  </a:rPr>
                  <a:t>、</a:t>
                </a:r>
                <a:r>
                  <a:rPr lang="en-US" altLang="zh-TW" sz="2000" dirty="0">
                    <a:latin typeface="Microsoft JhengHei UI (本文)"/>
                  </a:rPr>
                  <a:t>0 </a:t>
                </a:r>
                <a:r>
                  <a:rPr lang="zh-TW" altLang="zh-TW" sz="2000" dirty="0">
                    <a:latin typeface="Microsoft JhengHei UI (本文)"/>
                  </a:rPr>
                  <a:t>表示，</a:t>
                </a:r>
                <a:endParaRPr lang="en-US" altLang="zh-TW" sz="2000" dirty="0">
                  <a:latin typeface="Microsoft JhengHei UI (本文)"/>
                </a:endParaRPr>
              </a:p>
              <a:p>
                <a:pPr marL="34290" indent="0">
                  <a:buNone/>
                </a:pPr>
                <a:r>
                  <a:rPr lang="zh-TW" altLang="zh-TW" sz="2000" dirty="0">
                    <a:latin typeface="Microsoft JhengHei UI (本文)"/>
                  </a:rPr>
                  <a:t>上方例子則變成</a:t>
                </a:r>
                <a14:m>
                  <m:oMath xmlns:m="http://schemas.openxmlformats.org/officeDocument/2006/math">
                    <m:d>
                      <m:dPr>
                        <m:begChr m:val="["/>
                        <m:endChr m:val="]"/>
                        <m:ctrlPr>
                          <a:rPr lang="zh-TW" altLang="zh-TW" sz="2000" i="1">
                            <a:latin typeface="Cambria Math" panose="02040503050406030204" pitchFamily="18" charset="0"/>
                          </a:rPr>
                        </m:ctrlPr>
                      </m:dPr>
                      <m:e>
                        <m:eqArr>
                          <m:eqArrPr>
                            <m:ctrlPr>
                              <a:rPr lang="zh-TW" altLang="zh-TW" sz="2000" i="1">
                                <a:latin typeface="Cambria Math" panose="02040503050406030204" pitchFamily="18" charset="0"/>
                              </a:rPr>
                            </m:ctrlPr>
                          </m:eqArrPr>
                          <m:e>
                            <m:r>
                              <a:rPr lang="en-US" altLang="zh-TW" sz="2000" i="1">
                                <a:latin typeface="Cambria Math" panose="02040503050406030204" pitchFamily="18" charset="0"/>
                              </a:rPr>
                              <m:t>1 0 1</m:t>
                            </m:r>
                          </m:e>
                          <m:e>
                            <m:r>
                              <a:rPr lang="en-US" altLang="zh-TW" sz="2000" i="1">
                                <a:latin typeface="Cambria Math" panose="02040503050406030204" pitchFamily="18" charset="0"/>
                              </a:rPr>
                              <m:t>1 0 0</m:t>
                            </m:r>
                          </m:e>
                          <m:e>
                            <m:r>
                              <a:rPr lang="en-US" altLang="zh-TW" sz="2000" i="1">
                                <a:latin typeface="Cambria Math" panose="02040503050406030204" pitchFamily="18" charset="0"/>
                              </a:rPr>
                              <m:t>0 1 0</m:t>
                            </m:r>
                          </m:e>
                        </m:eqArr>
                      </m:e>
                    </m:d>
                    <m:d>
                      <m:dPr>
                        <m:begChr m:val="["/>
                        <m:endChr m:val="]"/>
                        <m:ctrlPr>
                          <a:rPr lang="zh-TW" altLang="zh-TW" sz="2000" i="1">
                            <a:latin typeface="Cambria Math" panose="02040503050406030204" pitchFamily="18" charset="0"/>
                          </a:rPr>
                        </m:ctrlPr>
                      </m:dPr>
                      <m:e>
                        <m:eqArr>
                          <m:eqArrPr>
                            <m:ctrlPr>
                              <a:rPr lang="zh-TW" altLang="zh-TW" sz="2000" i="1">
                                <a:latin typeface="Cambria Math" panose="02040503050406030204" pitchFamily="18" charset="0"/>
                              </a:rPr>
                            </m:ctrlPr>
                          </m:eqArrPr>
                          <m:e>
                            <m:r>
                              <a:rPr lang="en-US" altLang="zh-TW" sz="2000">
                                <a:latin typeface="Cambria Math" panose="02040503050406030204" pitchFamily="18" charset="0"/>
                              </a:rPr>
                              <m:t>1</m:t>
                            </m:r>
                          </m:e>
                          <m:e>
                            <m:r>
                              <a:rPr lang="en-US" altLang="zh-TW" sz="2000" i="1">
                                <a:latin typeface="Cambria Math" panose="02040503050406030204" pitchFamily="18" charset="0"/>
                              </a:rPr>
                              <m:t>3</m:t>
                            </m:r>
                          </m:e>
                          <m:e>
                            <m:r>
                              <a:rPr lang="en-US" altLang="zh-TW" sz="2000" i="1">
                                <a:latin typeface="Cambria Math" panose="02040503050406030204" pitchFamily="18" charset="0"/>
                              </a:rPr>
                              <m:t>5</m:t>
                            </m:r>
                          </m:e>
                          <m:e>
                            <m:r>
                              <a:rPr lang="en-US" altLang="zh-TW" sz="2000" i="1">
                                <a:latin typeface="Cambria Math" panose="02040503050406030204" pitchFamily="18" charset="0"/>
                              </a:rPr>
                              <m:t>7</m:t>
                            </m:r>
                          </m:e>
                        </m:eqArr>
                      </m:e>
                    </m:d>
                  </m:oMath>
                </a14:m>
                <a:r>
                  <a:rPr lang="zh-TW" altLang="en-US" sz="2000" dirty="0">
                    <a:latin typeface="Microsoft JhengHei UI (本文)"/>
                  </a:rPr>
                  <a:t>。</a:t>
                </a:r>
                <a:r>
                  <a:rPr lang="zh-TW" altLang="zh-TW" sz="2000" dirty="0">
                    <a:latin typeface="Microsoft JhengHei UI (本文)"/>
                  </a:rPr>
                  <a:t>請比較兩者</a:t>
                </a:r>
                <a:r>
                  <a:rPr lang="en-US" altLang="zh-TW" sz="2000" dirty="0">
                    <a:latin typeface="Microsoft JhengHei UI (本文)"/>
                  </a:rPr>
                  <a:t>memory</a:t>
                </a:r>
                <a:r>
                  <a:rPr lang="zh-TW" altLang="zh-TW" sz="2000" dirty="0">
                    <a:latin typeface="Microsoft JhengHei UI (本文)"/>
                  </a:rPr>
                  <a:t>使用情形。</a:t>
                </a:r>
              </a:p>
              <a:p>
                <a:endParaRPr lang="zh-TW" altLang="en-US" sz="2000" dirty="0">
                  <a:latin typeface="Microsoft JhengHei UI (本文)"/>
                </a:endParaRPr>
              </a:p>
            </p:txBody>
          </p:sp>
        </mc:Choice>
        <mc:Fallback xmlns="">
          <p:sp>
            <p:nvSpPr>
              <p:cNvPr id="3" name="內容版面配置區 2">
                <a:extLst>
                  <a:ext uri="{FF2B5EF4-FFF2-40B4-BE49-F238E27FC236}">
                    <a16:creationId xmlns:a16="http://schemas.microsoft.com/office/drawing/2014/main" id="{CCB43144-9187-4794-A8A8-BAAC37C7094E}"/>
                  </a:ext>
                </a:extLst>
              </p:cNvPr>
              <p:cNvSpPr>
                <a:spLocks noGrp="1" noRot="1" noChangeAspect="1" noMove="1" noResize="1" noEditPoints="1" noAdjustHandles="1" noChangeArrowheads="1" noChangeShapeType="1" noTextEdit="1"/>
              </p:cNvSpPr>
              <p:nvPr>
                <p:ph idx="1"/>
              </p:nvPr>
            </p:nvSpPr>
            <p:spPr>
              <a:xfrm>
                <a:off x="1341119" y="1901954"/>
                <a:ext cx="10093319" cy="4127627"/>
              </a:xfrm>
              <a:blipFill>
                <a:blip r:embed="rId2"/>
                <a:stretch>
                  <a:fillRect l="-242" t="-147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374466EC-8A53-4141-A125-969554676C0A}"/>
              </a:ext>
            </a:extLst>
          </p:cNvPr>
          <p:cNvSpPr>
            <a:spLocks noGrp="1"/>
          </p:cNvSpPr>
          <p:nvPr>
            <p:ph type="sldNum" sz="quarter" idx="12"/>
          </p:nvPr>
        </p:nvSpPr>
        <p:spPr/>
        <p:txBody>
          <a:bodyPr/>
          <a:lstStyle/>
          <a:p>
            <a:fld id="{FC749032-2A07-4AE8-BA90-74324CAE0C87}" type="slidenum">
              <a:rPr lang="en-US" altLang="zh-TW" smtClean="0"/>
              <a:pPr/>
              <a:t>17</a:t>
            </a:fld>
            <a:endParaRPr lang="en-US" altLang="en-US" dirty="0"/>
          </a:p>
        </p:txBody>
      </p:sp>
      <p:graphicFrame>
        <p:nvGraphicFramePr>
          <p:cNvPr id="8" name="表格 7">
            <a:extLst>
              <a:ext uri="{FF2B5EF4-FFF2-40B4-BE49-F238E27FC236}">
                <a16:creationId xmlns:a16="http://schemas.microsoft.com/office/drawing/2014/main" id="{A8891BF3-D098-463C-859E-1BB635FD5E14}"/>
              </a:ext>
            </a:extLst>
          </p:cNvPr>
          <p:cNvGraphicFramePr>
            <a:graphicFrameLocks noGrp="1"/>
          </p:cNvGraphicFramePr>
          <p:nvPr>
            <p:extLst>
              <p:ext uri="{D42A27DB-BD31-4B8C-83A1-F6EECF244321}">
                <p14:modId xmlns:p14="http://schemas.microsoft.com/office/powerpoint/2010/main" val="2175998086"/>
              </p:ext>
            </p:extLst>
          </p:nvPr>
        </p:nvGraphicFramePr>
        <p:xfrm>
          <a:off x="4638844" y="2390312"/>
          <a:ext cx="5419555" cy="1371600"/>
        </p:xfrm>
        <a:graphic>
          <a:graphicData uri="http://schemas.openxmlformats.org/drawingml/2006/table">
            <a:tbl>
              <a:tblPr firstRow="1" firstCol="1" bandRow="1">
                <a:tableStyleId>{ED083AE6-46FA-4A59-8FB0-9F97EB10719F}</a:tableStyleId>
              </a:tblPr>
              <a:tblGrid>
                <a:gridCol w="1664294">
                  <a:extLst>
                    <a:ext uri="{9D8B030D-6E8A-4147-A177-3AD203B41FA5}">
                      <a16:colId xmlns:a16="http://schemas.microsoft.com/office/drawing/2014/main" val="3300220553"/>
                    </a:ext>
                  </a:extLst>
                </a:gridCol>
                <a:gridCol w="1208468">
                  <a:extLst>
                    <a:ext uri="{9D8B030D-6E8A-4147-A177-3AD203B41FA5}">
                      <a16:colId xmlns:a16="http://schemas.microsoft.com/office/drawing/2014/main" val="1614362361"/>
                    </a:ext>
                  </a:extLst>
                </a:gridCol>
                <a:gridCol w="1208468">
                  <a:extLst>
                    <a:ext uri="{9D8B030D-6E8A-4147-A177-3AD203B41FA5}">
                      <a16:colId xmlns:a16="http://schemas.microsoft.com/office/drawing/2014/main" val="947985273"/>
                    </a:ext>
                  </a:extLst>
                </a:gridCol>
                <a:gridCol w="1338325">
                  <a:extLst>
                    <a:ext uri="{9D8B030D-6E8A-4147-A177-3AD203B41FA5}">
                      <a16:colId xmlns:a16="http://schemas.microsoft.com/office/drawing/2014/main" val="3544020912"/>
                    </a:ext>
                  </a:extLst>
                </a:gridCol>
              </a:tblGrid>
              <a:tr h="239253">
                <a:tc>
                  <a:txBody>
                    <a:bodyPr/>
                    <a:lstStyle/>
                    <a:p>
                      <a:pPr marL="304800" algn="ctr">
                        <a:spcAft>
                          <a:spcPts val="0"/>
                        </a:spcAft>
                      </a:pPr>
                      <a:r>
                        <a:rPr lang="en-US" sz="1800" kern="100">
                          <a:effectLst/>
                        </a:rPr>
                        <a:t> </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spcAft>
                          <a:spcPts val="0"/>
                        </a:spcAft>
                      </a:pPr>
                      <a:r>
                        <a:rPr lang="zh-TW" sz="1800" kern="100">
                          <a:effectLst/>
                        </a:rPr>
                        <a:t>列</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spcAft>
                          <a:spcPts val="0"/>
                        </a:spcAft>
                      </a:pPr>
                      <a:r>
                        <a:rPr lang="zh-TW" sz="1800" kern="100">
                          <a:effectLst/>
                        </a:rPr>
                        <a:t>行</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spcAft>
                          <a:spcPts val="0"/>
                        </a:spcAft>
                      </a:pPr>
                      <a:r>
                        <a:rPr lang="zh-TW" sz="1800" kern="100">
                          <a:effectLst/>
                        </a:rPr>
                        <a:t>值</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4232958650"/>
                  </a:ext>
                </a:extLst>
              </a:tr>
              <a:tr h="239253">
                <a:tc>
                  <a:txBody>
                    <a:bodyPr/>
                    <a:lstStyle/>
                    <a:p>
                      <a:pPr marL="304800">
                        <a:spcAft>
                          <a:spcPts val="0"/>
                        </a:spcAft>
                      </a:pPr>
                      <a:r>
                        <a:rPr lang="en-US" sz="1800" kern="100">
                          <a:effectLst/>
                        </a:rPr>
                        <a:t>S[0]</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spcAft>
                          <a:spcPts val="0"/>
                        </a:spcAft>
                      </a:pPr>
                      <a:r>
                        <a:rPr lang="en-US" sz="1800" kern="100">
                          <a:effectLst/>
                        </a:rPr>
                        <a:t>0</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spcAft>
                          <a:spcPts val="0"/>
                        </a:spcAft>
                      </a:pPr>
                      <a:r>
                        <a:rPr lang="en-US" sz="1800" kern="100">
                          <a:effectLst/>
                        </a:rPr>
                        <a:t>0</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spcAft>
                          <a:spcPts val="0"/>
                        </a:spcAft>
                      </a:pPr>
                      <a:r>
                        <a:rPr lang="en-US" sz="1800" kern="100">
                          <a:effectLst/>
                        </a:rPr>
                        <a:t>1</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061577634"/>
                  </a:ext>
                </a:extLst>
              </a:tr>
              <a:tr h="239253">
                <a:tc>
                  <a:txBody>
                    <a:bodyPr/>
                    <a:lstStyle/>
                    <a:p>
                      <a:pPr marL="304800">
                        <a:spcAft>
                          <a:spcPts val="0"/>
                        </a:spcAft>
                      </a:pPr>
                      <a:r>
                        <a:rPr lang="en-US" sz="1800" kern="100">
                          <a:effectLst/>
                        </a:rPr>
                        <a:t>S[1]</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spcAft>
                          <a:spcPts val="0"/>
                        </a:spcAft>
                      </a:pPr>
                      <a:r>
                        <a:rPr lang="en-US" sz="1800" kern="100">
                          <a:effectLst/>
                        </a:rPr>
                        <a:t>0</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spcAft>
                          <a:spcPts val="0"/>
                        </a:spcAft>
                      </a:pPr>
                      <a:r>
                        <a:rPr lang="en-US" sz="1800" kern="100">
                          <a:effectLst/>
                        </a:rPr>
                        <a:t>2</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spcAft>
                          <a:spcPts val="0"/>
                        </a:spcAft>
                      </a:pPr>
                      <a:r>
                        <a:rPr lang="en-US" sz="1800" kern="100">
                          <a:effectLst/>
                        </a:rPr>
                        <a:t>3</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1775989"/>
                  </a:ext>
                </a:extLst>
              </a:tr>
              <a:tr h="239253">
                <a:tc>
                  <a:txBody>
                    <a:bodyPr/>
                    <a:lstStyle/>
                    <a:p>
                      <a:pPr marL="304800">
                        <a:spcAft>
                          <a:spcPts val="0"/>
                        </a:spcAft>
                      </a:pPr>
                      <a:r>
                        <a:rPr lang="en-US" sz="1800" kern="100">
                          <a:effectLst/>
                        </a:rPr>
                        <a:t>S[2]</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spcAft>
                          <a:spcPts val="0"/>
                        </a:spcAft>
                      </a:pPr>
                      <a:r>
                        <a:rPr lang="en-US" sz="1800" kern="100">
                          <a:effectLst/>
                        </a:rPr>
                        <a:t>1</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spcAft>
                          <a:spcPts val="0"/>
                        </a:spcAft>
                      </a:pPr>
                      <a:r>
                        <a:rPr lang="en-US" sz="1800" kern="100">
                          <a:effectLst/>
                        </a:rPr>
                        <a:t>0</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spcAft>
                          <a:spcPts val="0"/>
                        </a:spcAft>
                      </a:pPr>
                      <a:r>
                        <a:rPr lang="en-US" sz="1800" kern="100">
                          <a:effectLst/>
                        </a:rPr>
                        <a:t>5</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741490622"/>
                  </a:ext>
                </a:extLst>
              </a:tr>
              <a:tr h="239253">
                <a:tc>
                  <a:txBody>
                    <a:bodyPr/>
                    <a:lstStyle/>
                    <a:p>
                      <a:pPr marL="304800">
                        <a:spcAft>
                          <a:spcPts val="0"/>
                        </a:spcAft>
                      </a:pPr>
                      <a:r>
                        <a:rPr lang="en-US" sz="1800" kern="100">
                          <a:effectLst/>
                        </a:rPr>
                        <a:t>S[3]</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spcAft>
                          <a:spcPts val="0"/>
                        </a:spcAft>
                      </a:pPr>
                      <a:r>
                        <a:rPr lang="en-US" sz="1800" kern="100">
                          <a:effectLst/>
                        </a:rPr>
                        <a:t>2</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spcAft>
                          <a:spcPts val="0"/>
                        </a:spcAft>
                      </a:pPr>
                      <a:r>
                        <a:rPr lang="en-US" sz="1800" kern="100">
                          <a:effectLst/>
                        </a:rPr>
                        <a:t>1</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marL="304800">
                        <a:spcAft>
                          <a:spcPts val="0"/>
                        </a:spcAft>
                      </a:pPr>
                      <a:r>
                        <a:rPr lang="en-US" sz="1800" kern="100" dirty="0">
                          <a:effectLst/>
                        </a:rPr>
                        <a:t>7</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093278780"/>
                  </a:ext>
                </a:extLst>
              </a:tr>
            </a:tbl>
          </a:graphicData>
        </a:graphic>
      </p:graphicFrame>
    </p:spTree>
    <p:extLst>
      <p:ext uri="{BB962C8B-B14F-4D97-AF65-F5344CB8AC3E}">
        <p14:creationId xmlns:p14="http://schemas.microsoft.com/office/powerpoint/2010/main" val="85864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D8400C-6284-406C-9D44-2D57CBBA983F}"/>
              </a:ext>
            </a:extLst>
          </p:cNvPr>
          <p:cNvSpPr>
            <a:spLocks noGrp="1"/>
          </p:cNvSpPr>
          <p:nvPr>
            <p:ph type="title"/>
          </p:nvPr>
        </p:nvSpPr>
        <p:spPr/>
        <p:txBody>
          <a:bodyPr>
            <a:normAutofit/>
          </a:bodyPr>
          <a:lstStyle/>
          <a:p>
            <a:r>
              <a:rPr lang="en-US" altLang="zh-TW" sz="3600" dirty="0"/>
              <a:t>Ans: Question 10</a:t>
            </a:r>
            <a:endParaRPr lang="zh-TW" altLang="en-US" sz="3200"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3A630EBE-9A69-4E14-900E-460CCC1AD9C3}"/>
                  </a:ext>
                </a:extLst>
              </p:cNvPr>
              <p:cNvSpPr>
                <a:spLocks noGrp="1"/>
              </p:cNvSpPr>
              <p:nvPr>
                <p:ph idx="1"/>
              </p:nvPr>
            </p:nvSpPr>
            <p:spPr/>
            <p:txBody>
              <a:bodyPr>
                <a:normAutofit/>
              </a:bodyPr>
              <a:lstStyle/>
              <a:p>
                <a:pPr marL="491490" indent="-457200">
                  <a:buFont typeface="+mj-lt"/>
                  <a:buAutoNum type="arabicPeriod"/>
                </a:pPr>
                <a:r>
                  <a:rPr lang="en-US" altLang="zh-TW" sz="2250" dirty="0">
                    <a:solidFill>
                      <a:srgbClr val="FF0000"/>
                    </a:solidFill>
                  </a:rPr>
                  <a:t>3*terms</a:t>
                </a:r>
              </a:p>
              <a:p>
                <a:pPr marL="491490" indent="-457200">
                  <a:buFont typeface="+mj-lt"/>
                  <a:buAutoNum type="arabicPeriod"/>
                </a:pPr>
                <a:r>
                  <a:rPr lang="en-US" altLang="zh-TW" sz="2250" dirty="0">
                    <a:solidFill>
                      <a:srgbClr val="FF0000"/>
                    </a:solidFill>
                  </a:rPr>
                  <a:t> </a:t>
                </a:r>
                <a14:m>
                  <m:oMath xmlns:m="http://schemas.openxmlformats.org/officeDocument/2006/math">
                    <m:sSup>
                      <m:sSupPr>
                        <m:ctrlPr>
                          <a:rPr lang="en-US" altLang="zh-TW" sz="2250" i="1" smtClean="0">
                            <a:solidFill>
                              <a:srgbClr val="FF0000"/>
                            </a:solidFill>
                            <a:latin typeface="Cambria Math" panose="02040503050406030204" pitchFamily="18" charset="0"/>
                          </a:rPr>
                        </m:ctrlPr>
                      </m:sSupPr>
                      <m:e>
                        <m:r>
                          <a:rPr lang="en-US" altLang="zh-TW" sz="2250" b="0" i="1" smtClean="0">
                            <a:solidFill>
                              <a:srgbClr val="FF0000"/>
                            </a:solidFill>
                            <a:latin typeface="Cambria Math" panose="02040503050406030204" pitchFamily="18" charset="0"/>
                          </a:rPr>
                          <m:t>𝑛</m:t>
                        </m:r>
                      </m:e>
                      <m:sup>
                        <m:r>
                          <a:rPr lang="en-US" altLang="zh-TW" sz="2250" b="0" i="1" smtClean="0">
                            <a:solidFill>
                              <a:srgbClr val="FF0000"/>
                            </a:solidFill>
                            <a:latin typeface="Cambria Math" panose="02040503050406030204" pitchFamily="18" charset="0"/>
                          </a:rPr>
                          <m:t>2</m:t>
                        </m:r>
                      </m:sup>
                    </m:sSup>
                  </m:oMath>
                </a14:m>
                <a:r>
                  <a:rPr lang="en-US" altLang="zh-TW" sz="2250" dirty="0">
                    <a:solidFill>
                      <a:srgbClr val="FF0000"/>
                    </a:solidFill>
                  </a:rPr>
                  <a:t>+ terms</a:t>
                </a:r>
                <a:endParaRPr lang="zh-TW" altLang="en-US" sz="2250" dirty="0">
                  <a:solidFill>
                    <a:srgbClr val="FF0000"/>
                  </a:solidFill>
                </a:endParaRPr>
              </a:p>
            </p:txBody>
          </p:sp>
        </mc:Choice>
        <mc:Fallback xmlns="">
          <p:sp>
            <p:nvSpPr>
              <p:cNvPr id="3" name="內容版面配置區 2">
                <a:extLst>
                  <a:ext uri="{FF2B5EF4-FFF2-40B4-BE49-F238E27FC236}">
                    <a16:creationId xmlns:a16="http://schemas.microsoft.com/office/drawing/2014/main" id="{3A630EBE-9A69-4E14-900E-460CCC1AD9C3}"/>
                  </a:ext>
                </a:extLst>
              </p:cNvPr>
              <p:cNvSpPr>
                <a:spLocks noGrp="1" noRot="1" noChangeAspect="1" noMove="1" noResize="1" noEditPoints="1" noAdjustHandles="1" noChangeArrowheads="1" noChangeShapeType="1" noTextEdit="1"/>
              </p:cNvSpPr>
              <p:nvPr>
                <p:ph idx="1"/>
              </p:nvPr>
            </p:nvSpPr>
            <p:spPr>
              <a:blipFill>
                <a:blip r:embed="rId2"/>
                <a:stretch>
                  <a:fillRect l="-385" t="-177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6A77F56D-4E76-4C93-9C31-A84EA6D16323}"/>
              </a:ext>
            </a:extLst>
          </p:cNvPr>
          <p:cNvSpPr>
            <a:spLocks noGrp="1"/>
          </p:cNvSpPr>
          <p:nvPr>
            <p:ph type="sldNum" sz="quarter" idx="12"/>
          </p:nvPr>
        </p:nvSpPr>
        <p:spPr/>
        <p:txBody>
          <a:bodyPr/>
          <a:lstStyle/>
          <a:p>
            <a:fld id="{FC749032-2A07-4AE8-BA90-74324CAE0C87}" type="slidenum">
              <a:rPr lang="en-US" altLang="zh-TW" smtClean="0"/>
              <a:pPr/>
              <a:t>18</a:t>
            </a:fld>
            <a:endParaRPr lang="en-US" altLang="en-US" dirty="0"/>
          </a:p>
        </p:txBody>
      </p:sp>
    </p:spTree>
    <p:extLst>
      <p:ext uri="{BB962C8B-B14F-4D97-AF65-F5344CB8AC3E}">
        <p14:creationId xmlns:p14="http://schemas.microsoft.com/office/powerpoint/2010/main" val="388096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1EAC79-7DDD-476E-962F-A0089BD2AC2B}"/>
              </a:ext>
            </a:extLst>
          </p:cNvPr>
          <p:cNvSpPr>
            <a:spLocks noGrp="1"/>
          </p:cNvSpPr>
          <p:nvPr>
            <p:ph type="title"/>
          </p:nvPr>
        </p:nvSpPr>
        <p:spPr/>
        <p:txBody>
          <a:bodyPr>
            <a:normAutofit/>
          </a:bodyPr>
          <a:lstStyle/>
          <a:p>
            <a:r>
              <a:rPr lang="en-US" altLang="zh-TW" sz="3600" dirty="0"/>
              <a:t>Question 11</a:t>
            </a:r>
            <a:endParaRPr lang="zh-TW" altLang="en-US" sz="3600" dirty="0"/>
          </a:p>
        </p:txBody>
      </p:sp>
      <p:sp>
        <p:nvSpPr>
          <p:cNvPr id="4" name="投影片編號版面配置區 3">
            <a:extLst>
              <a:ext uri="{FF2B5EF4-FFF2-40B4-BE49-F238E27FC236}">
                <a16:creationId xmlns:a16="http://schemas.microsoft.com/office/drawing/2014/main" id="{C460F679-67F4-4756-AE24-06759AE252F1}"/>
              </a:ext>
            </a:extLst>
          </p:cNvPr>
          <p:cNvSpPr>
            <a:spLocks noGrp="1"/>
          </p:cNvSpPr>
          <p:nvPr>
            <p:ph type="sldNum" sz="quarter" idx="12"/>
          </p:nvPr>
        </p:nvSpPr>
        <p:spPr/>
        <p:txBody>
          <a:bodyPr/>
          <a:lstStyle/>
          <a:p>
            <a:fld id="{FC749032-2A07-4AE8-BA90-74324CAE0C87}" type="slidenum">
              <a:rPr lang="en-US" altLang="zh-TW" smtClean="0"/>
              <a:pPr/>
              <a:t>19</a:t>
            </a:fld>
            <a:endParaRPr lang="en-US" altLang="en-US" dirty="0"/>
          </a:p>
        </p:txBody>
      </p:sp>
      <p:pic>
        <p:nvPicPr>
          <p:cNvPr id="9" name="內容版面配置區 8">
            <a:extLst>
              <a:ext uri="{FF2B5EF4-FFF2-40B4-BE49-F238E27FC236}">
                <a16:creationId xmlns:a16="http://schemas.microsoft.com/office/drawing/2014/main" id="{29ACE018-A0EA-42E1-BFCB-FE1B449CA1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9211" y="721095"/>
            <a:ext cx="6703891" cy="5374348"/>
          </a:xfrm>
        </p:spPr>
      </p:pic>
    </p:spTree>
    <p:extLst>
      <p:ext uri="{BB962C8B-B14F-4D97-AF65-F5344CB8AC3E}">
        <p14:creationId xmlns:p14="http://schemas.microsoft.com/office/powerpoint/2010/main" val="28106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D6C30F-6D62-4968-BFA9-A9E4E29ED437}"/>
              </a:ext>
            </a:extLst>
          </p:cNvPr>
          <p:cNvSpPr>
            <a:spLocks noGrp="1"/>
          </p:cNvSpPr>
          <p:nvPr>
            <p:ph type="title"/>
          </p:nvPr>
        </p:nvSpPr>
        <p:spPr/>
        <p:txBody>
          <a:bodyPr>
            <a:normAutofit/>
          </a:bodyPr>
          <a:lstStyle/>
          <a:p>
            <a:r>
              <a:rPr lang="en-US" altLang="zh-TW" sz="3600" dirty="0"/>
              <a:t>Question 1</a:t>
            </a:r>
            <a:endParaRPr lang="zh-TW" altLang="en-US" sz="3600" dirty="0"/>
          </a:p>
        </p:txBody>
      </p:sp>
      <p:sp>
        <p:nvSpPr>
          <p:cNvPr id="3" name="內容版面配置區 2">
            <a:extLst>
              <a:ext uri="{FF2B5EF4-FFF2-40B4-BE49-F238E27FC236}">
                <a16:creationId xmlns:a16="http://schemas.microsoft.com/office/drawing/2014/main" id="{2B5E6220-0445-4B8C-9386-5AE442FE5131}"/>
              </a:ext>
            </a:extLst>
          </p:cNvPr>
          <p:cNvSpPr>
            <a:spLocks noGrp="1"/>
          </p:cNvSpPr>
          <p:nvPr>
            <p:ph idx="1"/>
          </p:nvPr>
        </p:nvSpPr>
        <p:spPr/>
        <p:txBody>
          <a:bodyPr>
            <a:normAutofit/>
          </a:bodyPr>
          <a:lstStyle/>
          <a:p>
            <a:pPr marL="34290" indent="0">
              <a:buNone/>
            </a:pPr>
            <a:r>
              <a:rPr lang="en-US" altLang="zh-TW" sz="2400" dirty="0"/>
              <a:t>A hacker is transmitting a virus through the internet. The virus has a special pattern denoted as P, and the value is “11101101”. Now we want to detect whether a downloaded file includes this kind of virus.</a:t>
            </a:r>
          </a:p>
          <a:p>
            <a:pPr marL="34290" indent="0">
              <a:buNone/>
            </a:pPr>
            <a:r>
              <a:rPr lang="en-US" altLang="zh-TW" sz="2400" dirty="0"/>
              <a:t>(a)	We are going to use the KMP algorithm to detect, and need to build a failure function. Please fill out the blank below.</a:t>
            </a:r>
          </a:p>
          <a:p>
            <a:pPr marL="34290" indent="0">
              <a:buNone/>
            </a:pPr>
            <a:r>
              <a:rPr lang="en-US" altLang="zh-TW" sz="2400" dirty="0"/>
              <a:t>P[</a:t>
            </a:r>
            <a:r>
              <a:rPr lang="en-US" altLang="zh-TW" sz="2400" dirty="0" err="1"/>
              <a:t>i</a:t>
            </a:r>
            <a:r>
              <a:rPr lang="en-US" altLang="zh-TW" sz="2400" dirty="0"/>
              <a:t>]	1	1	1	0	1	1	0	1</a:t>
            </a:r>
          </a:p>
          <a:p>
            <a:pPr marL="34290" indent="0">
              <a:buNone/>
            </a:pPr>
            <a:r>
              <a:rPr lang="en-US" altLang="zh-TW" sz="2400" dirty="0"/>
              <a:t>F(</a:t>
            </a:r>
            <a:r>
              <a:rPr lang="en-US" altLang="zh-TW" sz="2400" dirty="0" err="1"/>
              <a:t>i</a:t>
            </a:r>
            <a:r>
              <a:rPr lang="en-US" altLang="zh-TW" sz="2400" dirty="0"/>
              <a:t>)	-1	0	</a:t>
            </a:r>
            <a:r>
              <a:rPr lang="zh-TW" altLang="en-US" sz="2400" dirty="0"/>
              <a:t>    </a:t>
            </a:r>
            <a:r>
              <a:rPr lang="en-US" altLang="zh-TW" sz="2400" dirty="0"/>
              <a:t>					</a:t>
            </a:r>
          </a:p>
          <a:p>
            <a:pPr marL="34290" indent="0">
              <a:buNone/>
            </a:pPr>
            <a:r>
              <a:rPr lang="en-US" altLang="zh-TW" sz="2400" dirty="0"/>
              <a:t>(b)	Please implement the failure function in C++.</a:t>
            </a:r>
          </a:p>
          <a:p>
            <a:pPr marL="34290" indent="0">
              <a:buNone/>
            </a:pPr>
            <a:r>
              <a:rPr lang="en-US" altLang="zh-TW" sz="2400" dirty="0"/>
              <a:t>(c)	Please evaluate the big-O of this program.</a:t>
            </a:r>
          </a:p>
        </p:txBody>
      </p:sp>
      <p:sp>
        <p:nvSpPr>
          <p:cNvPr id="4" name="投影片編號版面配置區 3">
            <a:extLst>
              <a:ext uri="{FF2B5EF4-FFF2-40B4-BE49-F238E27FC236}">
                <a16:creationId xmlns:a16="http://schemas.microsoft.com/office/drawing/2014/main" id="{39F8D1AA-D9C1-4425-AE39-2B5AFA79D0BB}"/>
              </a:ext>
            </a:extLst>
          </p:cNvPr>
          <p:cNvSpPr>
            <a:spLocks noGrp="1"/>
          </p:cNvSpPr>
          <p:nvPr>
            <p:ph type="sldNum" sz="quarter" idx="12"/>
          </p:nvPr>
        </p:nvSpPr>
        <p:spPr/>
        <p:txBody>
          <a:bodyPr/>
          <a:lstStyle/>
          <a:p>
            <a:fld id="{FC749032-2A07-4AE8-BA90-74324CAE0C87}" type="slidenum">
              <a:rPr lang="en-US" altLang="zh-TW" smtClean="0"/>
              <a:pPr/>
              <a:t>2</a:t>
            </a:fld>
            <a:endParaRPr lang="en-US" altLang="en-US" dirty="0"/>
          </a:p>
        </p:txBody>
      </p:sp>
    </p:spTree>
    <p:extLst>
      <p:ext uri="{BB962C8B-B14F-4D97-AF65-F5344CB8AC3E}">
        <p14:creationId xmlns:p14="http://schemas.microsoft.com/office/powerpoint/2010/main" val="74622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6F6044-4FD2-4F19-B993-0216E31943A6}"/>
              </a:ext>
            </a:extLst>
          </p:cNvPr>
          <p:cNvSpPr>
            <a:spLocks noGrp="1"/>
          </p:cNvSpPr>
          <p:nvPr>
            <p:ph type="title"/>
          </p:nvPr>
        </p:nvSpPr>
        <p:spPr/>
        <p:txBody>
          <a:bodyPr>
            <a:normAutofit/>
          </a:bodyPr>
          <a:lstStyle/>
          <a:p>
            <a:r>
              <a:rPr lang="en-US" altLang="zh-TW" sz="3600" dirty="0"/>
              <a:t>(Question 11) Ans:</a:t>
            </a:r>
            <a:endParaRPr lang="zh-TW" altLang="en-US" sz="3200" dirty="0"/>
          </a:p>
        </p:txBody>
      </p:sp>
      <p:sp>
        <p:nvSpPr>
          <p:cNvPr id="4" name="投影片編號版面配置區 3">
            <a:extLst>
              <a:ext uri="{FF2B5EF4-FFF2-40B4-BE49-F238E27FC236}">
                <a16:creationId xmlns:a16="http://schemas.microsoft.com/office/drawing/2014/main" id="{76AFA997-F97D-4FB4-8D41-01CE3D050F64}"/>
              </a:ext>
            </a:extLst>
          </p:cNvPr>
          <p:cNvSpPr>
            <a:spLocks noGrp="1"/>
          </p:cNvSpPr>
          <p:nvPr>
            <p:ph type="sldNum" sz="quarter" idx="12"/>
          </p:nvPr>
        </p:nvSpPr>
        <p:spPr/>
        <p:txBody>
          <a:bodyPr/>
          <a:lstStyle/>
          <a:p>
            <a:fld id="{FC749032-2A07-4AE8-BA90-74324CAE0C87}" type="slidenum">
              <a:rPr lang="en-US" altLang="zh-TW" smtClean="0"/>
              <a:pPr/>
              <a:t>20</a:t>
            </a:fld>
            <a:endParaRPr lang="en-US" altLang="en-US" dirty="0"/>
          </a:p>
        </p:txBody>
      </p:sp>
      <p:pic>
        <p:nvPicPr>
          <p:cNvPr id="6" name="內容版面配置區 5">
            <a:extLst>
              <a:ext uri="{FF2B5EF4-FFF2-40B4-BE49-F238E27FC236}">
                <a16:creationId xmlns:a16="http://schemas.microsoft.com/office/drawing/2014/main" id="{8FFDB5F9-9A69-489B-91C1-D9C4D3731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3062" y="2163640"/>
            <a:ext cx="7209415" cy="3491436"/>
          </a:xfrm>
        </p:spPr>
      </p:pic>
    </p:spTree>
    <p:extLst>
      <p:ext uri="{BB962C8B-B14F-4D97-AF65-F5344CB8AC3E}">
        <p14:creationId xmlns:p14="http://schemas.microsoft.com/office/powerpoint/2010/main" val="420556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A41D36-E633-4D92-8C8B-FCD76FA786E2}"/>
              </a:ext>
            </a:extLst>
          </p:cNvPr>
          <p:cNvSpPr>
            <a:spLocks noGrp="1"/>
          </p:cNvSpPr>
          <p:nvPr>
            <p:ph type="title"/>
          </p:nvPr>
        </p:nvSpPr>
        <p:spPr/>
        <p:txBody>
          <a:bodyPr>
            <a:normAutofit/>
          </a:bodyPr>
          <a:lstStyle/>
          <a:p>
            <a:r>
              <a:rPr lang="en-US" altLang="zh-TW" sz="3600" dirty="0"/>
              <a:t>Question 12</a:t>
            </a:r>
            <a:endParaRPr lang="zh-TW" altLang="en-US" sz="3200" dirty="0"/>
          </a:p>
        </p:txBody>
      </p:sp>
      <p:sp>
        <p:nvSpPr>
          <p:cNvPr id="3" name="內容版面配置區 2">
            <a:extLst>
              <a:ext uri="{FF2B5EF4-FFF2-40B4-BE49-F238E27FC236}">
                <a16:creationId xmlns:a16="http://schemas.microsoft.com/office/drawing/2014/main" id="{D1F58F12-018F-46E8-8DE5-1C0DD01607E7}"/>
              </a:ext>
            </a:extLst>
          </p:cNvPr>
          <p:cNvSpPr>
            <a:spLocks noGrp="1"/>
          </p:cNvSpPr>
          <p:nvPr>
            <p:ph idx="1"/>
          </p:nvPr>
        </p:nvSpPr>
        <p:spPr/>
        <p:txBody>
          <a:bodyPr>
            <a:normAutofit/>
          </a:bodyPr>
          <a:lstStyle/>
          <a:p>
            <a:pPr marL="491490" indent="-457200">
              <a:buFont typeface="+mj-lt"/>
              <a:buAutoNum type="alphaLcParenR"/>
            </a:pPr>
            <a:r>
              <a:rPr lang="en-US" altLang="zh-TW" sz="2400" dirty="0"/>
              <a:t>When do we use Sparse Matrix to store a matrix ?</a:t>
            </a:r>
          </a:p>
          <a:p>
            <a:pPr marL="491490" indent="-457200">
              <a:buFont typeface="+mj-lt"/>
              <a:buAutoNum type="alphaLcParenR"/>
            </a:pPr>
            <a:r>
              <a:rPr lang="en-US" altLang="zh-TW" sz="2400" dirty="0"/>
              <a:t>If we want to store the matrix below, what shall </a:t>
            </a:r>
            <a:r>
              <a:rPr lang="en-US" altLang="zh-TW" sz="2400" dirty="0" err="1"/>
              <a:t>smArray</a:t>
            </a:r>
            <a:r>
              <a:rPr lang="en-US" altLang="zh-TW" sz="2400" dirty="0"/>
              <a:t> contain?</a:t>
            </a:r>
            <a:endParaRPr lang="zh-TW" altLang="en-US" sz="2400" dirty="0"/>
          </a:p>
        </p:txBody>
      </p:sp>
      <p:sp>
        <p:nvSpPr>
          <p:cNvPr id="4" name="投影片編號版面配置區 3">
            <a:extLst>
              <a:ext uri="{FF2B5EF4-FFF2-40B4-BE49-F238E27FC236}">
                <a16:creationId xmlns:a16="http://schemas.microsoft.com/office/drawing/2014/main" id="{3FD961A2-FC70-4DEE-A782-C027CF358E1E}"/>
              </a:ext>
            </a:extLst>
          </p:cNvPr>
          <p:cNvSpPr>
            <a:spLocks noGrp="1"/>
          </p:cNvSpPr>
          <p:nvPr>
            <p:ph type="sldNum" sz="quarter" idx="12"/>
          </p:nvPr>
        </p:nvSpPr>
        <p:spPr/>
        <p:txBody>
          <a:bodyPr/>
          <a:lstStyle/>
          <a:p>
            <a:fld id="{FC749032-2A07-4AE8-BA90-74324CAE0C87}" type="slidenum">
              <a:rPr lang="en-US" altLang="zh-TW" smtClean="0"/>
              <a:pPr/>
              <a:t>21</a:t>
            </a:fld>
            <a:endParaRPr lang="en-US" altLang="en-US" dirty="0"/>
          </a:p>
        </p:txBody>
      </p:sp>
      <p:pic>
        <p:nvPicPr>
          <p:cNvPr id="6" name="圖片 5">
            <a:extLst>
              <a:ext uri="{FF2B5EF4-FFF2-40B4-BE49-F238E27FC236}">
                <a16:creationId xmlns:a16="http://schemas.microsoft.com/office/drawing/2014/main" id="{B0005DF7-75AE-4C76-9FF6-539C770A2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181" y="3013981"/>
            <a:ext cx="5022849" cy="2817983"/>
          </a:xfrm>
          <a:prstGeom prst="rect">
            <a:avLst/>
          </a:prstGeom>
        </p:spPr>
      </p:pic>
      <p:sp>
        <p:nvSpPr>
          <p:cNvPr id="9" name="Rectangle 4">
            <a:extLst>
              <a:ext uri="{FF2B5EF4-FFF2-40B4-BE49-F238E27FC236}">
                <a16:creationId xmlns:a16="http://schemas.microsoft.com/office/drawing/2014/main" id="{34FEF782-B3F2-48EF-9E15-67656748B8DF}"/>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0" name="文字方塊 2">
            <a:extLst>
              <a:ext uri="{FF2B5EF4-FFF2-40B4-BE49-F238E27FC236}">
                <a16:creationId xmlns:a16="http://schemas.microsoft.com/office/drawing/2014/main" id="{1B6A73AB-DE38-4DC7-9D6C-2CFE76F3F701}"/>
              </a:ext>
            </a:extLst>
          </p:cNvPr>
          <p:cNvSpPr txBox="1">
            <a:spLocks noChangeArrowheads="1"/>
          </p:cNvSpPr>
          <p:nvPr/>
        </p:nvSpPr>
        <p:spPr bwMode="auto">
          <a:xfrm>
            <a:off x="1825046" y="3013981"/>
            <a:ext cx="1228147" cy="1569660"/>
          </a:xfrm>
          <a:prstGeom prst="rect">
            <a:avLst/>
          </a:prstGeom>
          <a:solidFill>
            <a:srgbClr val="FFFFFF"/>
          </a:solidFill>
          <a:ln w="9525">
            <a:solidFill>
              <a:srgbClr val="000000"/>
            </a:solidFill>
            <a:prstDash val="lgDash"/>
            <a:miter lim="800000"/>
            <a:headEnd/>
            <a:tailEnd/>
          </a:ln>
        </p:spPr>
        <p:txBody>
          <a:bodyPr rot="0" vert="horz" wrap="square" lIns="91440" tIns="45720" rIns="91440" bIns="45720" anchor="t" anchorCtr="0">
            <a:spAutoFit/>
          </a:bodyPr>
          <a:lstStyle/>
          <a:p>
            <a:pPr>
              <a:spcAft>
                <a:spcPts val="0"/>
              </a:spcAft>
            </a:pPr>
            <a:r>
              <a:rPr lang="en-US" sz="2400" kern="100" dirty="0">
                <a:effectLst/>
                <a:latin typeface="Calibri" panose="020F0502020204030204" pitchFamily="34" charset="0"/>
                <a:ea typeface="新細明體" panose="02020500000000000000" pitchFamily="18" charset="-120"/>
                <a:cs typeface="Times New Roman" panose="02020603050405020304" pitchFamily="18" charset="0"/>
              </a:rPr>
              <a:t>1 0 3 0 1</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sz="2400" kern="100" dirty="0">
                <a:effectLst/>
                <a:latin typeface="Calibri" panose="020F0502020204030204" pitchFamily="34" charset="0"/>
                <a:ea typeface="新細明體" panose="02020500000000000000" pitchFamily="18" charset="-120"/>
                <a:cs typeface="Times New Roman" panose="02020603050405020304" pitchFamily="18" charset="0"/>
              </a:rPr>
              <a:t>0 0 0 1 0</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sz="2400" kern="100" dirty="0">
                <a:effectLst/>
                <a:latin typeface="Calibri" panose="020F0502020204030204" pitchFamily="34" charset="0"/>
                <a:ea typeface="新細明體" panose="02020500000000000000" pitchFamily="18" charset="-120"/>
                <a:cs typeface="Times New Roman" panose="02020603050405020304" pitchFamily="18" charset="0"/>
              </a:rPr>
              <a:t>0 0 1 0 0</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sz="2400" kern="100" dirty="0">
                <a:effectLst/>
                <a:latin typeface="Calibri" panose="020F0502020204030204" pitchFamily="34" charset="0"/>
                <a:ea typeface="新細明體" panose="02020500000000000000" pitchFamily="18" charset="-120"/>
                <a:cs typeface="Times New Roman" panose="02020603050405020304" pitchFamily="18" charset="0"/>
              </a:rPr>
              <a:t>0 0 0 1 1</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819553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0C6359-C11C-46E7-8FB0-F71BDA495298}"/>
              </a:ext>
            </a:extLst>
          </p:cNvPr>
          <p:cNvSpPr>
            <a:spLocks noGrp="1"/>
          </p:cNvSpPr>
          <p:nvPr>
            <p:ph type="title"/>
          </p:nvPr>
        </p:nvSpPr>
        <p:spPr/>
        <p:txBody>
          <a:bodyPr>
            <a:normAutofit/>
          </a:bodyPr>
          <a:lstStyle/>
          <a:p>
            <a:r>
              <a:rPr lang="en-US" altLang="zh-TW" sz="3600" dirty="0"/>
              <a:t>(Question 12 ) Ans:</a:t>
            </a:r>
            <a:endParaRPr lang="zh-TW" altLang="en-US" sz="3200" dirty="0"/>
          </a:p>
        </p:txBody>
      </p:sp>
      <p:sp>
        <p:nvSpPr>
          <p:cNvPr id="4" name="投影片編號版面配置區 3">
            <a:extLst>
              <a:ext uri="{FF2B5EF4-FFF2-40B4-BE49-F238E27FC236}">
                <a16:creationId xmlns:a16="http://schemas.microsoft.com/office/drawing/2014/main" id="{ECE53C64-FA14-46F0-B7DB-04EC5C24C6BA}"/>
              </a:ext>
            </a:extLst>
          </p:cNvPr>
          <p:cNvSpPr>
            <a:spLocks noGrp="1"/>
          </p:cNvSpPr>
          <p:nvPr>
            <p:ph type="sldNum" sz="quarter" idx="12"/>
          </p:nvPr>
        </p:nvSpPr>
        <p:spPr/>
        <p:txBody>
          <a:bodyPr/>
          <a:lstStyle/>
          <a:p>
            <a:fld id="{FC749032-2A07-4AE8-BA90-74324CAE0C87}" type="slidenum">
              <a:rPr lang="en-US" altLang="zh-TW" smtClean="0"/>
              <a:pPr/>
              <a:t>22</a:t>
            </a:fld>
            <a:endParaRPr lang="en-US" altLang="en-US" dirty="0"/>
          </a:p>
        </p:txBody>
      </p:sp>
      <p:sp>
        <p:nvSpPr>
          <p:cNvPr id="6" name="內容版面配置區 2">
            <a:extLst>
              <a:ext uri="{FF2B5EF4-FFF2-40B4-BE49-F238E27FC236}">
                <a16:creationId xmlns:a16="http://schemas.microsoft.com/office/drawing/2014/main" id="{BF185BA6-DA9D-44EF-B2F9-AC901B896C92}"/>
              </a:ext>
            </a:extLst>
          </p:cNvPr>
          <p:cNvSpPr>
            <a:spLocks noGrp="1"/>
          </p:cNvSpPr>
          <p:nvPr>
            <p:ph idx="1"/>
          </p:nvPr>
        </p:nvSpPr>
        <p:spPr>
          <a:xfrm>
            <a:off x="1341120" y="1901954"/>
            <a:ext cx="9509760" cy="4127627"/>
          </a:xfrm>
        </p:spPr>
        <p:txBody>
          <a:bodyPr>
            <a:normAutofit/>
          </a:bodyPr>
          <a:lstStyle/>
          <a:p>
            <a:pPr marL="491490" indent="-457200">
              <a:buFont typeface="+mj-lt"/>
              <a:buAutoNum type="alphaLcParenR"/>
            </a:pPr>
            <a:r>
              <a:rPr lang="en-US" altLang="zh-TW" sz="2400" dirty="0">
                <a:solidFill>
                  <a:srgbClr val="FF0000"/>
                </a:solidFill>
              </a:rPr>
              <a:t>When there are a lot of zero terms.</a:t>
            </a:r>
          </a:p>
          <a:p>
            <a:pPr marL="377190" indent="-342900">
              <a:buFont typeface="+mj-lt"/>
              <a:buAutoNum type="alphaLcParenR"/>
            </a:pPr>
            <a:r>
              <a:rPr lang="en-US" altLang="zh-TW" sz="2400" dirty="0">
                <a:solidFill>
                  <a:srgbClr val="FF0000"/>
                </a:solidFill>
              </a:rPr>
              <a:t>[(0,0,1), (0,2,3), (0,4,1) , (1,3,1), (2,2,1) , (3,3,1), (3,4,1)]</a:t>
            </a:r>
          </a:p>
        </p:txBody>
      </p:sp>
    </p:spTree>
    <p:extLst>
      <p:ext uri="{BB962C8B-B14F-4D97-AF65-F5344CB8AC3E}">
        <p14:creationId xmlns:p14="http://schemas.microsoft.com/office/powerpoint/2010/main" val="64191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D528C2-69E6-4D83-92E4-F3F0F5BA13D8}"/>
              </a:ext>
            </a:extLst>
          </p:cNvPr>
          <p:cNvSpPr>
            <a:spLocks noGrp="1"/>
          </p:cNvSpPr>
          <p:nvPr>
            <p:ph type="title"/>
          </p:nvPr>
        </p:nvSpPr>
        <p:spPr/>
        <p:txBody>
          <a:bodyPr>
            <a:normAutofit/>
          </a:bodyPr>
          <a:lstStyle/>
          <a:p>
            <a:r>
              <a:rPr lang="en-US" altLang="zh-TW" sz="3600" dirty="0"/>
              <a:t>Question 13</a:t>
            </a:r>
            <a:endParaRPr lang="zh-TW" altLang="en-US" sz="3600"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3EF58D0-F55E-4B28-AED1-A49FD85834F7}"/>
                  </a:ext>
                </a:extLst>
              </p:cNvPr>
              <p:cNvSpPr>
                <a:spLocks noGrp="1"/>
              </p:cNvSpPr>
              <p:nvPr>
                <p:ph idx="1"/>
              </p:nvPr>
            </p:nvSpPr>
            <p:spPr/>
            <p:txBody>
              <a:bodyPr/>
              <a:lstStyle/>
              <a:p>
                <a:pPr marL="34290" indent="0">
                  <a:buNone/>
                </a:pPr>
                <a:r>
                  <a:rPr lang="en-US" altLang="zh-TW" sz="2400" dirty="0"/>
                  <a:t>The time complexity of a 2-dimensional matrix multiplication is O(</a:t>
                </a:r>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𝑛</m:t>
                        </m:r>
                      </m:e>
                      <m:sup>
                        <m:r>
                          <a:rPr lang="en-US" altLang="zh-TW" sz="2400" b="0" i="1" smtClean="0">
                            <a:latin typeface="Cambria Math" panose="02040503050406030204" pitchFamily="18" charset="0"/>
                          </a:rPr>
                          <m:t>3</m:t>
                        </m:r>
                      </m:sup>
                    </m:sSup>
                  </m:oMath>
                </a14:m>
                <a:r>
                  <a:rPr lang="en-US" altLang="zh-TW" sz="2400" dirty="0"/>
                  <a:t>). It costs a lot in computing when you want to multiply two really large matrices. Please discuss whether the order of the matrix multiplication influence the computing time. For example, you may try to change the order of </a:t>
                </a:r>
                <a14:m>
                  <m:oMath xmlns:m="http://schemas.openxmlformats.org/officeDocument/2006/math">
                    <m:sSub>
                      <m:sSubPr>
                        <m:ctrlPr>
                          <a:rPr lang="en-US" altLang="zh-TW" sz="2400" i="1" dirty="0" smtClean="0">
                            <a:latin typeface="Cambria Math" panose="02040503050406030204" pitchFamily="18" charset="0"/>
                          </a:rPr>
                        </m:ctrlPr>
                      </m:sSubPr>
                      <m:e>
                        <m:r>
                          <a:rPr lang="en-US" altLang="zh-TW" sz="2400" i="1" dirty="0">
                            <a:latin typeface="Cambria Math" panose="02040503050406030204" pitchFamily="18" charset="0"/>
                          </a:rPr>
                          <m:t>𝑀</m:t>
                        </m:r>
                      </m:e>
                      <m:sub>
                        <m:r>
                          <a:rPr lang="en-US" altLang="zh-TW" sz="2400" b="0" i="1" dirty="0" smtClean="0">
                            <a:latin typeface="Cambria Math" panose="02040503050406030204" pitchFamily="18" charset="0"/>
                          </a:rPr>
                          <m:t>1</m:t>
                        </m:r>
                      </m:sub>
                    </m:sSub>
                    <m:r>
                      <a:rPr lang="en-US" altLang="zh-TW" sz="2400" i="1" dirty="0" smtClean="0">
                        <a:latin typeface="Cambria Math" panose="02040503050406030204" pitchFamily="18" charset="0"/>
                      </a:rPr>
                      <m:t>∗</m:t>
                    </m:r>
                    <m:sSub>
                      <m:sSubPr>
                        <m:ctrlPr>
                          <a:rPr lang="en-US" altLang="zh-TW" sz="2400" i="1" dirty="0">
                            <a:latin typeface="Cambria Math" panose="02040503050406030204" pitchFamily="18" charset="0"/>
                          </a:rPr>
                        </m:ctrlPr>
                      </m:sSubPr>
                      <m:e>
                        <m:r>
                          <a:rPr lang="en-US" altLang="zh-TW" sz="2400" i="1" dirty="0">
                            <a:latin typeface="Cambria Math" panose="02040503050406030204" pitchFamily="18" charset="0"/>
                          </a:rPr>
                          <m:t>𝑀</m:t>
                        </m:r>
                      </m:e>
                      <m:sub>
                        <m:r>
                          <a:rPr lang="en-US" altLang="zh-TW" sz="2400" b="0" i="1" dirty="0" smtClean="0">
                            <a:latin typeface="Cambria Math" panose="02040503050406030204" pitchFamily="18" charset="0"/>
                          </a:rPr>
                          <m:t>2</m:t>
                        </m:r>
                      </m:sub>
                    </m:sSub>
                  </m:oMath>
                </a14:m>
                <a:r>
                  <a:rPr lang="en-US" altLang="zh-TW" sz="2400" dirty="0"/>
                  <a:t>to </a:t>
                </a:r>
                <a14:m>
                  <m:oMath xmlns:m="http://schemas.openxmlformats.org/officeDocument/2006/math">
                    <m:sSub>
                      <m:sSubPr>
                        <m:ctrlPr>
                          <a:rPr lang="en-US" altLang="zh-TW" sz="2400" i="1" dirty="0">
                            <a:latin typeface="Cambria Math" panose="02040503050406030204" pitchFamily="18" charset="0"/>
                          </a:rPr>
                        </m:ctrlPr>
                      </m:sSubPr>
                      <m:e>
                        <m:r>
                          <a:rPr lang="en-US" altLang="zh-TW" sz="2400" i="1" dirty="0">
                            <a:latin typeface="Cambria Math" panose="02040503050406030204" pitchFamily="18" charset="0"/>
                          </a:rPr>
                          <m:t>𝑀</m:t>
                        </m:r>
                      </m:e>
                      <m:sub>
                        <m:r>
                          <a:rPr lang="en-US" altLang="zh-TW" sz="2400" b="0" i="1" dirty="0" smtClean="0">
                            <a:latin typeface="Cambria Math" panose="02040503050406030204" pitchFamily="18" charset="0"/>
                          </a:rPr>
                          <m:t>2</m:t>
                        </m:r>
                      </m:sub>
                    </m:sSub>
                    <m:r>
                      <a:rPr lang="en-US" altLang="zh-TW" sz="2400" b="0" i="1" dirty="0" smtClean="0">
                        <a:latin typeface="Cambria Math" panose="02040503050406030204" pitchFamily="18" charset="0"/>
                      </a:rPr>
                      <m:t>∗</m:t>
                    </m:r>
                    <m:sSub>
                      <m:sSubPr>
                        <m:ctrlPr>
                          <a:rPr lang="en-US" altLang="zh-TW" sz="2400" i="1" dirty="0">
                            <a:latin typeface="Cambria Math" panose="02040503050406030204" pitchFamily="18" charset="0"/>
                          </a:rPr>
                        </m:ctrlPr>
                      </m:sSubPr>
                      <m:e>
                        <m:r>
                          <a:rPr lang="en-US" altLang="zh-TW" sz="2400" i="1" dirty="0">
                            <a:latin typeface="Cambria Math" panose="02040503050406030204" pitchFamily="18" charset="0"/>
                          </a:rPr>
                          <m:t>𝑀</m:t>
                        </m:r>
                      </m:e>
                      <m:sub>
                        <m:r>
                          <a:rPr lang="en-US" altLang="zh-TW" sz="2400" i="1" dirty="0">
                            <a:latin typeface="Cambria Math" panose="02040503050406030204" pitchFamily="18" charset="0"/>
                          </a:rPr>
                          <m:t>1</m:t>
                        </m:r>
                      </m:sub>
                    </m:sSub>
                  </m:oMath>
                </a14:m>
                <a:r>
                  <a:rPr lang="en-US" altLang="zh-TW" sz="2400" dirty="0"/>
                  <a:t>and compute the result.</a:t>
                </a:r>
                <a:endParaRPr lang="zh-TW" altLang="en-US" dirty="0"/>
              </a:p>
            </p:txBody>
          </p:sp>
        </mc:Choice>
        <mc:Fallback xmlns="">
          <p:sp>
            <p:nvSpPr>
              <p:cNvPr id="3" name="內容版面配置區 2">
                <a:extLst>
                  <a:ext uri="{FF2B5EF4-FFF2-40B4-BE49-F238E27FC236}">
                    <a16:creationId xmlns:a16="http://schemas.microsoft.com/office/drawing/2014/main" id="{C3EF58D0-F55E-4B28-AED1-A49FD85834F7}"/>
                  </a:ext>
                </a:extLst>
              </p:cNvPr>
              <p:cNvSpPr>
                <a:spLocks noGrp="1" noRot="1" noChangeAspect="1" noMove="1" noResize="1" noEditPoints="1" noAdjustHandles="1" noChangeArrowheads="1" noChangeShapeType="1" noTextEdit="1"/>
              </p:cNvSpPr>
              <p:nvPr>
                <p:ph idx="1"/>
              </p:nvPr>
            </p:nvSpPr>
            <p:spPr>
              <a:blipFill>
                <a:blip r:embed="rId2"/>
                <a:stretch>
                  <a:fillRect l="-577" t="-1920" r="-64"/>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1FC8ACD7-DF1A-494A-9034-C85AE55F79D2}"/>
              </a:ext>
            </a:extLst>
          </p:cNvPr>
          <p:cNvSpPr>
            <a:spLocks noGrp="1"/>
          </p:cNvSpPr>
          <p:nvPr>
            <p:ph type="sldNum" sz="quarter" idx="12"/>
          </p:nvPr>
        </p:nvSpPr>
        <p:spPr/>
        <p:txBody>
          <a:bodyPr/>
          <a:lstStyle/>
          <a:p>
            <a:fld id="{FC749032-2A07-4AE8-BA90-74324CAE0C87}" type="slidenum">
              <a:rPr lang="en-US" altLang="zh-TW" smtClean="0"/>
              <a:pPr/>
              <a:t>23</a:t>
            </a:fld>
            <a:endParaRPr lang="en-US" altLang="en-US" dirty="0"/>
          </a:p>
        </p:txBody>
      </p:sp>
    </p:spTree>
    <p:extLst>
      <p:ext uri="{BB962C8B-B14F-4D97-AF65-F5344CB8AC3E}">
        <p14:creationId xmlns:p14="http://schemas.microsoft.com/office/powerpoint/2010/main" val="90554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0B984E-54D9-404B-877B-43035AAEA8EB}"/>
              </a:ext>
            </a:extLst>
          </p:cNvPr>
          <p:cNvSpPr>
            <a:spLocks noGrp="1"/>
          </p:cNvSpPr>
          <p:nvPr>
            <p:ph type="title"/>
          </p:nvPr>
        </p:nvSpPr>
        <p:spPr/>
        <p:txBody>
          <a:bodyPr>
            <a:normAutofit/>
          </a:bodyPr>
          <a:lstStyle/>
          <a:p>
            <a:r>
              <a:rPr lang="en-US" altLang="zh-TW" sz="3600" dirty="0"/>
              <a:t>(Question 13) Ans:</a:t>
            </a:r>
            <a:endParaRPr lang="zh-TW" altLang="en-US" sz="3600"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8C7A3166-6808-4BA2-816D-41D63779CC4F}"/>
                  </a:ext>
                </a:extLst>
              </p:cNvPr>
              <p:cNvSpPr>
                <a:spLocks noGrp="1"/>
              </p:cNvSpPr>
              <p:nvPr>
                <p:ph idx="1"/>
              </p:nvPr>
            </p:nvSpPr>
            <p:spPr/>
            <p:txBody>
              <a:bodyPr>
                <a:normAutofit/>
              </a:bodyPr>
              <a:lstStyle/>
              <a:p>
                <a:pPr marL="34290" indent="0">
                  <a:buNone/>
                </a:pPr>
                <a:r>
                  <a:rPr lang="en-US" altLang="zh-TW" sz="2400" dirty="0">
                    <a:solidFill>
                      <a:srgbClr val="FF0000"/>
                    </a:solidFill>
                  </a:rPr>
                  <a:t>Say </a:t>
                </a:r>
                <a14:m>
                  <m:oMath xmlns:m="http://schemas.openxmlformats.org/officeDocument/2006/math">
                    <m:sSub>
                      <m:sSubPr>
                        <m:ctrlPr>
                          <a:rPr lang="en-US" altLang="zh-TW" sz="2400" i="1" dirty="0">
                            <a:solidFill>
                              <a:srgbClr val="FF0000"/>
                            </a:solidFill>
                            <a:latin typeface="Cambria Math" panose="02040503050406030204" pitchFamily="18" charset="0"/>
                          </a:rPr>
                        </m:ctrlPr>
                      </m:sSubPr>
                      <m:e>
                        <m:r>
                          <a:rPr lang="en-US" altLang="zh-TW" sz="2400" i="1" dirty="0">
                            <a:solidFill>
                              <a:srgbClr val="FF0000"/>
                            </a:solidFill>
                            <a:latin typeface="Cambria Math" panose="02040503050406030204" pitchFamily="18" charset="0"/>
                          </a:rPr>
                          <m:t>𝑀</m:t>
                        </m:r>
                      </m:e>
                      <m:sub>
                        <m:r>
                          <a:rPr lang="en-US" altLang="zh-TW" sz="2400" i="1" dirty="0">
                            <a:solidFill>
                              <a:srgbClr val="FF0000"/>
                            </a:solidFill>
                            <a:latin typeface="Cambria Math" panose="02040503050406030204" pitchFamily="18" charset="0"/>
                          </a:rPr>
                          <m:t>1</m:t>
                        </m:r>
                      </m:sub>
                    </m:sSub>
                    <m:r>
                      <a:rPr lang="en-US" altLang="zh-TW" sz="2400" b="0" i="0" dirty="0" smtClean="0">
                        <a:solidFill>
                          <a:srgbClr val="FF0000"/>
                        </a:solidFill>
                        <a:latin typeface="Cambria Math" panose="02040503050406030204" pitchFamily="18" charset="0"/>
                      </a:rPr>
                      <m:t>:3∗7</m:t>
                    </m:r>
                  </m:oMath>
                </a14:m>
                <a:r>
                  <a:rPr lang="en-US" altLang="zh-TW" sz="2400" dirty="0">
                    <a:solidFill>
                      <a:srgbClr val="FF0000"/>
                    </a:solidFill>
                  </a:rPr>
                  <a:t>, </a:t>
                </a:r>
                <a14:m>
                  <m:oMath xmlns:m="http://schemas.openxmlformats.org/officeDocument/2006/math">
                    <m:sSub>
                      <m:sSubPr>
                        <m:ctrlPr>
                          <a:rPr lang="en-US" altLang="zh-TW" sz="2400" i="1" dirty="0">
                            <a:solidFill>
                              <a:srgbClr val="FF0000"/>
                            </a:solidFill>
                            <a:latin typeface="Cambria Math" panose="02040503050406030204" pitchFamily="18" charset="0"/>
                          </a:rPr>
                        </m:ctrlPr>
                      </m:sSubPr>
                      <m:e>
                        <m:r>
                          <a:rPr lang="en-US" altLang="zh-TW" sz="2400" i="1" dirty="0">
                            <a:solidFill>
                              <a:srgbClr val="FF0000"/>
                            </a:solidFill>
                            <a:latin typeface="Cambria Math" panose="02040503050406030204" pitchFamily="18" charset="0"/>
                          </a:rPr>
                          <m:t>𝑀</m:t>
                        </m:r>
                      </m:e>
                      <m:sub>
                        <m:r>
                          <a:rPr lang="en-US" altLang="zh-TW" sz="2400" b="0" i="1" dirty="0" smtClean="0">
                            <a:solidFill>
                              <a:srgbClr val="FF0000"/>
                            </a:solidFill>
                            <a:latin typeface="Cambria Math" panose="02040503050406030204" pitchFamily="18" charset="0"/>
                          </a:rPr>
                          <m:t>2</m:t>
                        </m:r>
                      </m:sub>
                    </m:sSub>
                    <m:r>
                      <a:rPr lang="en-US" altLang="zh-TW" sz="2400" dirty="0">
                        <a:solidFill>
                          <a:srgbClr val="FF0000"/>
                        </a:solidFill>
                        <a:latin typeface="Cambria Math" panose="02040503050406030204" pitchFamily="18" charset="0"/>
                      </a:rPr>
                      <m:t>:</m:t>
                    </m:r>
                    <m:r>
                      <a:rPr lang="en-US" altLang="zh-TW" sz="2400" b="0" i="0" dirty="0" smtClean="0">
                        <a:solidFill>
                          <a:srgbClr val="FF0000"/>
                        </a:solidFill>
                        <a:latin typeface="Cambria Math" panose="02040503050406030204" pitchFamily="18" charset="0"/>
                      </a:rPr>
                      <m:t>7</m:t>
                    </m:r>
                    <m:r>
                      <a:rPr lang="en-US" altLang="zh-TW" sz="2400" dirty="0">
                        <a:solidFill>
                          <a:srgbClr val="FF0000"/>
                        </a:solidFill>
                        <a:latin typeface="Cambria Math" panose="02040503050406030204" pitchFamily="18" charset="0"/>
                      </a:rPr>
                      <m:t>∗</m:t>
                    </m:r>
                    <m:r>
                      <a:rPr lang="en-US" altLang="zh-TW" sz="2400" b="0" i="0" dirty="0" smtClean="0">
                        <a:solidFill>
                          <a:srgbClr val="FF0000"/>
                        </a:solidFill>
                        <a:latin typeface="Cambria Math" panose="02040503050406030204" pitchFamily="18" charset="0"/>
                      </a:rPr>
                      <m:t>3</m:t>
                    </m:r>
                  </m:oMath>
                </a14:m>
                <a:endParaRPr lang="en-US" altLang="zh-TW" sz="2400" dirty="0">
                  <a:solidFill>
                    <a:srgbClr val="FF0000"/>
                  </a:solidFill>
                </a:endParaRPr>
              </a:p>
              <a:p>
                <a:pPr marL="34290" indent="0">
                  <a:buNone/>
                </a:pPr>
                <a:r>
                  <a:rPr lang="en-US" altLang="zh-TW" sz="2400" dirty="0">
                    <a:solidFill>
                      <a:srgbClr val="FF0000"/>
                    </a:solidFill>
                  </a:rPr>
                  <a:t> </a:t>
                </a:r>
                <a14:m>
                  <m:oMath xmlns:m="http://schemas.openxmlformats.org/officeDocument/2006/math">
                    <m:sSub>
                      <m:sSubPr>
                        <m:ctrlPr>
                          <a:rPr lang="en-US" altLang="zh-TW" sz="2400" i="1" dirty="0">
                            <a:solidFill>
                              <a:srgbClr val="FF0000"/>
                            </a:solidFill>
                            <a:latin typeface="Cambria Math" panose="02040503050406030204" pitchFamily="18" charset="0"/>
                          </a:rPr>
                        </m:ctrlPr>
                      </m:sSubPr>
                      <m:e>
                        <m:r>
                          <a:rPr lang="en-US" altLang="zh-TW" sz="2400" i="1" dirty="0">
                            <a:solidFill>
                              <a:srgbClr val="FF0000"/>
                            </a:solidFill>
                            <a:latin typeface="Cambria Math" panose="02040503050406030204" pitchFamily="18" charset="0"/>
                          </a:rPr>
                          <m:t>𝑀</m:t>
                        </m:r>
                      </m:e>
                      <m:sub>
                        <m:r>
                          <a:rPr lang="en-US" altLang="zh-TW" sz="2400" i="1" dirty="0">
                            <a:solidFill>
                              <a:srgbClr val="FF0000"/>
                            </a:solidFill>
                            <a:latin typeface="Cambria Math" panose="02040503050406030204" pitchFamily="18" charset="0"/>
                          </a:rPr>
                          <m:t>1</m:t>
                        </m:r>
                      </m:sub>
                    </m:sSub>
                    <m:r>
                      <a:rPr lang="en-US" altLang="zh-TW" sz="2400" b="0" i="1" dirty="0" smtClean="0">
                        <a:solidFill>
                          <a:srgbClr val="FF0000"/>
                        </a:solidFill>
                        <a:latin typeface="Cambria Math" panose="02040503050406030204" pitchFamily="18" charset="0"/>
                      </a:rPr>
                      <m:t>∗</m:t>
                    </m:r>
                    <m:sSub>
                      <m:sSubPr>
                        <m:ctrlPr>
                          <a:rPr lang="en-US" altLang="zh-TW" sz="2400" i="1" dirty="0">
                            <a:solidFill>
                              <a:srgbClr val="FF0000"/>
                            </a:solidFill>
                            <a:latin typeface="Cambria Math" panose="02040503050406030204" pitchFamily="18" charset="0"/>
                          </a:rPr>
                        </m:ctrlPr>
                      </m:sSubPr>
                      <m:e>
                        <m:r>
                          <a:rPr lang="en-US" altLang="zh-TW" sz="2400" i="1" dirty="0">
                            <a:solidFill>
                              <a:srgbClr val="FF0000"/>
                            </a:solidFill>
                            <a:latin typeface="Cambria Math" panose="02040503050406030204" pitchFamily="18" charset="0"/>
                          </a:rPr>
                          <m:t>𝑀</m:t>
                        </m:r>
                      </m:e>
                      <m:sub>
                        <m:r>
                          <a:rPr lang="en-US" altLang="zh-TW" sz="2400" b="0" i="1" dirty="0" smtClean="0">
                            <a:solidFill>
                              <a:srgbClr val="FF0000"/>
                            </a:solidFill>
                            <a:latin typeface="Cambria Math" panose="02040503050406030204" pitchFamily="18" charset="0"/>
                          </a:rPr>
                          <m:t>2</m:t>
                        </m:r>
                      </m:sub>
                    </m:sSub>
                  </m:oMath>
                </a14:m>
                <a:r>
                  <a:rPr lang="en-US" altLang="zh-TW" sz="2400" dirty="0">
                    <a:solidFill>
                      <a:srgbClr val="FF0000"/>
                    </a:solidFill>
                  </a:rPr>
                  <a:t>: 7 (multiplications + addition) * </a:t>
                </a:r>
                <a14:m>
                  <m:oMath xmlns:m="http://schemas.openxmlformats.org/officeDocument/2006/math">
                    <m:sSup>
                      <m:sSupPr>
                        <m:ctrlPr>
                          <a:rPr lang="en-US" altLang="zh-TW" sz="2400" i="1" dirty="0" smtClean="0">
                            <a:solidFill>
                              <a:srgbClr val="FF0000"/>
                            </a:solidFill>
                            <a:latin typeface="Cambria Math" panose="02040503050406030204" pitchFamily="18" charset="0"/>
                          </a:rPr>
                        </m:ctrlPr>
                      </m:sSupPr>
                      <m:e>
                        <m:r>
                          <a:rPr lang="en-US" altLang="zh-TW" sz="2400" b="0" i="1" dirty="0" smtClean="0">
                            <a:solidFill>
                              <a:srgbClr val="FF0000"/>
                            </a:solidFill>
                            <a:latin typeface="Cambria Math" panose="02040503050406030204" pitchFamily="18" charset="0"/>
                          </a:rPr>
                          <m:t>3</m:t>
                        </m:r>
                      </m:e>
                      <m:sup>
                        <m:r>
                          <a:rPr lang="en-US" altLang="zh-TW" sz="2400" b="0" i="1" dirty="0" smtClean="0">
                            <a:solidFill>
                              <a:srgbClr val="FF0000"/>
                            </a:solidFill>
                            <a:latin typeface="Cambria Math" panose="02040503050406030204" pitchFamily="18" charset="0"/>
                          </a:rPr>
                          <m:t>2</m:t>
                        </m:r>
                      </m:sup>
                    </m:sSup>
                  </m:oMath>
                </a14:m>
                <a:r>
                  <a:rPr lang="en-US" altLang="zh-TW" sz="2400" dirty="0">
                    <a:solidFill>
                      <a:srgbClr val="FF0000"/>
                    </a:solidFill>
                  </a:rPr>
                  <a:t> output </a:t>
                </a:r>
                <a:r>
                  <a:rPr lang="en-US" altLang="zh-TW" sz="2400" dirty="0" err="1">
                    <a:solidFill>
                      <a:srgbClr val="FF0000"/>
                    </a:solidFill>
                  </a:rPr>
                  <a:t>elemnts</a:t>
                </a:r>
                <a:endParaRPr lang="en-US" altLang="zh-TW" sz="2400" dirty="0">
                  <a:solidFill>
                    <a:srgbClr val="FF0000"/>
                  </a:solidFill>
                </a:endParaRPr>
              </a:p>
              <a:p>
                <a:pPr marL="34290" indent="0">
                  <a:buNone/>
                </a:pPr>
                <a:r>
                  <a:rPr lang="en-US" altLang="zh-TW" sz="2400" dirty="0">
                    <a:solidFill>
                      <a:srgbClr val="FF0000"/>
                    </a:solidFill>
                  </a:rPr>
                  <a:t> </a:t>
                </a:r>
                <a14:m>
                  <m:oMath xmlns:m="http://schemas.openxmlformats.org/officeDocument/2006/math">
                    <m:sSub>
                      <m:sSubPr>
                        <m:ctrlPr>
                          <a:rPr lang="en-US" altLang="zh-TW" sz="2400" i="1" dirty="0">
                            <a:solidFill>
                              <a:srgbClr val="FF0000"/>
                            </a:solidFill>
                            <a:latin typeface="Cambria Math" panose="02040503050406030204" pitchFamily="18" charset="0"/>
                          </a:rPr>
                        </m:ctrlPr>
                      </m:sSubPr>
                      <m:e>
                        <m:r>
                          <a:rPr lang="en-US" altLang="zh-TW" sz="2400" i="1" dirty="0">
                            <a:solidFill>
                              <a:srgbClr val="FF0000"/>
                            </a:solidFill>
                            <a:latin typeface="Cambria Math" panose="02040503050406030204" pitchFamily="18" charset="0"/>
                          </a:rPr>
                          <m:t>𝑀</m:t>
                        </m:r>
                      </m:e>
                      <m:sub>
                        <m:r>
                          <a:rPr lang="en-US" altLang="zh-TW" sz="2400" b="0" i="1" dirty="0" smtClean="0">
                            <a:solidFill>
                              <a:srgbClr val="FF0000"/>
                            </a:solidFill>
                            <a:latin typeface="Cambria Math" panose="02040503050406030204" pitchFamily="18" charset="0"/>
                          </a:rPr>
                          <m:t>2</m:t>
                        </m:r>
                      </m:sub>
                    </m:sSub>
                    <m:r>
                      <a:rPr lang="en-US" altLang="zh-TW" sz="2400" i="1" dirty="0">
                        <a:solidFill>
                          <a:srgbClr val="FF0000"/>
                        </a:solidFill>
                        <a:latin typeface="Cambria Math" panose="02040503050406030204" pitchFamily="18" charset="0"/>
                      </a:rPr>
                      <m:t>∗</m:t>
                    </m:r>
                    <m:sSub>
                      <m:sSubPr>
                        <m:ctrlPr>
                          <a:rPr lang="en-US" altLang="zh-TW" sz="2400" i="1" dirty="0">
                            <a:solidFill>
                              <a:srgbClr val="FF0000"/>
                            </a:solidFill>
                            <a:latin typeface="Cambria Math" panose="02040503050406030204" pitchFamily="18" charset="0"/>
                          </a:rPr>
                        </m:ctrlPr>
                      </m:sSubPr>
                      <m:e>
                        <m:r>
                          <a:rPr lang="en-US" altLang="zh-TW" sz="2400" i="1" dirty="0">
                            <a:solidFill>
                              <a:srgbClr val="FF0000"/>
                            </a:solidFill>
                            <a:latin typeface="Cambria Math" panose="02040503050406030204" pitchFamily="18" charset="0"/>
                          </a:rPr>
                          <m:t>𝑀</m:t>
                        </m:r>
                      </m:e>
                      <m:sub>
                        <m:r>
                          <a:rPr lang="en-US" altLang="zh-TW" sz="2400" b="0" i="1" dirty="0" smtClean="0">
                            <a:solidFill>
                              <a:srgbClr val="FF0000"/>
                            </a:solidFill>
                            <a:latin typeface="Cambria Math" panose="02040503050406030204" pitchFamily="18" charset="0"/>
                          </a:rPr>
                          <m:t>1</m:t>
                        </m:r>
                      </m:sub>
                    </m:sSub>
                  </m:oMath>
                </a14:m>
                <a:r>
                  <a:rPr lang="en-US" altLang="zh-TW" sz="2400" dirty="0">
                    <a:solidFill>
                      <a:srgbClr val="FF0000"/>
                    </a:solidFill>
                  </a:rPr>
                  <a:t>: 3 (multiplications + addition) * </a:t>
                </a:r>
                <a14:m>
                  <m:oMath xmlns:m="http://schemas.openxmlformats.org/officeDocument/2006/math">
                    <m:sSup>
                      <m:sSupPr>
                        <m:ctrlPr>
                          <a:rPr lang="en-US" altLang="zh-TW" sz="2400" i="1" dirty="0">
                            <a:solidFill>
                              <a:srgbClr val="FF0000"/>
                            </a:solidFill>
                            <a:latin typeface="Cambria Math" panose="02040503050406030204" pitchFamily="18" charset="0"/>
                          </a:rPr>
                        </m:ctrlPr>
                      </m:sSupPr>
                      <m:e>
                        <m:r>
                          <a:rPr lang="en-US" altLang="zh-TW" sz="2400" i="1" dirty="0" smtClean="0">
                            <a:solidFill>
                              <a:srgbClr val="FF0000"/>
                            </a:solidFill>
                            <a:latin typeface="Cambria Math" panose="02040503050406030204" pitchFamily="18" charset="0"/>
                          </a:rPr>
                          <m:t>7</m:t>
                        </m:r>
                      </m:e>
                      <m:sup>
                        <m:r>
                          <a:rPr lang="en-US" altLang="zh-TW" sz="2400" i="1" dirty="0">
                            <a:solidFill>
                              <a:srgbClr val="FF0000"/>
                            </a:solidFill>
                            <a:latin typeface="Cambria Math" panose="02040503050406030204" pitchFamily="18" charset="0"/>
                          </a:rPr>
                          <m:t>2</m:t>
                        </m:r>
                      </m:sup>
                    </m:sSup>
                  </m:oMath>
                </a14:m>
                <a:r>
                  <a:rPr lang="en-US" altLang="zh-TW" sz="2400" dirty="0">
                    <a:solidFill>
                      <a:srgbClr val="FF0000"/>
                    </a:solidFill>
                  </a:rPr>
                  <a:t> output </a:t>
                </a:r>
                <a:r>
                  <a:rPr lang="en-US" altLang="zh-TW" sz="2400" dirty="0" err="1">
                    <a:solidFill>
                      <a:srgbClr val="FF0000"/>
                    </a:solidFill>
                  </a:rPr>
                  <a:t>elemnts</a:t>
                </a:r>
                <a:endParaRPr lang="en-US" altLang="zh-TW" sz="2400" dirty="0">
                  <a:solidFill>
                    <a:srgbClr val="FF0000"/>
                  </a:solidFill>
                </a:endParaRPr>
              </a:p>
              <a:p>
                <a:pPr marL="34290" indent="0">
                  <a:buNone/>
                </a:pPr>
                <a:endParaRPr lang="en-US" altLang="zh-TW" sz="2400" dirty="0">
                  <a:solidFill>
                    <a:srgbClr val="FF0000"/>
                  </a:solidFill>
                </a:endParaRPr>
              </a:p>
              <a:p>
                <a:pPr marL="34290" indent="0">
                  <a:buNone/>
                </a:pPr>
                <a:r>
                  <a:rPr lang="en-US" altLang="zh-TW" sz="2400" dirty="0">
                    <a:solidFill>
                      <a:srgbClr val="FF0000"/>
                    </a:solidFill>
                  </a:rPr>
                  <a:t>So the order of matrices does matter. </a:t>
                </a:r>
              </a:p>
              <a:p>
                <a:pPr marL="34290" indent="0">
                  <a:buNone/>
                </a:pPr>
                <a:endParaRPr lang="zh-TW" altLang="en-US" sz="2400" dirty="0">
                  <a:solidFill>
                    <a:srgbClr val="FF0000"/>
                  </a:solidFill>
                </a:endParaRPr>
              </a:p>
            </p:txBody>
          </p:sp>
        </mc:Choice>
        <mc:Fallback xmlns="">
          <p:sp>
            <p:nvSpPr>
              <p:cNvPr id="3" name="內容版面配置區 2">
                <a:extLst>
                  <a:ext uri="{FF2B5EF4-FFF2-40B4-BE49-F238E27FC236}">
                    <a16:creationId xmlns:a16="http://schemas.microsoft.com/office/drawing/2014/main" id="{8C7A3166-6808-4BA2-816D-41D63779CC4F}"/>
                  </a:ext>
                </a:extLst>
              </p:cNvPr>
              <p:cNvSpPr>
                <a:spLocks noGrp="1" noRot="1" noChangeAspect="1" noMove="1" noResize="1" noEditPoints="1" noAdjustHandles="1" noChangeArrowheads="1" noChangeShapeType="1" noTextEdit="1"/>
              </p:cNvSpPr>
              <p:nvPr>
                <p:ph idx="1"/>
              </p:nvPr>
            </p:nvSpPr>
            <p:spPr>
              <a:blipFill>
                <a:blip r:embed="rId2"/>
                <a:stretch>
                  <a:fillRect l="-577" t="-1920"/>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C308A1FE-3179-4348-9954-FF9043EE6496}"/>
              </a:ext>
            </a:extLst>
          </p:cNvPr>
          <p:cNvSpPr>
            <a:spLocks noGrp="1"/>
          </p:cNvSpPr>
          <p:nvPr>
            <p:ph type="sldNum" sz="quarter" idx="12"/>
          </p:nvPr>
        </p:nvSpPr>
        <p:spPr/>
        <p:txBody>
          <a:bodyPr/>
          <a:lstStyle/>
          <a:p>
            <a:fld id="{FC749032-2A07-4AE8-BA90-74324CAE0C87}" type="slidenum">
              <a:rPr lang="en-US" altLang="zh-TW" smtClean="0"/>
              <a:pPr/>
              <a:t>24</a:t>
            </a:fld>
            <a:endParaRPr lang="en-US" altLang="en-US" dirty="0"/>
          </a:p>
        </p:txBody>
      </p:sp>
    </p:spTree>
    <p:extLst>
      <p:ext uri="{BB962C8B-B14F-4D97-AF65-F5344CB8AC3E}">
        <p14:creationId xmlns:p14="http://schemas.microsoft.com/office/powerpoint/2010/main" val="97366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C002DD-4651-4B32-9944-AB3E7FA4565A}"/>
              </a:ext>
            </a:extLst>
          </p:cNvPr>
          <p:cNvSpPr>
            <a:spLocks noGrp="1"/>
          </p:cNvSpPr>
          <p:nvPr>
            <p:ph type="title"/>
          </p:nvPr>
        </p:nvSpPr>
        <p:spPr/>
        <p:txBody>
          <a:bodyPr>
            <a:normAutofit/>
          </a:bodyPr>
          <a:lstStyle/>
          <a:p>
            <a:r>
              <a:rPr lang="en-US" altLang="zh-TW" sz="3600" dirty="0"/>
              <a:t>Question 14</a:t>
            </a:r>
            <a:endParaRPr lang="zh-TW" altLang="en-US" sz="3200" dirty="0"/>
          </a:p>
        </p:txBody>
      </p:sp>
      <p:sp>
        <p:nvSpPr>
          <p:cNvPr id="4" name="投影片編號版面配置區 3">
            <a:extLst>
              <a:ext uri="{FF2B5EF4-FFF2-40B4-BE49-F238E27FC236}">
                <a16:creationId xmlns:a16="http://schemas.microsoft.com/office/drawing/2014/main" id="{AF57DD51-B705-4AB2-A20E-0D2345AAB762}"/>
              </a:ext>
            </a:extLst>
          </p:cNvPr>
          <p:cNvSpPr>
            <a:spLocks noGrp="1"/>
          </p:cNvSpPr>
          <p:nvPr>
            <p:ph type="sldNum" sz="quarter" idx="12"/>
          </p:nvPr>
        </p:nvSpPr>
        <p:spPr/>
        <p:txBody>
          <a:bodyPr/>
          <a:lstStyle/>
          <a:p>
            <a:fld id="{FC749032-2A07-4AE8-BA90-74324CAE0C87}" type="slidenum">
              <a:rPr lang="en-US" altLang="zh-TW" smtClean="0"/>
              <a:pPr/>
              <a:t>25</a:t>
            </a:fld>
            <a:endParaRPr lang="en-US" altLang="en-US" dirty="0"/>
          </a:p>
        </p:txBody>
      </p:sp>
      <p:grpSp>
        <p:nvGrpSpPr>
          <p:cNvPr id="8" name="群組 7"/>
          <p:cNvGrpSpPr/>
          <p:nvPr/>
        </p:nvGrpSpPr>
        <p:grpSpPr>
          <a:xfrm>
            <a:off x="2431703" y="2385926"/>
            <a:ext cx="4527610" cy="1569660"/>
            <a:chOff x="2431703" y="2385926"/>
            <a:chExt cx="4527610" cy="1569660"/>
          </a:xfrm>
        </p:grpSpPr>
        <p:sp>
          <p:nvSpPr>
            <p:cNvPr id="5" name="文字方塊 2"/>
            <p:cNvSpPr txBox="1">
              <a:spLocks noChangeArrowheads="1"/>
            </p:cNvSpPr>
            <p:nvPr/>
          </p:nvSpPr>
          <p:spPr bwMode="auto">
            <a:xfrm>
              <a:off x="2431703" y="2385926"/>
              <a:ext cx="1170478" cy="1569660"/>
            </a:xfrm>
            <a:prstGeom prst="rect">
              <a:avLst/>
            </a:prstGeom>
            <a:solidFill>
              <a:srgbClr val="FFFFFF"/>
            </a:solidFill>
            <a:ln w="9525">
              <a:solidFill>
                <a:srgbClr val="000000"/>
              </a:solidFill>
              <a:prstDash val="lgDash"/>
              <a:miter lim="800000"/>
              <a:headEnd/>
              <a:tailEnd/>
            </a:ln>
          </p:spPr>
          <p:txBody>
            <a:bodyPr rot="0" vert="horz" wrap="square" lIns="91440" tIns="45720" rIns="91440" bIns="45720" anchor="t" anchorCtr="0">
              <a:spAutoFit/>
            </a:bodyPr>
            <a:lstStyle/>
            <a:p>
              <a:pPr>
                <a:spcAft>
                  <a:spcPts val="0"/>
                </a:spcAft>
              </a:pPr>
              <a:r>
                <a:rPr lang="en-US" sz="2400" kern="100" dirty="0">
                  <a:effectLst/>
                  <a:latin typeface="Calibri" panose="020F0502020204030204" pitchFamily="34" charset="0"/>
                  <a:ea typeface="新細明體" panose="02020500000000000000" pitchFamily="18" charset="-120"/>
                  <a:cs typeface="Times New Roman" panose="02020603050405020304" pitchFamily="18" charset="0"/>
                </a:rPr>
                <a:t>1 0 0 0</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sz="2400" kern="100" dirty="0">
                  <a:effectLst/>
                  <a:latin typeface="Calibri" panose="020F0502020204030204" pitchFamily="34" charset="0"/>
                  <a:ea typeface="新細明體" panose="02020500000000000000" pitchFamily="18" charset="-120"/>
                  <a:cs typeface="Times New Roman" panose="02020603050405020304" pitchFamily="18" charset="0"/>
                </a:rPr>
                <a:t>0 1 0 0</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sz="2400" kern="100" dirty="0">
                  <a:effectLst/>
                  <a:latin typeface="Calibri" panose="020F0502020204030204" pitchFamily="34" charset="0"/>
                  <a:ea typeface="新細明體" panose="02020500000000000000" pitchFamily="18" charset="-120"/>
                  <a:cs typeface="Times New Roman" panose="02020603050405020304" pitchFamily="18" charset="0"/>
                </a:rPr>
                <a:t>0 0 1 0</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sz="2400" kern="100" dirty="0">
                  <a:effectLst/>
                  <a:latin typeface="Calibri" panose="020F0502020204030204" pitchFamily="34" charset="0"/>
                  <a:ea typeface="新細明體" panose="02020500000000000000" pitchFamily="18" charset="-120"/>
                  <a:cs typeface="Times New Roman" panose="02020603050405020304" pitchFamily="18" charset="0"/>
                </a:rPr>
                <a:t>0 0 0 1</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6" name="文字方塊 2"/>
            <p:cNvSpPr txBox="1">
              <a:spLocks noChangeArrowheads="1"/>
            </p:cNvSpPr>
            <p:nvPr/>
          </p:nvSpPr>
          <p:spPr bwMode="auto">
            <a:xfrm>
              <a:off x="4895274" y="2821846"/>
              <a:ext cx="2064039" cy="830997"/>
            </a:xfrm>
            <a:prstGeom prst="rect">
              <a:avLst/>
            </a:prstGeom>
            <a:solidFill>
              <a:srgbClr val="FFFFFF"/>
            </a:solidFill>
            <a:ln w="9525">
              <a:solidFill>
                <a:srgbClr val="000000"/>
              </a:solidFill>
              <a:prstDash val="lgDash"/>
              <a:miter lim="800000"/>
              <a:headEnd/>
              <a:tailEnd/>
            </a:ln>
          </p:spPr>
          <p:txBody>
            <a:bodyPr rot="0" vert="horz" wrap="square" lIns="91440" tIns="45720" rIns="91440" bIns="45720" anchor="t" anchorCtr="0">
              <a:spAutoFit/>
            </a:bodyPr>
            <a:lstStyle/>
            <a:p>
              <a:pPr>
                <a:spcAft>
                  <a:spcPts val="0"/>
                </a:spcAft>
              </a:pPr>
              <a:r>
                <a:rPr lang="en-US" sz="2400" kern="100" dirty="0">
                  <a:effectLst/>
                  <a:latin typeface="Calibri" panose="020F0502020204030204" pitchFamily="34" charset="0"/>
                  <a:ea typeface="新細明體" panose="02020500000000000000" pitchFamily="18" charset="-120"/>
                  <a:cs typeface="Times New Roman" panose="02020603050405020304" pitchFamily="18" charset="0"/>
                </a:rPr>
                <a:t>1 0 0 0 0 0 1 0</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sz="2400" kern="100" dirty="0">
                  <a:effectLst/>
                  <a:latin typeface="Calibri" panose="020F0502020204030204" pitchFamily="34" charset="0"/>
                  <a:ea typeface="新細明體" panose="02020500000000000000" pitchFamily="18" charset="-120"/>
                  <a:cs typeface="Times New Roman" panose="02020603050405020304" pitchFamily="18" charset="0"/>
                </a:rPr>
                <a:t>0 1 0 0 0 0 0 1</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sp>
        <p:nvSpPr>
          <p:cNvPr id="7" name="向右箭號 6"/>
          <p:cNvSpPr/>
          <p:nvPr/>
        </p:nvSpPr>
        <p:spPr>
          <a:xfrm>
            <a:off x="4027055" y="3057236"/>
            <a:ext cx="443345" cy="36021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grpSp>
        <p:nvGrpSpPr>
          <p:cNvPr id="12" name="群組 11"/>
          <p:cNvGrpSpPr/>
          <p:nvPr/>
        </p:nvGrpSpPr>
        <p:grpSpPr>
          <a:xfrm>
            <a:off x="2016471" y="4272684"/>
            <a:ext cx="3910822" cy="1735026"/>
            <a:chOff x="2016471" y="4272684"/>
            <a:chExt cx="3910822" cy="1735026"/>
          </a:xfrm>
        </p:grpSpPr>
        <p:sp>
          <p:nvSpPr>
            <p:cNvPr id="9" name="文字方塊 7"/>
            <p:cNvSpPr txBox="1">
              <a:spLocks noChangeArrowheads="1"/>
            </p:cNvSpPr>
            <p:nvPr/>
          </p:nvSpPr>
          <p:spPr bwMode="auto">
            <a:xfrm>
              <a:off x="2016471" y="4659201"/>
              <a:ext cx="1585710" cy="830997"/>
            </a:xfrm>
            <a:prstGeom prst="rect">
              <a:avLst/>
            </a:prstGeom>
            <a:solidFill>
              <a:srgbClr val="FFFFFF"/>
            </a:solidFill>
            <a:ln w="9525">
              <a:solidFill>
                <a:srgbClr val="000000"/>
              </a:solidFill>
              <a:prstDash val="lgDash"/>
              <a:miter lim="800000"/>
              <a:headEnd/>
              <a:tailEnd/>
            </a:ln>
          </p:spPr>
          <p:txBody>
            <a:bodyPr rot="0" vert="horz" wrap="square" lIns="91440" tIns="45720" rIns="91440" bIns="45720" anchor="t" anchorCtr="0">
              <a:spAutoFit/>
            </a:bodyPr>
            <a:lstStyle/>
            <a:p>
              <a:pPr>
                <a:spcAft>
                  <a:spcPts val="0"/>
                </a:spcAft>
              </a:pPr>
              <a:r>
                <a:rPr lang="en-US" sz="2400" kern="100" dirty="0">
                  <a:effectLst/>
                  <a:latin typeface="Calibri" panose="020F0502020204030204" pitchFamily="34" charset="0"/>
                  <a:ea typeface="新細明體" panose="02020500000000000000" pitchFamily="18" charset="-120"/>
                  <a:cs typeface="Times New Roman" panose="02020603050405020304" pitchFamily="18" charset="0"/>
                </a:rPr>
                <a:t>1 0 0 0 5 2</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sz="2400" kern="100" dirty="0">
                  <a:effectLst/>
                  <a:latin typeface="Calibri" panose="020F0502020204030204" pitchFamily="34" charset="0"/>
                  <a:ea typeface="新細明體" panose="02020500000000000000" pitchFamily="18" charset="-120"/>
                  <a:cs typeface="Times New Roman" panose="02020603050405020304" pitchFamily="18" charset="0"/>
                </a:rPr>
                <a:t>0 1 0 0 2 3</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10" name="文字方塊 6"/>
            <p:cNvSpPr txBox="1">
              <a:spLocks noChangeArrowheads="1"/>
            </p:cNvSpPr>
            <p:nvPr/>
          </p:nvSpPr>
          <p:spPr bwMode="auto">
            <a:xfrm>
              <a:off x="5002588" y="4272684"/>
              <a:ext cx="924705" cy="1735026"/>
            </a:xfrm>
            <a:prstGeom prst="rect">
              <a:avLst/>
            </a:prstGeom>
            <a:solidFill>
              <a:srgbClr val="FFFFFF"/>
            </a:solidFill>
            <a:ln w="9525">
              <a:solidFill>
                <a:srgbClr val="000000"/>
              </a:solidFill>
              <a:prstDash val="lgDash"/>
              <a:miter lim="800000"/>
              <a:headEnd/>
              <a:tailEnd/>
            </a:ln>
          </p:spPr>
          <p:txBody>
            <a:bodyPr rot="0" vert="horz" wrap="square" lIns="91440" tIns="45720" rIns="91440" bIns="45720" anchor="t" anchorCtr="0">
              <a:noAutofit/>
            </a:bodyPr>
            <a:lstStyle/>
            <a:p>
              <a:pPr>
                <a:spcAft>
                  <a:spcPts val="0"/>
                </a:spcAft>
              </a:pPr>
              <a:r>
                <a:rPr lang="en-US" sz="2400" kern="100" dirty="0">
                  <a:effectLst/>
                  <a:latin typeface="Calibri" panose="020F0502020204030204" pitchFamily="34" charset="0"/>
                  <a:ea typeface="新細明體" panose="02020500000000000000" pitchFamily="18" charset="-120"/>
                  <a:cs typeface="Times New Roman" panose="02020603050405020304" pitchFamily="18" charset="0"/>
                </a:rPr>
                <a:t>1 0 0</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sz="2400" kern="100" dirty="0">
                  <a:effectLst/>
                  <a:latin typeface="Calibri" panose="020F0502020204030204" pitchFamily="34" charset="0"/>
                  <a:ea typeface="新細明體" panose="02020500000000000000" pitchFamily="18" charset="-120"/>
                  <a:cs typeface="Times New Roman" panose="02020603050405020304" pitchFamily="18" charset="0"/>
                </a:rPr>
                <a:t>0 1 0</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sz="2400" kern="100" dirty="0">
                  <a:effectLst/>
                  <a:latin typeface="Calibri" panose="020F0502020204030204" pitchFamily="34" charset="0"/>
                  <a:ea typeface="新細明體" panose="02020500000000000000" pitchFamily="18" charset="-120"/>
                  <a:cs typeface="Times New Roman" panose="02020603050405020304" pitchFamily="18" charset="0"/>
                </a:rPr>
                <a:t>0 5 2</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sz="2400" kern="100" dirty="0">
                  <a:effectLst/>
                  <a:latin typeface="Calibri" panose="020F0502020204030204" pitchFamily="34" charset="0"/>
                  <a:ea typeface="新細明體" panose="02020500000000000000" pitchFamily="18" charset="-120"/>
                  <a:cs typeface="Times New Roman" panose="02020603050405020304" pitchFamily="18" charset="0"/>
                </a:rPr>
                <a:t>0 2 3</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11" name="向右箭號 10"/>
            <p:cNvSpPr/>
            <p:nvPr/>
          </p:nvSpPr>
          <p:spPr>
            <a:xfrm>
              <a:off x="4045529" y="4894589"/>
              <a:ext cx="443345" cy="36021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94993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FC23FD-A0A2-4AF0-98D8-202EB2A7176B}"/>
              </a:ext>
            </a:extLst>
          </p:cNvPr>
          <p:cNvSpPr>
            <a:spLocks noGrp="1"/>
          </p:cNvSpPr>
          <p:nvPr>
            <p:ph type="title"/>
          </p:nvPr>
        </p:nvSpPr>
        <p:spPr/>
        <p:txBody>
          <a:bodyPr>
            <a:normAutofit/>
          </a:bodyPr>
          <a:lstStyle/>
          <a:p>
            <a:r>
              <a:rPr lang="en-US" altLang="zh-TW" sz="3600" dirty="0"/>
              <a:t>(Question 14) Ans:</a:t>
            </a:r>
            <a:endParaRPr lang="zh-TW" altLang="en-US" sz="3600" dirty="0"/>
          </a:p>
        </p:txBody>
      </p:sp>
      <p:sp>
        <p:nvSpPr>
          <p:cNvPr id="3" name="內容版面配置區 2">
            <a:extLst>
              <a:ext uri="{FF2B5EF4-FFF2-40B4-BE49-F238E27FC236}">
                <a16:creationId xmlns:a16="http://schemas.microsoft.com/office/drawing/2014/main" id="{55E056B0-2EBA-457E-85FB-6E2DA0BB573D}"/>
              </a:ext>
            </a:extLst>
          </p:cNvPr>
          <p:cNvSpPr>
            <a:spLocks noGrp="1"/>
          </p:cNvSpPr>
          <p:nvPr>
            <p:ph idx="1"/>
          </p:nvPr>
        </p:nvSpPr>
        <p:spPr/>
        <p:txBody>
          <a:bodyPr>
            <a:normAutofit/>
          </a:bodyPr>
          <a:lstStyle/>
          <a:p>
            <a:pPr marL="34290" indent="0">
              <a:buNone/>
            </a:pPr>
            <a:r>
              <a:rPr lang="en-US" altLang="zh-TW" sz="3600" dirty="0">
                <a:solidFill>
                  <a:srgbClr val="FF0000"/>
                </a:solidFill>
              </a:rPr>
              <a:t>Bonus</a:t>
            </a:r>
            <a:endParaRPr lang="zh-TW" altLang="en-US" sz="3600" dirty="0">
              <a:solidFill>
                <a:srgbClr val="FF0000"/>
              </a:solidFill>
            </a:endParaRPr>
          </a:p>
        </p:txBody>
      </p:sp>
      <p:sp>
        <p:nvSpPr>
          <p:cNvPr id="4" name="投影片編號版面配置區 3">
            <a:extLst>
              <a:ext uri="{FF2B5EF4-FFF2-40B4-BE49-F238E27FC236}">
                <a16:creationId xmlns:a16="http://schemas.microsoft.com/office/drawing/2014/main" id="{7D408B68-6CA4-4B05-9166-4AB54EE32F43}"/>
              </a:ext>
            </a:extLst>
          </p:cNvPr>
          <p:cNvSpPr>
            <a:spLocks noGrp="1"/>
          </p:cNvSpPr>
          <p:nvPr>
            <p:ph type="sldNum" sz="quarter" idx="12"/>
          </p:nvPr>
        </p:nvSpPr>
        <p:spPr/>
        <p:txBody>
          <a:bodyPr/>
          <a:lstStyle/>
          <a:p>
            <a:fld id="{FC749032-2A07-4AE8-BA90-74324CAE0C87}" type="slidenum">
              <a:rPr lang="en-US" altLang="zh-TW" smtClean="0"/>
              <a:pPr/>
              <a:t>26</a:t>
            </a:fld>
            <a:endParaRPr lang="en-US" altLang="en-US" dirty="0"/>
          </a:p>
        </p:txBody>
      </p:sp>
    </p:spTree>
    <p:extLst>
      <p:ext uri="{BB962C8B-B14F-4D97-AF65-F5344CB8AC3E}">
        <p14:creationId xmlns:p14="http://schemas.microsoft.com/office/powerpoint/2010/main" val="300248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C002DD-4651-4B32-9944-AB3E7FA4565A}"/>
              </a:ext>
            </a:extLst>
          </p:cNvPr>
          <p:cNvSpPr>
            <a:spLocks noGrp="1"/>
          </p:cNvSpPr>
          <p:nvPr>
            <p:ph type="title"/>
          </p:nvPr>
        </p:nvSpPr>
        <p:spPr/>
        <p:txBody>
          <a:bodyPr>
            <a:normAutofit/>
          </a:bodyPr>
          <a:lstStyle/>
          <a:p>
            <a:r>
              <a:rPr lang="en-US" altLang="zh-TW" sz="3600" dirty="0"/>
              <a:t>Question 15</a:t>
            </a:r>
            <a:endParaRPr lang="zh-TW" altLang="en-US" sz="3200" dirty="0"/>
          </a:p>
        </p:txBody>
      </p:sp>
      <p:sp>
        <p:nvSpPr>
          <p:cNvPr id="4" name="投影片編號版面配置區 3">
            <a:extLst>
              <a:ext uri="{FF2B5EF4-FFF2-40B4-BE49-F238E27FC236}">
                <a16:creationId xmlns:a16="http://schemas.microsoft.com/office/drawing/2014/main" id="{AF57DD51-B705-4AB2-A20E-0D2345AAB762}"/>
              </a:ext>
            </a:extLst>
          </p:cNvPr>
          <p:cNvSpPr>
            <a:spLocks noGrp="1"/>
          </p:cNvSpPr>
          <p:nvPr>
            <p:ph type="sldNum" sz="quarter" idx="12"/>
          </p:nvPr>
        </p:nvSpPr>
        <p:spPr/>
        <p:txBody>
          <a:bodyPr/>
          <a:lstStyle/>
          <a:p>
            <a:fld id="{FC749032-2A07-4AE8-BA90-74324CAE0C87}" type="slidenum">
              <a:rPr lang="en-US" altLang="zh-TW" smtClean="0"/>
              <a:pPr/>
              <a:t>27</a:t>
            </a:fld>
            <a:endParaRPr lang="en-US" altLang="en-US" dirty="0"/>
          </a:p>
        </p:txBody>
      </p:sp>
      <p:sp>
        <p:nvSpPr>
          <p:cNvPr id="5" name="內容版面配置區 2">
            <a:extLst>
              <a:ext uri="{FF2B5EF4-FFF2-40B4-BE49-F238E27FC236}">
                <a16:creationId xmlns:a16="http://schemas.microsoft.com/office/drawing/2014/main" id="{C139EB59-F7EA-44E5-9C88-6B5E15D0DA24}"/>
              </a:ext>
            </a:extLst>
          </p:cNvPr>
          <p:cNvSpPr>
            <a:spLocks noGrp="1"/>
          </p:cNvSpPr>
          <p:nvPr>
            <p:ph idx="1"/>
          </p:nvPr>
        </p:nvSpPr>
        <p:spPr>
          <a:xfrm>
            <a:off x="1341120" y="1901954"/>
            <a:ext cx="9509760" cy="4127627"/>
          </a:xfrm>
        </p:spPr>
        <p:txBody>
          <a:bodyPr/>
          <a:lstStyle/>
          <a:p>
            <a:pPr marL="34290" indent="0">
              <a:buNone/>
            </a:pPr>
            <a:r>
              <a:rPr lang="en-US" altLang="zh-TW" sz="2400" dirty="0"/>
              <a:t>Use “single linear list” and “one liner list per row” to represent the sparse matrix below :</a:t>
            </a:r>
            <a:endParaRPr lang="zh-TW" altLang="en-US" dirty="0"/>
          </a:p>
        </p:txBody>
      </p:sp>
      <p:grpSp>
        <p:nvGrpSpPr>
          <p:cNvPr id="8" name="群組 7"/>
          <p:cNvGrpSpPr/>
          <p:nvPr/>
        </p:nvGrpSpPr>
        <p:grpSpPr>
          <a:xfrm>
            <a:off x="2790246" y="3002279"/>
            <a:ext cx="3970771" cy="2327103"/>
            <a:chOff x="1801956" y="3103879"/>
            <a:chExt cx="3841462" cy="2345575"/>
          </a:xfrm>
        </p:grpSpPr>
        <p:sp>
          <p:nvSpPr>
            <p:cNvPr id="6" name="文字方塊 2"/>
            <p:cNvSpPr txBox="1">
              <a:spLocks noChangeArrowheads="1"/>
            </p:cNvSpPr>
            <p:nvPr/>
          </p:nvSpPr>
          <p:spPr bwMode="auto">
            <a:xfrm>
              <a:off x="3007735" y="3103879"/>
              <a:ext cx="2635683" cy="2345575"/>
            </a:xfrm>
            <a:prstGeom prst="rect">
              <a:avLst/>
            </a:prstGeom>
            <a:solidFill>
              <a:srgbClr val="FFFFFF"/>
            </a:solidFill>
            <a:ln w="9525">
              <a:solidFill>
                <a:srgbClr val="000000"/>
              </a:solidFill>
              <a:prstDash val="lgDash"/>
              <a:miter lim="800000"/>
              <a:headEnd/>
              <a:tailEnd/>
            </a:ln>
          </p:spPr>
          <p:txBody>
            <a:bodyPr rot="0" vert="horz" wrap="square" lIns="91440" tIns="45720" rIns="91440" bIns="45720" anchor="t" anchorCtr="0">
              <a:noAutofit/>
            </a:bodyPr>
            <a:lstStyle/>
            <a:p>
              <a:pPr>
                <a:spcAft>
                  <a:spcPts val="0"/>
                </a:spcAft>
              </a:pPr>
              <a:r>
                <a:rPr lang="en-US" sz="2400" kern="100">
                  <a:effectLst/>
                  <a:latin typeface="Calibri" panose="020F0502020204030204" pitchFamily="34" charset="0"/>
                  <a:ea typeface="新細明體" panose="02020500000000000000" pitchFamily="18" charset="-120"/>
                  <a:cs typeface="Times New Roman" panose="02020603050405020304" pitchFamily="18" charset="0"/>
                </a:rPr>
                <a:t>15  0   0   22  0   -15</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sz="2400" kern="100">
                  <a:effectLst/>
                  <a:latin typeface="Calibri" panose="020F0502020204030204" pitchFamily="34" charset="0"/>
                  <a:ea typeface="新細明體" panose="02020500000000000000" pitchFamily="18" charset="-120"/>
                  <a:cs typeface="Times New Roman" panose="02020603050405020304" pitchFamily="18" charset="0"/>
                </a:rPr>
                <a:t>0   11  3   0   0   0</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sz="2400" kern="100">
                  <a:effectLst/>
                  <a:latin typeface="Calibri" panose="020F0502020204030204" pitchFamily="34" charset="0"/>
                  <a:ea typeface="新細明體" panose="02020500000000000000" pitchFamily="18" charset="-120"/>
                  <a:cs typeface="Times New Roman" panose="02020603050405020304" pitchFamily="18" charset="0"/>
                </a:rPr>
                <a:t>0   0   0   6   0   0</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sz="2400" kern="100">
                  <a:effectLst/>
                  <a:latin typeface="Calibri" panose="020F0502020204030204" pitchFamily="34" charset="0"/>
                  <a:ea typeface="新細明體" panose="02020500000000000000" pitchFamily="18" charset="-120"/>
                  <a:cs typeface="Times New Roman" panose="02020603050405020304" pitchFamily="18" charset="0"/>
                </a:rPr>
                <a:t>0   0   0   0   0   0</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sz="2400" kern="100">
                  <a:effectLst/>
                  <a:latin typeface="Calibri" panose="020F0502020204030204" pitchFamily="34" charset="0"/>
                  <a:ea typeface="新細明體" panose="02020500000000000000" pitchFamily="18" charset="-120"/>
                  <a:cs typeface="Times New Roman" panose="02020603050405020304" pitchFamily="18" charset="0"/>
                </a:rPr>
                <a:t>91  0   0   0   0   0</a:t>
              </a:r>
              <a:endParaRPr lang="zh-TW" sz="2400" kern="100">
                <a:effectLst/>
                <a:latin typeface="Calibri" panose="020F0502020204030204" pitchFamily="34" charset="0"/>
                <a:ea typeface="新細明體" panose="02020500000000000000" pitchFamily="18" charset="-120"/>
                <a:cs typeface="Times New Roman" panose="02020603050405020304" pitchFamily="18" charset="0"/>
              </a:endParaRPr>
            </a:p>
            <a:p>
              <a:pPr>
                <a:spcAft>
                  <a:spcPts val="0"/>
                </a:spcAft>
              </a:pPr>
              <a:r>
                <a:rPr lang="en-US" sz="2400" kern="100">
                  <a:effectLst/>
                  <a:latin typeface="Calibri" panose="020F0502020204030204" pitchFamily="34" charset="0"/>
                  <a:ea typeface="新細明體" panose="02020500000000000000" pitchFamily="18" charset="-120"/>
                  <a:cs typeface="Times New Roman" panose="02020603050405020304" pitchFamily="18" charset="0"/>
                </a:rPr>
                <a:t>0   0   28  0   0   0</a:t>
              </a:r>
              <a:endParaRPr 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7" name="矩形 6"/>
            <p:cNvSpPr/>
            <p:nvPr/>
          </p:nvSpPr>
          <p:spPr>
            <a:xfrm>
              <a:off x="1801956" y="3965767"/>
              <a:ext cx="1205779" cy="461665"/>
            </a:xfrm>
            <a:prstGeom prst="rect">
              <a:avLst/>
            </a:prstGeom>
          </p:spPr>
          <p:txBody>
            <a:bodyPr wrap="none">
              <a:spAutoFit/>
            </a:bodyPr>
            <a:lstStyle/>
            <a:p>
              <a:r>
                <a:rPr lang="en-US" altLang="zh-TW" sz="2400" dirty="0">
                  <a:latin typeface="Calibri" panose="020F0502020204030204" pitchFamily="34" charset="0"/>
                  <a:ea typeface="新細明體" panose="02020500000000000000" pitchFamily="18" charset="-120"/>
                  <a:cs typeface="Times New Roman" panose="02020603050405020304" pitchFamily="18" charset="0"/>
                </a:rPr>
                <a:t>A[6][6]=</a:t>
              </a:r>
              <a:endParaRPr lang="zh-TW" altLang="en-US" sz="2400" dirty="0"/>
            </a:p>
          </p:txBody>
        </p:sp>
      </p:grpSp>
    </p:spTree>
    <p:extLst>
      <p:ext uri="{BB962C8B-B14F-4D97-AF65-F5344CB8AC3E}">
        <p14:creationId xmlns:p14="http://schemas.microsoft.com/office/powerpoint/2010/main" val="3191676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FC23FD-A0A2-4AF0-98D8-202EB2A7176B}"/>
              </a:ext>
            </a:extLst>
          </p:cNvPr>
          <p:cNvSpPr>
            <a:spLocks noGrp="1"/>
          </p:cNvSpPr>
          <p:nvPr>
            <p:ph type="title"/>
          </p:nvPr>
        </p:nvSpPr>
        <p:spPr/>
        <p:txBody>
          <a:bodyPr>
            <a:normAutofit/>
          </a:bodyPr>
          <a:lstStyle/>
          <a:p>
            <a:r>
              <a:rPr lang="en-US" altLang="zh-TW" sz="3600" dirty="0"/>
              <a:t>(Question 15) Ans:</a:t>
            </a:r>
            <a:endParaRPr lang="zh-TW" altLang="en-US" sz="3600" dirty="0"/>
          </a:p>
        </p:txBody>
      </p:sp>
      <p:sp>
        <p:nvSpPr>
          <p:cNvPr id="3" name="內容版面配置區 2">
            <a:extLst>
              <a:ext uri="{FF2B5EF4-FFF2-40B4-BE49-F238E27FC236}">
                <a16:creationId xmlns:a16="http://schemas.microsoft.com/office/drawing/2014/main" id="{55E056B0-2EBA-457E-85FB-6E2DA0BB573D}"/>
              </a:ext>
            </a:extLst>
          </p:cNvPr>
          <p:cNvSpPr>
            <a:spLocks noGrp="1"/>
          </p:cNvSpPr>
          <p:nvPr>
            <p:ph idx="1"/>
          </p:nvPr>
        </p:nvSpPr>
        <p:spPr/>
        <p:txBody>
          <a:bodyPr>
            <a:normAutofit fontScale="92500" lnSpcReduction="20000"/>
          </a:bodyPr>
          <a:lstStyle/>
          <a:p>
            <a:pPr marL="491490" indent="-457200">
              <a:buFont typeface="+mj-lt"/>
              <a:buAutoNum type="arabicPeriod"/>
            </a:pPr>
            <a:r>
              <a:rPr lang="en-US" altLang="zh-TW" sz="2400" dirty="0">
                <a:solidFill>
                  <a:srgbClr val="FF0000"/>
                </a:solidFill>
              </a:rPr>
              <a:t>Single linear list: </a:t>
            </a:r>
          </a:p>
          <a:p>
            <a:pPr marL="274320" lvl="1" indent="0">
              <a:buNone/>
            </a:pPr>
            <a:r>
              <a:rPr lang="en-US" altLang="zh-TW" sz="2400" dirty="0">
                <a:solidFill>
                  <a:srgbClr val="FF0000"/>
                </a:solidFill>
              </a:rPr>
              <a:t>[(0,0,15), (0,3,22), (0,5,-15) , (1,1,11), (1,2,3) , (2,3,6), (4,0,91), (6,2,28)]</a:t>
            </a:r>
          </a:p>
          <a:p>
            <a:pPr marL="491490" indent="-457200">
              <a:buFont typeface="+mj-lt"/>
              <a:buAutoNum type="arabicPeriod"/>
            </a:pPr>
            <a:r>
              <a:rPr lang="en-US" altLang="zh-TW" sz="2400" dirty="0">
                <a:solidFill>
                  <a:srgbClr val="FF0000"/>
                </a:solidFill>
              </a:rPr>
              <a:t>Single linear list per row:</a:t>
            </a:r>
          </a:p>
          <a:p>
            <a:pPr marL="274320" lvl="1" indent="0">
              <a:buNone/>
            </a:pPr>
            <a:r>
              <a:rPr lang="en-US" altLang="zh-TW" sz="2400" dirty="0">
                <a:solidFill>
                  <a:srgbClr val="FF0000"/>
                </a:solidFill>
              </a:rPr>
              <a:t>[</a:t>
            </a:r>
          </a:p>
          <a:p>
            <a:pPr marL="274320" lvl="1" indent="0">
              <a:buNone/>
            </a:pPr>
            <a:r>
              <a:rPr lang="en-US" altLang="zh-TW" sz="2400" dirty="0">
                <a:solidFill>
                  <a:srgbClr val="FF0000"/>
                </a:solidFill>
              </a:rPr>
              <a:t>   [(0,15), (3,22), (5,-15)] , </a:t>
            </a:r>
          </a:p>
          <a:p>
            <a:pPr marL="274320" lvl="1" indent="0">
              <a:buNone/>
            </a:pPr>
            <a:r>
              <a:rPr lang="en-US" altLang="zh-TW" sz="2400" dirty="0">
                <a:solidFill>
                  <a:srgbClr val="FF0000"/>
                </a:solidFill>
              </a:rPr>
              <a:t>   [(1,11), (2,3)],</a:t>
            </a:r>
          </a:p>
          <a:p>
            <a:pPr marL="274320" lvl="1" indent="0">
              <a:buNone/>
            </a:pPr>
            <a:r>
              <a:rPr lang="en-US" altLang="zh-TW" sz="2400" dirty="0">
                <a:solidFill>
                  <a:srgbClr val="FF0000"/>
                </a:solidFill>
              </a:rPr>
              <a:t>   [(3,6)],</a:t>
            </a:r>
          </a:p>
          <a:p>
            <a:pPr marL="274320" lvl="1" indent="0">
              <a:buNone/>
            </a:pPr>
            <a:r>
              <a:rPr lang="zh-TW" altLang="en-US" sz="2400" dirty="0">
                <a:solidFill>
                  <a:srgbClr val="FF0000"/>
                </a:solidFill>
              </a:rPr>
              <a:t>   </a:t>
            </a:r>
            <a:r>
              <a:rPr lang="en-US" altLang="zh-TW" sz="2400">
                <a:solidFill>
                  <a:srgbClr val="FF0000"/>
                </a:solidFill>
              </a:rPr>
              <a:t>[],</a:t>
            </a:r>
            <a:endParaRPr lang="en-US" altLang="zh-TW" sz="2400" dirty="0">
              <a:solidFill>
                <a:srgbClr val="FF0000"/>
              </a:solidFill>
            </a:endParaRPr>
          </a:p>
          <a:p>
            <a:pPr marL="274320" lvl="1" indent="0">
              <a:buNone/>
            </a:pPr>
            <a:r>
              <a:rPr lang="en-US" altLang="zh-TW" sz="2400" dirty="0">
                <a:solidFill>
                  <a:srgbClr val="FF0000"/>
                </a:solidFill>
              </a:rPr>
              <a:t>   [(0,91)],</a:t>
            </a:r>
          </a:p>
          <a:p>
            <a:pPr marL="274320" lvl="1" indent="0">
              <a:buNone/>
            </a:pPr>
            <a:r>
              <a:rPr lang="en-US" altLang="zh-TW" sz="2400" dirty="0">
                <a:solidFill>
                  <a:srgbClr val="FF0000"/>
                </a:solidFill>
              </a:rPr>
              <a:t>   [(2,28)]</a:t>
            </a:r>
          </a:p>
          <a:p>
            <a:pPr marL="274320" lvl="1" indent="0">
              <a:buNone/>
            </a:pPr>
            <a:r>
              <a:rPr lang="en-US" altLang="zh-TW" sz="2400" dirty="0">
                <a:solidFill>
                  <a:srgbClr val="FF0000"/>
                </a:solidFill>
              </a:rPr>
              <a:t>]</a:t>
            </a:r>
          </a:p>
          <a:p>
            <a:pPr marL="731520" lvl="1" indent="-457200">
              <a:buFont typeface="+mj-lt"/>
              <a:buAutoNum type="arabicPeriod"/>
            </a:pPr>
            <a:endParaRPr lang="zh-TW" altLang="en-US" sz="2400" dirty="0">
              <a:solidFill>
                <a:srgbClr val="FF0000"/>
              </a:solidFill>
            </a:endParaRPr>
          </a:p>
        </p:txBody>
      </p:sp>
      <p:sp>
        <p:nvSpPr>
          <p:cNvPr id="4" name="投影片編號版面配置區 3">
            <a:extLst>
              <a:ext uri="{FF2B5EF4-FFF2-40B4-BE49-F238E27FC236}">
                <a16:creationId xmlns:a16="http://schemas.microsoft.com/office/drawing/2014/main" id="{7D408B68-6CA4-4B05-9166-4AB54EE32F43}"/>
              </a:ext>
            </a:extLst>
          </p:cNvPr>
          <p:cNvSpPr>
            <a:spLocks noGrp="1"/>
          </p:cNvSpPr>
          <p:nvPr>
            <p:ph type="sldNum" sz="quarter" idx="12"/>
          </p:nvPr>
        </p:nvSpPr>
        <p:spPr/>
        <p:txBody>
          <a:bodyPr/>
          <a:lstStyle/>
          <a:p>
            <a:fld id="{FC749032-2A07-4AE8-BA90-74324CAE0C87}" type="slidenum">
              <a:rPr lang="en-US" altLang="zh-TW" smtClean="0"/>
              <a:pPr/>
              <a:t>28</a:t>
            </a:fld>
            <a:endParaRPr lang="en-US" altLang="en-US" dirty="0"/>
          </a:p>
        </p:txBody>
      </p:sp>
    </p:spTree>
    <p:extLst>
      <p:ext uri="{BB962C8B-B14F-4D97-AF65-F5344CB8AC3E}">
        <p14:creationId xmlns:p14="http://schemas.microsoft.com/office/powerpoint/2010/main" val="2704880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C002DD-4651-4B32-9944-AB3E7FA4565A}"/>
              </a:ext>
            </a:extLst>
          </p:cNvPr>
          <p:cNvSpPr>
            <a:spLocks noGrp="1"/>
          </p:cNvSpPr>
          <p:nvPr>
            <p:ph type="title"/>
          </p:nvPr>
        </p:nvSpPr>
        <p:spPr/>
        <p:txBody>
          <a:bodyPr>
            <a:normAutofit/>
          </a:bodyPr>
          <a:lstStyle/>
          <a:p>
            <a:r>
              <a:rPr lang="en-US" altLang="zh-TW" sz="3600" dirty="0"/>
              <a:t>Question 16</a:t>
            </a:r>
            <a:endParaRPr lang="zh-TW" altLang="en-US" sz="3200" dirty="0"/>
          </a:p>
        </p:txBody>
      </p:sp>
      <p:sp>
        <p:nvSpPr>
          <p:cNvPr id="3" name="內容版面配置區 2">
            <a:extLst>
              <a:ext uri="{FF2B5EF4-FFF2-40B4-BE49-F238E27FC236}">
                <a16:creationId xmlns:a16="http://schemas.microsoft.com/office/drawing/2014/main" id="{C139EB59-F7EA-44E5-9C88-6B5E15D0DA24}"/>
              </a:ext>
            </a:extLst>
          </p:cNvPr>
          <p:cNvSpPr>
            <a:spLocks noGrp="1"/>
          </p:cNvSpPr>
          <p:nvPr>
            <p:ph idx="1"/>
          </p:nvPr>
        </p:nvSpPr>
        <p:spPr/>
        <p:txBody>
          <a:bodyPr/>
          <a:lstStyle/>
          <a:p>
            <a:pPr marL="34290" indent="0">
              <a:buNone/>
            </a:pPr>
            <a:r>
              <a:rPr lang="en-US" altLang="zh-TW" sz="2400" dirty="0"/>
              <a:t>Please write down the execution result of the code and answer the following question. Which parameter passing type (pass by value or pass by address) does the foo function use? Why not the other type?</a:t>
            </a:r>
            <a:endParaRPr lang="zh-TW" altLang="en-US" dirty="0"/>
          </a:p>
        </p:txBody>
      </p:sp>
      <p:sp>
        <p:nvSpPr>
          <p:cNvPr id="4" name="投影片編號版面配置區 3">
            <a:extLst>
              <a:ext uri="{FF2B5EF4-FFF2-40B4-BE49-F238E27FC236}">
                <a16:creationId xmlns:a16="http://schemas.microsoft.com/office/drawing/2014/main" id="{AF57DD51-B705-4AB2-A20E-0D2345AAB762}"/>
              </a:ext>
            </a:extLst>
          </p:cNvPr>
          <p:cNvSpPr>
            <a:spLocks noGrp="1"/>
          </p:cNvSpPr>
          <p:nvPr>
            <p:ph type="sldNum" sz="quarter" idx="12"/>
          </p:nvPr>
        </p:nvSpPr>
        <p:spPr/>
        <p:txBody>
          <a:bodyPr/>
          <a:lstStyle/>
          <a:p>
            <a:fld id="{FC749032-2A07-4AE8-BA90-74324CAE0C87}" type="slidenum">
              <a:rPr lang="en-US" altLang="zh-TW" smtClean="0"/>
              <a:pPr/>
              <a:t>29</a:t>
            </a:fld>
            <a:endParaRPr lang="en-US" altLang="en-US" dirty="0"/>
          </a:p>
        </p:txBody>
      </p:sp>
      <p:pic>
        <p:nvPicPr>
          <p:cNvPr id="6" name="圖片 5">
            <a:extLst>
              <a:ext uri="{FF2B5EF4-FFF2-40B4-BE49-F238E27FC236}">
                <a16:creationId xmlns:a16="http://schemas.microsoft.com/office/drawing/2014/main" id="{50621930-A06A-43E8-AC28-0059F7A8A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7713" y="3053033"/>
            <a:ext cx="4527902" cy="3459401"/>
          </a:xfrm>
          <a:prstGeom prst="rect">
            <a:avLst/>
          </a:prstGeom>
        </p:spPr>
      </p:pic>
    </p:spTree>
    <p:extLst>
      <p:ext uri="{BB962C8B-B14F-4D97-AF65-F5344CB8AC3E}">
        <p14:creationId xmlns:p14="http://schemas.microsoft.com/office/powerpoint/2010/main" val="1265861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85C9B4-94FE-48D4-A275-6ACD8793B1F5}"/>
              </a:ext>
            </a:extLst>
          </p:cNvPr>
          <p:cNvSpPr>
            <a:spLocks noGrp="1"/>
          </p:cNvSpPr>
          <p:nvPr>
            <p:ph type="title"/>
          </p:nvPr>
        </p:nvSpPr>
        <p:spPr/>
        <p:txBody>
          <a:bodyPr>
            <a:normAutofit/>
          </a:bodyPr>
          <a:lstStyle/>
          <a:p>
            <a:r>
              <a:rPr lang="en-US" altLang="zh-TW" sz="3600" dirty="0"/>
              <a:t>(Question 1) Ans:</a:t>
            </a:r>
            <a:endParaRPr lang="zh-TW" altLang="en-US" sz="3200" dirty="0"/>
          </a:p>
        </p:txBody>
      </p:sp>
      <p:sp>
        <p:nvSpPr>
          <p:cNvPr id="4" name="投影片編號版面配置區 3">
            <a:extLst>
              <a:ext uri="{FF2B5EF4-FFF2-40B4-BE49-F238E27FC236}">
                <a16:creationId xmlns:a16="http://schemas.microsoft.com/office/drawing/2014/main" id="{53D22E02-0B92-42EF-B927-7A78BCE79A05}"/>
              </a:ext>
            </a:extLst>
          </p:cNvPr>
          <p:cNvSpPr>
            <a:spLocks noGrp="1"/>
          </p:cNvSpPr>
          <p:nvPr>
            <p:ph type="sldNum" sz="quarter" idx="12"/>
          </p:nvPr>
        </p:nvSpPr>
        <p:spPr/>
        <p:txBody>
          <a:bodyPr/>
          <a:lstStyle/>
          <a:p>
            <a:fld id="{FC749032-2A07-4AE8-BA90-74324CAE0C87}" type="slidenum">
              <a:rPr lang="en-US" altLang="zh-TW" smtClean="0"/>
              <a:pPr/>
              <a:t>3</a:t>
            </a:fld>
            <a:endParaRPr lang="en-US" altLang="en-US" dirty="0"/>
          </a:p>
        </p:txBody>
      </p:sp>
      <p:sp>
        <p:nvSpPr>
          <p:cNvPr id="6" name="內容版面配置區 2">
            <a:extLst>
              <a:ext uri="{FF2B5EF4-FFF2-40B4-BE49-F238E27FC236}">
                <a16:creationId xmlns:a16="http://schemas.microsoft.com/office/drawing/2014/main" id="{F7B913CD-E946-4F20-B934-238BFB664D01}"/>
              </a:ext>
            </a:extLst>
          </p:cNvPr>
          <p:cNvSpPr txBox="1">
            <a:spLocks/>
          </p:cNvSpPr>
          <p:nvPr/>
        </p:nvSpPr>
        <p:spPr>
          <a:xfrm>
            <a:off x="1341120" y="1901954"/>
            <a:ext cx="9509760" cy="4127627"/>
          </a:xfrm>
          <a:prstGeom prst="rect">
            <a:avLst/>
          </a:prstGeom>
        </p:spPr>
        <p:txBody>
          <a:bodyPr vert="horz" lIns="91440" tIns="45720" rIns="91440" bIns="45720" rtlCol="0">
            <a:normAutofit/>
          </a:bodyPr>
          <a:lstStyle>
            <a:lvl1pPr marL="205740" indent="-171450" algn="l" defTabSz="685800" rtl="0" eaLnBrk="1" latinLnBrk="0" hangingPunct="1">
              <a:lnSpc>
                <a:spcPct val="90000"/>
              </a:lnSpc>
              <a:spcBef>
                <a:spcPts val="1350"/>
              </a:spcBef>
              <a:buSzPct val="100000"/>
              <a:buFont typeface="Arial" pitchFamily="34" charset="0"/>
              <a:buChar char="▪"/>
              <a:defRPr lang="zh-TW" sz="1500" kern="1200">
                <a:solidFill>
                  <a:schemeClr val="tx1">
                    <a:lumMod val="90000"/>
                    <a:lumOff val="10000"/>
                  </a:schemeClr>
                </a:solidFill>
                <a:latin typeface="Franklin Gothic Demi Cond" panose="020B0706030402020204" pitchFamily="34" charset="0"/>
                <a:ea typeface="+mn-ea"/>
                <a:cs typeface="+mn-cs"/>
              </a:defRPr>
            </a:lvl1pPr>
            <a:lvl2pPr marL="445770" indent="-171450" algn="l" defTabSz="685800" rtl="0" eaLnBrk="1" latinLnBrk="0" hangingPunct="1">
              <a:lnSpc>
                <a:spcPct val="90000"/>
              </a:lnSpc>
              <a:spcBef>
                <a:spcPts val="750"/>
              </a:spcBef>
              <a:buSzPct val="100000"/>
              <a:buFont typeface="Arial" pitchFamily="34" charset="0"/>
              <a:buChar char="▪"/>
              <a:defRPr lang="zh-TW" sz="1350" kern="1200">
                <a:solidFill>
                  <a:schemeClr val="tx1">
                    <a:lumMod val="90000"/>
                    <a:lumOff val="10000"/>
                  </a:schemeClr>
                </a:solidFill>
                <a:latin typeface="Franklin Gothic Demi Cond" panose="020B0706030402020204" pitchFamily="34" charset="0"/>
                <a:ea typeface="+mn-ea"/>
                <a:cs typeface="+mn-cs"/>
              </a:defRPr>
            </a:lvl2pPr>
            <a:lvl3pPr marL="685800" indent="-171450" algn="l" defTabSz="685800" rtl="0" eaLnBrk="1" latinLnBrk="0" hangingPunct="1">
              <a:lnSpc>
                <a:spcPct val="90000"/>
              </a:lnSpc>
              <a:spcBef>
                <a:spcPts val="600"/>
              </a:spcBef>
              <a:buSzPct val="100000"/>
              <a:buFont typeface="Arial" pitchFamily="34" charset="0"/>
              <a:buChar char="▪"/>
              <a:defRPr lang="zh-TW" sz="1200" kern="1200">
                <a:solidFill>
                  <a:schemeClr val="tx1">
                    <a:lumMod val="90000"/>
                    <a:lumOff val="10000"/>
                  </a:schemeClr>
                </a:solidFill>
                <a:latin typeface="Franklin Gothic Demi Cond" panose="020B0706030402020204" pitchFamily="34" charset="0"/>
                <a:ea typeface="+mn-ea"/>
                <a:cs typeface="+mn-cs"/>
              </a:defRPr>
            </a:lvl3pPr>
            <a:lvl4pPr marL="92583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Franklin Gothic Demi Cond" panose="020B0706030402020204" pitchFamily="34" charset="0"/>
                <a:ea typeface="+mn-ea"/>
                <a:cs typeface="+mn-cs"/>
              </a:defRPr>
            </a:lvl4pPr>
            <a:lvl5pPr marL="1165860" indent="-171450" algn="l" defTabSz="685800" rtl="0" eaLnBrk="1" latinLnBrk="0" hangingPunct="1">
              <a:lnSpc>
                <a:spcPct val="90000"/>
              </a:lnSpc>
              <a:spcBef>
                <a:spcPts val="600"/>
              </a:spcBef>
              <a:buSzPct val="100000"/>
              <a:buFont typeface="Arial" pitchFamily="34" charset="0"/>
              <a:buChar char="▪"/>
              <a:defRPr lang="zh-TW" sz="1050" kern="1200">
                <a:solidFill>
                  <a:schemeClr val="tx1">
                    <a:lumMod val="90000"/>
                    <a:lumOff val="10000"/>
                  </a:schemeClr>
                </a:solidFill>
                <a:latin typeface="Franklin Gothic Demi Cond" panose="020B0706030402020204" pitchFamily="34" charset="0"/>
                <a:ea typeface="+mn-ea"/>
                <a:cs typeface="+mn-cs"/>
              </a:defRPr>
            </a:lvl5pPr>
            <a:lvl6pPr marL="140589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7pPr>
            <a:lvl8pPr marL="188595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8pPr>
            <a:lvl9pPr marL="2125980" indent="-171450" algn="l" defTabSz="685800" rtl="0" eaLnBrk="1" latinLnBrk="0" hangingPunct="1">
              <a:lnSpc>
                <a:spcPct val="90000"/>
              </a:lnSpc>
              <a:spcBef>
                <a:spcPts val="600"/>
              </a:spcBef>
              <a:buSzPct val="100000"/>
              <a:buFont typeface="Arial" pitchFamily="34" charset="0"/>
              <a:buChar char="▪"/>
              <a:defRPr lang="zh-TW" sz="1050" kern="1200">
                <a:solidFill>
                  <a:schemeClr val="tx1"/>
                </a:solidFill>
                <a:latin typeface="+mn-lt"/>
                <a:ea typeface="+mn-ea"/>
                <a:cs typeface="+mn-cs"/>
              </a:defRPr>
            </a:lvl9pPr>
          </a:lstStyle>
          <a:p>
            <a:pPr marL="491490" indent="-457200">
              <a:buFont typeface="+mj-lt"/>
              <a:buAutoNum type="alphaLcPeriod"/>
            </a:pPr>
            <a:r>
              <a:rPr lang="en-US" altLang="zh-TW" sz="2400" dirty="0"/>
              <a:t>P[</a:t>
            </a:r>
            <a:r>
              <a:rPr lang="en-US" altLang="zh-TW" sz="2400" dirty="0" err="1"/>
              <a:t>i</a:t>
            </a:r>
            <a:r>
              <a:rPr lang="en-US" altLang="zh-TW" sz="2400" dirty="0"/>
              <a:t>]	1	1	1	0	1	1	0	1</a:t>
            </a:r>
          </a:p>
          <a:p>
            <a:pPr marL="274320" lvl="1" indent="0">
              <a:buNone/>
            </a:pPr>
            <a:r>
              <a:rPr lang="zh-TW" altLang="en-US" sz="2400" dirty="0"/>
              <a:t>    </a:t>
            </a:r>
            <a:r>
              <a:rPr lang="en-US" altLang="zh-TW" sz="2400" dirty="0"/>
              <a:t>F(</a:t>
            </a:r>
            <a:r>
              <a:rPr lang="en-US" altLang="zh-TW" sz="2400" dirty="0" err="1"/>
              <a:t>i</a:t>
            </a:r>
            <a:r>
              <a:rPr lang="en-US" altLang="zh-TW" sz="2400" dirty="0"/>
              <a:t>)	-1	0	</a:t>
            </a:r>
            <a:r>
              <a:rPr lang="en-US" altLang="zh-TW" sz="2400" dirty="0">
                <a:solidFill>
                  <a:srgbClr val="FF0000"/>
                </a:solidFill>
              </a:rPr>
              <a:t>1</a:t>
            </a:r>
            <a:r>
              <a:rPr lang="zh-TW" altLang="en-US" sz="2400" dirty="0">
                <a:solidFill>
                  <a:srgbClr val="FF0000"/>
                </a:solidFill>
              </a:rPr>
              <a:t>    </a:t>
            </a:r>
            <a:r>
              <a:rPr lang="en-US" altLang="zh-TW" sz="2400" dirty="0">
                <a:solidFill>
                  <a:srgbClr val="FF0000"/>
                </a:solidFill>
              </a:rPr>
              <a:t>	-1	0	1	-1	0</a:t>
            </a:r>
          </a:p>
          <a:p>
            <a:pPr marL="491490" indent="-457200">
              <a:buClr>
                <a:schemeClr val="tx1"/>
              </a:buClr>
              <a:buFont typeface="+mj-lt"/>
              <a:buAutoNum type="alphaLcPeriod"/>
            </a:pPr>
            <a:r>
              <a:rPr lang="en-US" altLang="zh-TW" sz="2400" dirty="0">
                <a:solidFill>
                  <a:srgbClr val="FF0000"/>
                </a:solidFill>
              </a:rPr>
              <a:t> </a:t>
            </a:r>
          </a:p>
          <a:p>
            <a:pPr marL="491490" indent="-457200">
              <a:buClr>
                <a:schemeClr val="tx1"/>
              </a:buClr>
              <a:buFont typeface="+mj-lt"/>
              <a:buAutoNum type="alphaLcPeriod"/>
            </a:pPr>
            <a:endParaRPr lang="en-US" altLang="zh-TW" sz="2400" dirty="0">
              <a:solidFill>
                <a:srgbClr val="FF0000"/>
              </a:solidFill>
            </a:endParaRPr>
          </a:p>
          <a:p>
            <a:pPr marL="491490" indent="-457200">
              <a:buClr>
                <a:schemeClr val="tx1"/>
              </a:buClr>
              <a:buFont typeface="+mj-lt"/>
              <a:buAutoNum type="alphaLcPeriod"/>
            </a:pPr>
            <a:endParaRPr lang="en-US" altLang="zh-TW" sz="2400" dirty="0">
              <a:solidFill>
                <a:srgbClr val="FF0000"/>
              </a:solidFill>
            </a:endParaRPr>
          </a:p>
          <a:p>
            <a:pPr marL="491490" indent="-457200">
              <a:buClr>
                <a:schemeClr val="tx1"/>
              </a:buClr>
              <a:buFont typeface="+mj-lt"/>
              <a:buAutoNum type="alphaLcPeriod"/>
            </a:pPr>
            <a:endParaRPr lang="en-US" altLang="zh-TW" sz="2400" dirty="0">
              <a:solidFill>
                <a:srgbClr val="FF0000"/>
              </a:solidFill>
            </a:endParaRPr>
          </a:p>
          <a:p>
            <a:pPr marL="491490" indent="-457200">
              <a:buClr>
                <a:schemeClr val="tx1"/>
              </a:buClr>
              <a:buFont typeface="+mj-lt"/>
              <a:buAutoNum type="alphaLcPeriod"/>
            </a:pPr>
            <a:endParaRPr lang="en-US" altLang="zh-TW" sz="2400" dirty="0">
              <a:solidFill>
                <a:srgbClr val="FF0000"/>
              </a:solidFill>
            </a:endParaRPr>
          </a:p>
          <a:p>
            <a:pPr marL="491490" indent="-457200">
              <a:buClr>
                <a:schemeClr val="tx1"/>
              </a:buClr>
              <a:buFont typeface="+mj-lt"/>
              <a:buAutoNum type="alphaLcPeriod"/>
            </a:pPr>
            <a:r>
              <a:rPr lang="en-US" altLang="zh-TW" sz="2400" dirty="0">
                <a:solidFill>
                  <a:srgbClr val="FF0000"/>
                </a:solidFill>
              </a:rPr>
              <a:t>O(n)</a:t>
            </a:r>
            <a:r>
              <a:rPr lang="zh-TW" altLang="en-US" sz="2000" dirty="0"/>
              <a:t>   </a:t>
            </a:r>
            <a:endParaRPr lang="en-US" altLang="zh-TW" sz="2000" dirty="0"/>
          </a:p>
          <a:p>
            <a:pPr marL="491490" indent="-457200">
              <a:buFont typeface="+mj-lt"/>
              <a:buAutoNum type="alphaLcPeriod"/>
            </a:pPr>
            <a:endParaRPr lang="en-US" altLang="en-US" sz="2250" baseline="-25000" dirty="0"/>
          </a:p>
        </p:txBody>
      </p:sp>
      <p:pic>
        <p:nvPicPr>
          <p:cNvPr id="5" name="圖片 4">
            <a:extLst>
              <a:ext uri="{FF2B5EF4-FFF2-40B4-BE49-F238E27FC236}">
                <a16:creationId xmlns:a16="http://schemas.microsoft.com/office/drawing/2014/main" id="{614B3CBB-9419-4AF3-9543-A402EDBE1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105" y="2922836"/>
            <a:ext cx="6660457" cy="2316681"/>
          </a:xfrm>
          <a:prstGeom prst="rect">
            <a:avLst/>
          </a:prstGeom>
        </p:spPr>
      </p:pic>
    </p:spTree>
    <p:extLst>
      <p:ext uri="{BB962C8B-B14F-4D97-AF65-F5344CB8AC3E}">
        <p14:creationId xmlns:p14="http://schemas.microsoft.com/office/powerpoint/2010/main" val="890546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FC23FD-A0A2-4AF0-98D8-202EB2A7176B}"/>
              </a:ext>
            </a:extLst>
          </p:cNvPr>
          <p:cNvSpPr>
            <a:spLocks noGrp="1"/>
          </p:cNvSpPr>
          <p:nvPr>
            <p:ph type="title"/>
          </p:nvPr>
        </p:nvSpPr>
        <p:spPr/>
        <p:txBody>
          <a:bodyPr>
            <a:normAutofit/>
          </a:bodyPr>
          <a:lstStyle/>
          <a:p>
            <a:r>
              <a:rPr lang="en-US" altLang="zh-TW" sz="3600" dirty="0"/>
              <a:t>(Question 16) Ans:</a:t>
            </a:r>
            <a:endParaRPr lang="zh-TW" altLang="en-US" sz="3600" dirty="0"/>
          </a:p>
        </p:txBody>
      </p:sp>
      <p:sp>
        <p:nvSpPr>
          <p:cNvPr id="3" name="內容版面配置區 2">
            <a:extLst>
              <a:ext uri="{FF2B5EF4-FFF2-40B4-BE49-F238E27FC236}">
                <a16:creationId xmlns:a16="http://schemas.microsoft.com/office/drawing/2014/main" id="{55E056B0-2EBA-457E-85FB-6E2DA0BB573D}"/>
              </a:ext>
            </a:extLst>
          </p:cNvPr>
          <p:cNvSpPr>
            <a:spLocks noGrp="1"/>
          </p:cNvSpPr>
          <p:nvPr>
            <p:ph idx="1"/>
          </p:nvPr>
        </p:nvSpPr>
        <p:spPr/>
        <p:txBody>
          <a:bodyPr>
            <a:normAutofit/>
          </a:bodyPr>
          <a:lstStyle/>
          <a:p>
            <a:pPr marL="491490" indent="-457200">
              <a:buFont typeface="+mj-lt"/>
              <a:buAutoNum type="alphaLcParenR"/>
            </a:pPr>
            <a:r>
              <a:rPr lang="en-US" altLang="zh-TW" sz="2400" dirty="0">
                <a:solidFill>
                  <a:srgbClr val="FF0000"/>
                </a:solidFill>
              </a:rPr>
              <a:t>123</a:t>
            </a:r>
          </a:p>
          <a:p>
            <a:pPr marL="274320" lvl="1" indent="0">
              <a:buNone/>
            </a:pPr>
            <a:r>
              <a:rPr lang="en-US" altLang="zh-TW" sz="2400" dirty="0">
                <a:solidFill>
                  <a:srgbClr val="FF0000"/>
                </a:solidFill>
              </a:rPr>
              <a:t>    246</a:t>
            </a:r>
          </a:p>
          <a:p>
            <a:pPr marL="491490" indent="-457200">
              <a:buFont typeface="+mj-lt"/>
              <a:buAutoNum type="alphaLcParenR"/>
            </a:pPr>
            <a:r>
              <a:rPr lang="en-US" altLang="zh-TW" sz="2400" dirty="0">
                <a:solidFill>
                  <a:srgbClr val="FF0000"/>
                </a:solidFill>
              </a:rPr>
              <a:t>pass by address</a:t>
            </a:r>
            <a:endParaRPr lang="zh-TW" altLang="en-US" sz="2400" dirty="0">
              <a:solidFill>
                <a:srgbClr val="FF0000"/>
              </a:solidFill>
            </a:endParaRPr>
          </a:p>
          <a:p>
            <a:pPr marL="34290" indent="0">
              <a:buNone/>
            </a:pPr>
            <a:endParaRPr lang="zh-TW" altLang="en-US" sz="2250" dirty="0"/>
          </a:p>
        </p:txBody>
      </p:sp>
      <p:sp>
        <p:nvSpPr>
          <p:cNvPr id="4" name="投影片編號版面配置區 3">
            <a:extLst>
              <a:ext uri="{FF2B5EF4-FFF2-40B4-BE49-F238E27FC236}">
                <a16:creationId xmlns:a16="http://schemas.microsoft.com/office/drawing/2014/main" id="{7D408B68-6CA4-4B05-9166-4AB54EE32F43}"/>
              </a:ext>
            </a:extLst>
          </p:cNvPr>
          <p:cNvSpPr>
            <a:spLocks noGrp="1"/>
          </p:cNvSpPr>
          <p:nvPr>
            <p:ph type="sldNum" sz="quarter" idx="12"/>
          </p:nvPr>
        </p:nvSpPr>
        <p:spPr/>
        <p:txBody>
          <a:bodyPr/>
          <a:lstStyle/>
          <a:p>
            <a:fld id="{FC749032-2A07-4AE8-BA90-74324CAE0C87}" type="slidenum">
              <a:rPr lang="en-US" altLang="zh-TW" smtClean="0"/>
              <a:pPr/>
              <a:t>30</a:t>
            </a:fld>
            <a:endParaRPr lang="en-US" altLang="en-US" dirty="0"/>
          </a:p>
        </p:txBody>
      </p:sp>
    </p:spTree>
    <p:extLst>
      <p:ext uri="{BB962C8B-B14F-4D97-AF65-F5344CB8AC3E}">
        <p14:creationId xmlns:p14="http://schemas.microsoft.com/office/powerpoint/2010/main" val="284379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C002DD-4651-4B32-9944-AB3E7FA4565A}"/>
              </a:ext>
            </a:extLst>
          </p:cNvPr>
          <p:cNvSpPr>
            <a:spLocks noGrp="1"/>
          </p:cNvSpPr>
          <p:nvPr>
            <p:ph type="title"/>
          </p:nvPr>
        </p:nvSpPr>
        <p:spPr/>
        <p:txBody>
          <a:bodyPr>
            <a:normAutofit/>
          </a:bodyPr>
          <a:lstStyle/>
          <a:p>
            <a:r>
              <a:rPr lang="en-US" altLang="zh-TW" sz="3600" dirty="0"/>
              <a:t>Question 17</a:t>
            </a:r>
            <a:endParaRPr lang="zh-TW" altLang="en-US" sz="3200" dirty="0"/>
          </a:p>
        </p:txBody>
      </p:sp>
      <p:sp>
        <p:nvSpPr>
          <p:cNvPr id="3" name="內容版面配置區 2">
            <a:extLst>
              <a:ext uri="{FF2B5EF4-FFF2-40B4-BE49-F238E27FC236}">
                <a16:creationId xmlns:a16="http://schemas.microsoft.com/office/drawing/2014/main" id="{C139EB59-F7EA-44E5-9C88-6B5E15D0DA24}"/>
              </a:ext>
            </a:extLst>
          </p:cNvPr>
          <p:cNvSpPr>
            <a:spLocks noGrp="1"/>
          </p:cNvSpPr>
          <p:nvPr>
            <p:ph idx="1"/>
          </p:nvPr>
        </p:nvSpPr>
        <p:spPr/>
        <p:txBody>
          <a:bodyPr>
            <a:normAutofit/>
          </a:bodyPr>
          <a:lstStyle/>
          <a:p>
            <a:pPr marL="34290" indent="0">
              <a:buNone/>
            </a:pPr>
            <a:r>
              <a:rPr lang="en-US" altLang="zh-TW" sz="2400" dirty="0"/>
              <a:t>Consider the following declaration of a two-dimensional array in C++: Assuming that the main memory is byte-addressable and that an integer (4-byte) array A[n][m] is stored starting from memory address 0, what is the address of element A[40][50](n&gt;41, m&gt;51) ? There are two possible answers based on different storage method. (Row-major and column-major)</a:t>
            </a:r>
            <a:endParaRPr lang="zh-TW" altLang="en-US" sz="4000" dirty="0">
              <a:solidFill>
                <a:srgbClr val="FF0000"/>
              </a:solidFill>
            </a:endParaRPr>
          </a:p>
        </p:txBody>
      </p:sp>
      <p:sp>
        <p:nvSpPr>
          <p:cNvPr id="4" name="投影片編號版面配置區 3">
            <a:extLst>
              <a:ext uri="{FF2B5EF4-FFF2-40B4-BE49-F238E27FC236}">
                <a16:creationId xmlns:a16="http://schemas.microsoft.com/office/drawing/2014/main" id="{AF57DD51-B705-4AB2-A20E-0D2345AAB762}"/>
              </a:ext>
            </a:extLst>
          </p:cNvPr>
          <p:cNvSpPr>
            <a:spLocks noGrp="1"/>
          </p:cNvSpPr>
          <p:nvPr>
            <p:ph type="sldNum" sz="quarter" idx="12"/>
          </p:nvPr>
        </p:nvSpPr>
        <p:spPr/>
        <p:txBody>
          <a:bodyPr/>
          <a:lstStyle/>
          <a:p>
            <a:fld id="{FC749032-2A07-4AE8-BA90-74324CAE0C87}" type="slidenum">
              <a:rPr lang="en-US" altLang="zh-TW" smtClean="0"/>
              <a:pPr/>
              <a:t>31</a:t>
            </a:fld>
            <a:endParaRPr lang="en-US" altLang="en-US" dirty="0"/>
          </a:p>
        </p:txBody>
      </p:sp>
    </p:spTree>
    <p:extLst>
      <p:ext uri="{BB962C8B-B14F-4D97-AF65-F5344CB8AC3E}">
        <p14:creationId xmlns:p14="http://schemas.microsoft.com/office/powerpoint/2010/main" val="594922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FC23FD-A0A2-4AF0-98D8-202EB2A7176B}"/>
              </a:ext>
            </a:extLst>
          </p:cNvPr>
          <p:cNvSpPr>
            <a:spLocks noGrp="1"/>
          </p:cNvSpPr>
          <p:nvPr>
            <p:ph type="title"/>
          </p:nvPr>
        </p:nvSpPr>
        <p:spPr/>
        <p:txBody>
          <a:bodyPr>
            <a:normAutofit/>
          </a:bodyPr>
          <a:lstStyle/>
          <a:p>
            <a:r>
              <a:rPr lang="en-US" altLang="zh-TW" sz="3600" dirty="0"/>
              <a:t>(Question 17) Ans:</a:t>
            </a:r>
            <a:endParaRPr lang="zh-TW" altLang="en-US" sz="3600" dirty="0"/>
          </a:p>
        </p:txBody>
      </p:sp>
      <p:sp>
        <p:nvSpPr>
          <p:cNvPr id="3" name="內容版面配置區 2">
            <a:extLst>
              <a:ext uri="{FF2B5EF4-FFF2-40B4-BE49-F238E27FC236}">
                <a16:creationId xmlns:a16="http://schemas.microsoft.com/office/drawing/2014/main" id="{55E056B0-2EBA-457E-85FB-6E2DA0BB573D}"/>
              </a:ext>
            </a:extLst>
          </p:cNvPr>
          <p:cNvSpPr>
            <a:spLocks noGrp="1"/>
          </p:cNvSpPr>
          <p:nvPr>
            <p:ph idx="1"/>
          </p:nvPr>
        </p:nvSpPr>
        <p:spPr/>
        <p:txBody>
          <a:bodyPr>
            <a:normAutofit/>
          </a:bodyPr>
          <a:lstStyle/>
          <a:p>
            <a:pPr marL="34290" indent="0">
              <a:buNone/>
            </a:pPr>
            <a:r>
              <a:rPr lang="en-US" altLang="zh-TW" sz="2400" dirty="0">
                <a:solidFill>
                  <a:srgbClr val="FF0000"/>
                </a:solidFill>
              </a:rPr>
              <a:t>Row-major: 40m+50</a:t>
            </a:r>
          </a:p>
          <a:p>
            <a:pPr marL="34290" indent="0">
              <a:buNone/>
            </a:pPr>
            <a:r>
              <a:rPr lang="en-US" altLang="zh-TW" sz="2400" dirty="0">
                <a:solidFill>
                  <a:srgbClr val="FF0000"/>
                </a:solidFill>
              </a:rPr>
              <a:t>Column-major: 50n+40</a:t>
            </a:r>
            <a:endParaRPr lang="zh-TW" altLang="en-US" sz="2400" dirty="0">
              <a:solidFill>
                <a:srgbClr val="FF0000"/>
              </a:solidFill>
            </a:endParaRPr>
          </a:p>
        </p:txBody>
      </p:sp>
      <p:sp>
        <p:nvSpPr>
          <p:cNvPr id="4" name="投影片編號版面配置區 3">
            <a:extLst>
              <a:ext uri="{FF2B5EF4-FFF2-40B4-BE49-F238E27FC236}">
                <a16:creationId xmlns:a16="http://schemas.microsoft.com/office/drawing/2014/main" id="{7D408B68-6CA4-4B05-9166-4AB54EE32F43}"/>
              </a:ext>
            </a:extLst>
          </p:cNvPr>
          <p:cNvSpPr>
            <a:spLocks noGrp="1"/>
          </p:cNvSpPr>
          <p:nvPr>
            <p:ph type="sldNum" sz="quarter" idx="12"/>
          </p:nvPr>
        </p:nvSpPr>
        <p:spPr/>
        <p:txBody>
          <a:bodyPr/>
          <a:lstStyle/>
          <a:p>
            <a:fld id="{FC749032-2A07-4AE8-BA90-74324CAE0C87}" type="slidenum">
              <a:rPr lang="en-US" altLang="zh-TW" smtClean="0"/>
              <a:pPr/>
              <a:t>32</a:t>
            </a:fld>
            <a:endParaRPr lang="en-US" altLang="en-US" dirty="0"/>
          </a:p>
        </p:txBody>
      </p:sp>
    </p:spTree>
    <p:extLst>
      <p:ext uri="{BB962C8B-B14F-4D97-AF65-F5344CB8AC3E}">
        <p14:creationId xmlns:p14="http://schemas.microsoft.com/office/powerpoint/2010/main" val="167181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C002DD-4651-4B32-9944-AB3E7FA4565A}"/>
              </a:ext>
            </a:extLst>
          </p:cNvPr>
          <p:cNvSpPr>
            <a:spLocks noGrp="1"/>
          </p:cNvSpPr>
          <p:nvPr>
            <p:ph type="title"/>
          </p:nvPr>
        </p:nvSpPr>
        <p:spPr/>
        <p:txBody>
          <a:bodyPr>
            <a:normAutofit/>
          </a:bodyPr>
          <a:lstStyle/>
          <a:p>
            <a:r>
              <a:rPr lang="en-US" altLang="zh-TW" sz="3600" dirty="0"/>
              <a:t>Question 18</a:t>
            </a:r>
            <a:endParaRPr lang="zh-TW" altLang="en-US" sz="3200" dirty="0"/>
          </a:p>
        </p:txBody>
      </p:sp>
      <p:pic>
        <p:nvPicPr>
          <p:cNvPr id="6" name="內容版面配置區 5">
            <a:extLst>
              <a:ext uri="{FF2B5EF4-FFF2-40B4-BE49-F238E27FC236}">
                <a16:creationId xmlns:a16="http://schemas.microsoft.com/office/drawing/2014/main" id="{E9071A92-0EEB-4297-A70D-E15480E0BC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1249" y="1981846"/>
            <a:ext cx="6492182" cy="3309245"/>
          </a:xfrm>
        </p:spPr>
      </p:pic>
      <p:sp>
        <p:nvSpPr>
          <p:cNvPr id="4" name="投影片編號版面配置區 3">
            <a:extLst>
              <a:ext uri="{FF2B5EF4-FFF2-40B4-BE49-F238E27FC236}">
                <a16:creationId xmlns:a16="http://schemas.microsoft.com/office/drawing/2014/main" id="{AF57DD51-B705-4AB2-A20E-0D2345AAB762}"/>
              </a:ext>
            </a:extLst>
          </p:cNvPr>
          <p:cNvSpPr>
            <a:spLocks noGrp="1"/>
          </p:cNvSpPr>
          <p:nvPr>
            <p:ph type="sldNum" sz="quarter" idx="12"/>
          </p:nvPr>
        </p:nvSpPr>
        <p:spPr/>
        <p:txBody>
          <a:bodyPr/>
          <a:lstStyle/>
          <a:p>
            <a:fld id="{FC749032-2A07-4AE8-BA90-74324CAE0C87}" type="slidenum">
              <a:rPr lang="en-US" altLang="zh-TW" smtClean="0"/>
              <a:pPr/>
              <a:t>33</a:t>
            </a:fld>
            <a:endParaRPr lang="en-US" altLang="en-US" dirty="0"/>
          </a:p>
        </p:txBody>
      </p:sp>
    </p:spTree>
    <p:extLst>
      <p:ext uri="{BB962C8B-B14F-4D97-AF65-F5344CB8AC3E}">
        <p14:creationId xmlns:p14="http://schemas.microsoft.com/office/powerpoint/2010/main" val="410253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FC23FD-A0A2-4AF0-98D8-202EB2A7176B}"/>
              </a:ext>
            </a:extLst>
          </p:cNvPr>
          <p:cNvSpPr>
            <a:spLocks noGrp="1"/>
          </p:cNvSpPr>
          <p:nvPr>
            <p:ph type="title"/>
          </p:nvPr>
        </p:nvSpPr>
        <p:spPr/>
        <p:txBody>
          <a:bodyPr>
            <a:normAutofit/>
          </a:bodyPr>
          <a:lstStyle/>
          <a:p>
            <a:r>
              <a:rPr lang="en-US" altLang="zh-TW" sz="3600" dirty="0"/>
              <a:t>(Question 18) Ans:</a:t>
            </a:r>
            <a:endParaRPr lang="zh-TW" altLang="en-US" sz="3600" dirty="0"/>
          </a:p>
        </p:txBody>
      </p:sp>
      <p:sp>
        <p:nvSpPr>
          <p:cNvPr id="4" name="投影片編號版面配置區 3">
            <a:extLst>
              <a:ext uri="{FF2B5EF4-FFF2-40B4-BE49-F238E27FC236}">
                <a16:creationId xmlns:a16="http://schemas.microsoft.com/office/drawing/2014/main" id="{7D408B68-6CA4-4B05-9166-4AB54EE32F43}"/>
              </a:ext>
            </a:extLst>
          </p:cNvPr>
          <p:cNvSpPr>
            <a:spLocks noGrp="1"/>
          </p:cNvSpPr>
          <p:nvPr>
            <p:ph type="sldNum" sz="quarter" idx="12"/>
          </p:nvPr>
        </p:nvSpPr>
        <p:spPr/>
        <p:txBody>
          <a:bodyPr/>
          <a:lstStyle/>
          <a:p>
            <a:fld id="{FC749032-2A07-4AE8-BA90-74324CAE0C87}" type="slidenum">
              <a:rPr lang="en-US" altLang="zh-TW" smtClean="0"/>
              <a:pPr/>
              <a:t>34</a:t>
            </a:fld>
            <a:endParaRPr lang="en-US" altLang="en-US" dirty="0"/>
          </a:p>
        </p:txBody>
      </p:sp>
      <p:sp>
        <p:nvSpPr>
          <p:cNvPr id="3" name="文字方塊 2">
            <a:extLst>
              <a:ext uri="{FF2B5EF4-FFF2-40B4-BE49-F238E27FC236}">
                <a16:creationId xmlns:a16="http://schemas.microsoft.com/office/drawing/2014/main" id="{B86B8A02-0F87-49AB-9053-B6185FDC7969}"/>
              </a:ext>
            </a:extLst>
          </p:cNvPr>
          <p:cNvSpPr txBox="1"/>
          <p:nvPr/>
        </p:nvSpPr>
        <p:spPr>
          <a:xfrm>
            <a:off x="1731144" y="1961966"/>
            <a:ext cx="4243527" cy="461665"/>
          </a:xfrm>
          <a:prstGeom prst="rect">
            <a:avLst/>
          </a:prstGeom>
          <a:noFill/>
        </p:spPr>
        <p:txBody>
          <a:bodyPr wrap="square" rtlCol="0">
            <a:spAutoFit/>
          </a:bodyPr>
          <a:lstStyle/>
          <a:p>
            <a:r>
              <a:rPr lang="en-US" altLang="zh-TW" sz="2400" dirty="0">
                <a:solidFill>
                  <a:srgbClr val="FF0000"/>
                </a:solidFill>
              </a:rPr>
              <a:t>size = *(&amp;arr+1)-</a:t>
            </a:r>
            <a:r>
              <a:rPr lang="en-US" altLang="zh-TW" sz="2400" dirty="0" err="1">
                <a:solidFill>
                  <a:srgbClr val="FF0000"/>
                </a:solidFill>
              </a:rPr>
              <a:t>arr</a:t>
            </a:r>
            <a:endParaRPr lang="zh-TW" altLang="en-US" sz="2400" dirty="0">
              <a:solidFill>
                <a:srgbClr val="FF0000"/>
              </a:solidFill>
            </a:endParaRPr>
          </a:p>
        </p:txBody>
      </p:sp>
    </p:spTree>
    <p:extLst>
      <p:ext uri="{BB962C8B-B14F-4D97-AF65-F5344CB8AC3E}">
        <p14:creationId xmlns:p14="http://schemas.microsoft.com/office/powerpoint/2010/main" val="297117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C002DD-4651-4B32-9944-AB3E7FA4565A}"/>
              </a:ext>
            </a:extLst>
          </p:cNvPr>
          <p:cNvSpPr>
            <a:spLocks noGrp="1"/>
          </p:cNvSpPr>
          <p:nvPr>
            <p:ph type="title"/>
          </p:nvPr>
        </p:nvSpPr>
        <p:spPr/>
        <p:txBody>
          <a:bodyPr>
            <a:normAutofit/>
          </a:bodyPr>
          <a:lstStyle/>
          <a:p>
            <a:r>
              <a:rPr lang="en-US" altLang="zh-TW" sz="3600" dirty="0"/>
              <a:t>Question 19</a:t>
            </a:r>
            <a:endParaRPr lang="zh-TW" altLang="en-US" sz="3200" dirty="0"/>
          </a:p>
        </p:txBody>
      </p:sp>
      <p:sp>
        <p:nvSpPr>
          <p:cNvPr id="4" name="投影片編號版面配置區 3">
            <a:extLst>
              <a:ext uri="{FF2B5EF4-FFF2-40B4-BE49-F238E27FC236}">
                <a16:creationId xmlns:a16="http://schemas.microsoft.com/office/drawing/2014/main" id="{AF57DD51-B705-4AB2-A20E-0D2345AAB762}"/>
              </a:ext>
            </a:extLst>
          </p:cNvPr>
          <p:cNvSpPr>
            <a:spLocks noGrp="1"/>
          </p:cNvSpPr>
          <p:nvPr>
            <p:ph type="sldNum" sz="quarter" idx="12"/>
          </p:nvPr>
        </p:nvSpPr>
        <p:spPr/>
        <p:txBody>
          <a:bodyPr/>
          <a:lstStyle/>
          <a:p>
            <a:fld id="{FC749032-2A07-4AE8-BA90-74324CAE0C87}" type="slidenum">
              <a:rPr lang="en-US" altLang="zh-TW" smtClean="0"/>
              <a:pPr/>
              <a:t>35</a:t>
            </a:fld>
            <a:endParaRPr lang="en-US" altLang="en-US" dirty="0"/>
          </a:p>
        </p:txBody>
      </p:sp>
      <p:sp>
        <p:nvSpPr>
          <p:cNvPr id="3" name="內容版面配置區 2">
            <a:extLst>
              <a:ext uri="{FF2B5EF4-FFF2-40B4-BE49-F238E27FC236}">
                <a16:creationId xmlns:a16="http://schemas.microsoft.com/office/drawing/2014/main" id="{FB9B74F6-11C9-49FB-840F-3A821C17ABCF}"/>
              </a:ext>
            </a:extLst>
          </p:cNvPr>
          <p:cNvSpPr>
            <a:spLocks noGrp="1"/>
          </p:cNvSpPr>
          <p:nvPr>
            <p:ph idx="1"/>
          </p:nvPr>
        </p:nvSpPr>
        <p:spPr/>
        <p:txBody>
          <a:bodyPr>
            <a:normAutofit/>
          </a:bodyPr>
          <a:lstStyle/>
          <a:p>
            <a:r>
              <a:rPr lang="en-US" altLang="zh-TW" sz="2400" dirty="0"/>
              <a:t>What is the difference between code A and B ? Explain why the difference?</a:t>
            </a:r>
            <a:endParaRPr lang="zh-TW" altLang="en-US" sz="2400" dirty="0"/>
          </a:p>
        </p:txBody>
      </p:sp>
      <p:pic>
        <p:nvPicPr>
          <p:cNvPr id="7" name="圖片 6">
            <a:extLst>
              <a:ext uri="{FF2B5EF4-FFF2-40B4-BE49-F238E27FC236}">
                <a16:creationId xmlns:a16="http://schemas.microsoft.com/office/drawing/2014/main" id="{78DAA7F4-F12F-400C-A2AB-707A2AF9A8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0184" y="2683274"/>
            <a:ext cx="3725783" cy="2851365"/>
          </a:xfrm>
          <a:prstGeom prst="rect">
            <a:avLst/>
          </a:prstGeom>
        </p:spPr>
      </p:pic>
      <p:pic>
        <p:nvPicPr>
          <p:cNvPr id="9" name="圖片 8">
            <a:extLst>
              <a:ext uri="{FF2B5EF4-FFF2-40B4-BE49-F238E27FC236}">
                <a16:creationId xmlns:a16="http://schemas.microsoft.com/office/drawing/2014/main" id="{4DE9EF8F-EB41-442B-AFCE-6C5770FBF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3085" y="2683274"/>
            <a:ext cx="3646215" cy="2851365"/>
          </a:xfrm>
          <a:prstGeom prst="rect">
            <a:avLst/>
          </a:prstGeom>
        </p:spPr>
      </p:pic>
    </p:spTree>
    <p:extLst>
      <p:ext uri="{BB962C8B-B14F-4D97-AF65-F5344CB8AC3E}">
        <p14:creationId xmlns:p14="http://schemas.microsoft.com/office/powerpoint/2010/main" val="297946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FC23FD-A0A2-4AF0-98D8-202EB2A7176B}"/>
              </a:ext>
            </a:extLst>
          </p:cNvPr>
          <p:cNvSpPr>
            <a:spLocks noGrp="1"/>
          </p:cNvSpPr>
          <p:nvPr>
            <p:ph type="title"/>
          </p:nvPr>
        </p:nvSpPr>
        <p:spPr/>
        <p:txBody>
          <a:bodyPr>
            <a:normAutofit/>
          </a:bodyPr>
          <a:lstStyle/>
          <a:p>
            <a:r>
              <a:rPr lang="en-US" altLang="zh-TW" sz="3600" dirty="0"/>
              <a:t>(Question 19) Ans:</a:t>
            </a:r>
            <a:endParaRPr lang="zh-TW" altLang="en-US" sz="3600" dirty="0"/>
          </a:p>
        </p:txBody>
      </p:sp>
      <p:sp>
        <p:nvSpPr>
          <p:cNvPr id="3" name="內容版面配置區 2">
            <a:extLst>
              <a:ext uri="{FF2B5EF4-FFF2-40B4-BE49-F238E27FC236}">
                <a16:creationId xmlns:a16="http://schemas.microsoft.com/office/drawing/2014/main" id="{55E056B0-2EBA-457E-85FB-6E2DA0BB573D}"/>
              </a:ext>
            </a:extLst>
          </p:cNvPr>
          <p:cNvSpPr>
            <a:spLocks noGrp="1"/>
          </p:cNvSpPr>
          <p:nvPr>
            <p:ph idx="1"/>
          </p:nvPr>
        </p:nvSpPr>
        <p:spPr>
          <a:xfrm>
            <a:off x="1341120" y="1901954"/>
            <a:ext cx="10430670" cy="4127627"/>
          </a:xfrm>
        </p:spPr>
        <p:txBody>
          <a:bodyPr>
            <a:normAutofit/>
          </a:bodyPr>
          <a:lstStyle/>
          <a:p>
            <a:pPr marL="491490" indent="-457200">
              <a:buFont typeface="+mj-lt"/>
              <a:buAutoNum type="arabicPeriod"/>
            </a:pPr>
            <a:r>
              <a:rPr lang="en-US" altLang="zh-TW" sz="2400" dirty="0" err="1">
                <a:solidFill>
                  <a:srgbClr val="FF0000"/>
                </a:solidFill>
              </a:rPr>
              <a:t>cin.getline</a:t>
            </a:r>
            <a:r>
              <a:rPr lang="en-US" altLang="zh-TW" sz="2400" dirty="0">
                <a:solidFill>
                  <a:srgbClr val="FF0000"/>
                </a:solidFill>
              </a:rPr>
              <a:t>(): </a:t>
            </a:r>
            <a:r>
              <a:rPr lang="zh-TW" altLang="en-US" sz="2400" dirty="0">
                <a:solidFill>
                  <a:srgbClr val="FF0000"/>
                </a:solidFill>
              </a:rPr>
              <a:t>一次讀一行，會剔除換行符號，且不會留換行符號在</a:t>
            </a:r>
            <a:r>
              <a:rPr lang="en-US" altLang="zh-TW" sz="2400" dirty="0">
                <a:solidFill>
                  <a:srgbClr val="FF0000"/>
                </a:solidFill>
              </a:rPr>
              <a:t>buffer</a:t>
            </a:r>
            <a:r>
              <a:rPr lang="zh-TW" altLang="en-US" sz="2400" dirty="0">
                <a:solidFill>
                  <a:srgbClr val="FF0000"/>
                </a:solidFill>
              </a:rPr>
              <a:t>內。</a:t>
            </a:r>
            <a:endParaRPr lang="en-US" altLang="zh-TW" sz="2400" dirty="0">
              <a:solidFill>
                <a:srgbClr val="FF0000"/>
              </a:solidFill>
            </a:endParaRPr>
          </a:p>
          <a:p>
            <a:pPr marL="491490" indent="-457200">
              <a:buFont typeface="+mj-lt"/>
              <a:buAutoNum type="arabicPeriod"/>
            </a:pPr>
            <a:r>
              <a:rPr lang="en-US" altLang="zh-TW" sz="2400" dirty="0" err="1">
                <a:solidFill>
                  <a:srgbClr val="FF0000"/>
                </a:solidFill>
              </a:rPr>
              <a:t>cin.get</a:t>
            </a:r>
            <a:r>
              <a:rPr lang="en-US" altLang="zh-TW" sz="2400" dirty="0">
                <a:solidFill>
                  <a:srgbClr val="FF0000"/>
                </a:solidFill>
              </a:rPr>
              <a:t>(): </a:t>
            </a:r>
            <a:r>
              <a:rPr lang="zh-TW" altLang="en-US" sz="2400" dirty="0">
                <a:solidFill>
                  <a:srgbClr val="FF0000"/>
                </a:solidFill>
              </a:rPr>
              <a:t>一次讀一行，會剔除換行符號</a:t>
            </a:r>
            <a:r>
              <a:rPr lang="zh-TW" altLang="en-US" sz="2400">
                <a:solidFill>
                  <a:srgbClr val="FF0000"/>
                </a:solidFill>
              </a:rPr>
              <a:t>，且會</a:t>
            </a:r>
            <a:r>
              <a:rPr lang="zh-TW" altLang="en-US" sz="2400" dirty="0">
                <a:solidFill>
                  <a:srgbClr val="FF0000"/>
                </a:solidFill>
              </a:rPr>
              <a:t>留換行符號在</a:t>
            </a:r>
            <a:r>
              <a:rPr lang="en-US" altLang="zh-TW" sz="2400" dirty="0">
                <a:solidFill>
                  <a:srgbClr val="FF0000"/>
                </a:solidFill>
              </a:rPr>
              <a:t>buffer</a:t>
            </a:r>
            <a:r>
              <a:rPr lang="zh-TW" altLang="en-US" sz="2400" dirty="0">
                <a:solidFill>
                  <a:srgbClr val="FF0000"/>
                </a:solidFill>
              </a:rPr>
              <a:t>內。</a:t>
            </a:r>
          </a:p>
        </p:txBody>
      </p:sp>
      <p:sp>
        <p:nvSpPr>
          <p:cNvPr id="4" name="投影片編號版面配置區 3">
            <a:extLst>
              <a:ext uri="{FF2B5EF4-FFF2-40B4-BE49-F238E27FC236}">
                <a16:creationId xmlns:a16="http://schemas.microsoft.com/office/drawing/2014/main" id="{7D408B68-6CA4-4B05-9166-4AB54EE32F43}"/>
              </a:ext>
            </a:extLst>
          </p:cNvPr>
          <p:cNvSpPr>
            <a:spLocks noGrp="1"/>
          </p:cNvSpPr>
          <p:nvPr>
            <p:ph type="sldNum" sz="quarter" idx="12"/>
          </p:nvPr>
        </p:nvSpPr>
        <p:spPr/>
        <p:txBody>
          <a:bodyPr/>
          <a:lstStyle/>
          <a:p>
            <a:fld id="{FC749032-2A07-4AE8-BA90-74324CAE0C87}" type="slidenum">
              <a:rPr lang="en-US" altLang="zh-TW" smtClean="0"/>
              <a:pPr/>
              <a:t>36</a:t>
            </a:fld>
            <a:endParaRPr lang="en-US" altLang="en-US" dirty="0"/>
          </a:p>
        </p:txBody>
      </p:sp>
    </p:spTree>
    <p:extLst>
      <p:ext uri="{BB962C8B-B14F-4D97-AF65-F5344CB8AC3E}">
        <p14:creationId xmlns:p14="http://schemas.microsoft.com/office/powerpoint/2010/main" val="232040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C002DD-4651-4B32-9944-AB3E7FA4565A}"/>
              </a:ext>
            </a:extLst>
          </p:cNvPr>
          <p:cNvSpPr>
            <a:spLocks noGrp="1"/>
          </p:cNvSpPr>
          <p:nvPr>
            <p:ph type="title"/>
          </p:nvPr>
        </p:nvSpPr>
        <p:spPr/>
        <p:txBody>
          <a:bodyPr>
            <a:normAutofit/>
          </a:bodyPr>
          <a:lstStyle/>
          <a:p>
            <a:r>
              <a:rPr lang="en-US" altLang="zh-TW" sz="3600" dirty="0"/>
              <a:t>Question 20</a:t>
            </a:r>
            <a:endParaRPr lang="zh-TW" altLang="en-US" sz="3200"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139EB59-F7EA-44E5-9C88-6B5E15D0DA24}"/>
                  </a:ext>
                </a:extLst>
              </p:cNvPr>
              <p:cNvSpPr>
                <a:spLocks noGrp="1"/>
              </p:cNvSpPr>
              <p:nvPr>
                <p:ph idx="1"/>
              </p:nvPr>
            </p:nvSpPr>
            <p:spPr/>
            <p:txBody>
              <a:bodyPr>
                <a:normAutofit/>
              </a:bodyPr>
              <a:lstStyle/>
              <a:p>
                <a:pPr marL="34290" indent="0">
                  <a:buNone/>
                </a:pPr>
                <a:r>
                  <a:rPr lang="en-US" altLang="zh-TW" sz="2400" dirty="0">
                    <a:solidFill>
                      <a:schemeClr val="tx1"/>
                    </a:solidFill>
                  </a:rPr>
                  <a:t>We need to build a multiplier to compute the power of 11, but the output of the multiplier, for example </a:t>
                </a:r>
                <a14:m>
                  <m:oMath xmlns:m="http://schemas.openxmlformats.org/officeDocument/2006/math">
                    <m:sSup>
                      <m:sSupPr>
                        <m:ctrlPr>
                          <a:rPr lang="en-US" altLang="zh-TW" sz="2400" i="1" dirty="0" smtClean="0">
                            <a:solidFill>
                              <a:schemeClr val="tx1"/>
                            </a:solidFill>
                            <a:latin typeface="Cambria Math" panose="02040503050406030204" pitchFamily="18" charset="0"/>
                          </a:rPr>
                        </m:ctrlPr>
                      </m:sSupPr>
                      <m:e>
                        <m:r>
                          <a:rPr lang="en-US" altLang="zh-TW" sz="2400" i="1" dirty="0">
                            <a:solidFill>
                              <a:schemeClr val="tx1"/>
                            </a:solidFill>
                            <a:latin typeface="Cambria Math" panose="02040503050406030204" pitchFamily="18" charset="0"/>
                          </a:rPr>
                          <m:t>11</m:t>
                        </m:r>
                      </m:e>
                      <m:sup>
                        <m:r>
                          <a:rPr lang="en-US" altLang="zh-TW" sz="2400" i="1" dirty="0">
                            <a:solidFill>
                              <a:schemeClr val="tx1"/>
                            </a:solidFill>
                            <a:latin typeface="Cambria Math" panose="02040503050406030204" pitchFamily="18" charset="0"/>
                          </a:rPr>
                          <m:t>1</m:t>
                        </m:r>
                        <m:r>
                          <a:rPr lang="en-US" altLang="zh-TW" sz="2400" i="1" dirty="0" smtClean="0">
                            <a:solidFill>
                              <a:schemeClr val="tx1"/>
                            </a:solidFill>
                            <a:latin typeface="Cambria Math" panose="02040503050406030204" pitchFamily="18" charset="0"/>
                          </a:rPr>
                          <m:t>0</m:t>
                        </m:r>
                        <m:r>
                          <a:rPr lang="en-US" altLang="zh-TW" sz="2400" i="1" dirty="0">
                            <a:solidFill>
                              <a:schemeClr val="tx1"/>
                            </a:solidFill>
                            <a:latin typeface="Cambria Math" panose="02040503050406030204" pitchFamily="18" charset="0"/>
                          </a:rPr>
                          <m:t>0</m:t>
                        </m:r>
                      </m:sup>
                    </m:sSup>
                  </m:oMath>
                </a14:m>
                <a:r>
                  <a:rPr lang="en-US" altLang="zh-TW" sz="2400" dirty="0">
                    <a:solidFill>
                      <a:schemeClr val="tx1"/>
                    </a:solidFill>
                  </a:rPr>
                  <a:t>, often exceeds the valid integer range (-2,147,483,648 to 2,147,483,647). Please describe how to deal with this situation using array.</a:t>
                </a:r>
                <a:endParaRPr lang="zh-TW" altLang="en-US" sz="2400" dirty="0">
                  <a:solidFill>
                    <a:schemeClr val="tx1"/>
                  </a:solidFill>
                </a:endParaRPr>
              </a:p>
            </p:txBody>
          </p:sp>
        </mc:Choice>
        <mc:Fallback xmlns="">
          <p:sp>
            <p:nvSpPr>
              <p:cNvPr id="3" name="內容版面配置區 2">
                <a:extLst>
                  <a:ext uri="{FF2B5EF4-FFF2-40B4-BE49-F238E27FC236}">
                    <a16:creationId xmlns:a16="http://schemas.microsoft.com/office/drawing/2014/main" id="{C139EB59-F7EA-44E5-9C88-6B5E15D0DA24}"/>
                  </a:ext>
                </a:extLst>
              </p:cNvPr>
              <p:cNvSpPr>
                <a:spLocks noGrp="1" noRot="1" noChangeAspect="1" noMove="1" noResize="1" noEditPoints="1" noAdjustHandles="1" noChangeArrowheads="1" noChangeShapeType="1" noTextEdit="1"/>
              </p:cNvSpPr>
              <p:nvPr>
                <p:ph idx="1"/>
              </p:nvPr>
            </p:nvSpPr>
            <p:spPr>
              <a:blipFill>
                <a:blip r:embed="rId2"/>
                <a:stretch>
                  <a:fillRect l="-577" t="-1920"/>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AF57DD51-B705-4AB2-A20E-0D2345AAB762}"/>
              </a:ext>
            </a:extLst>
          </p:cNvPr>
          <p:cNvSpPr>
            <a:spLocks noGrp="1"/>
          </p:cNvSpPr>
          <p:nvPr>
            <p:ph type="sldNum" sz="quarter" idx="12"/>
          </p:nvPr>
        </p:nvSpPr>
        <p:spPr/>
        <p:txBody>
          <a:bodyPr/>
          <a:lstStyle/>
          <a:p>
            <a:fld id="{FC749032-2A07-4AE8-BA90-74324CAE0C87}" type="slidenum">
              <a:rPr lang="en-US" altLang="zh-TW" smtClean="0"/>
              <a:pPr/>
              <a:t>37</a:t>
            </a:fld>
            <a:endParaRPr lang="en-US" altLang="en-US" dirty="0"/>
          </a:p>
        </p:txBody>
      </p:sp>
      <p:sp>
        <p:nvSpPr>
          <p:cNvPr id="5" name="文字方塊 4">
            <a:extLst>
              <a:ext uri="{FF2B5EF4-FFF2-40B4-BE49-F238E27FC236}">
                <a16:creationId xmlns:a16="http://schemas.microsoft.com/office/drawing/2014/main" id="{94A7465C-ACB7-4874-BC8E-535F072A8EFC}"/>
              </a:ext>
            </a:extLst>
          </p:cNvPr>
          <p:cNvSpPr txBox="1"/>
          <p:nvPr/>
        </p:nvSpPr>
        <p:spPr>
          <a:xfrm>
            <a:off x="1180730" y="3579728"/>
            <a:ext cx="10191565" cy="1938992"/>
          </a:xfrm>
          <a:prstGeom prst="rect">
            <a:avLst/>
          </a:prstGeom>
          <a:noFill/>
        </p:spPr>
        <p:txBody>
          <a:bodyPr wrap="square" rtlCol="0">
            <a:spAutoFit/>
          </a:bodyPr>
          <a:lstStyle/>
          <a:p>
            <a:pPr marL="342900" indent="-342900">
              <a:buFont typeface="+mj-lt"/>
              <a:buAutoNum type="arabicPeriod"/>
            </a:pPr>
            <a:r>
              <a:rPr lang="en-US" altLang="zh-TW" sz="2400" dirty="0">
                <a:solidFill>
                  <a:srgbClr val="FF0000"/>
                </a:solidFill>
                <a:latin typeface="Franklin Gothic Demi Cond" panose="020B0706030402020204" pitchFamily="34" charset="0"/>
              </a:rPr>
              <a:t>Store it as string array.</a:t>
            </a:r>
          </a:p>
          <a:p>
            <a:pPr marL="342900" indent="-342900">
              <a:buFont typeface="+mj-lt"/>
              <a:buAutoNum type="arabicPeriod"/>
            </a:pPr>
            <a:r>
              <a:rPr lang="en-US" altLang="zh-TW" sz="2400" dirty="0">
                <a:solidFill>
                  <a:srgbClr val="FF0000"/>
                </a:solidFill>
                <a:latin typeface="Franklin Gothic Demi Cond" panose="020B0706030402020204" pitchFamily="34" charset="0"/>
              </a:rPr>
              <a:t>Convert parts of string into integer.</a:t>
            </a:r>
          </a:p>
          <a:p>
            <a:pPr marL="342900" indent="-342900">
              <a:buFont typeface="+mj-lt"/>
              <a:buAutoNum type="arabicPeriod"/>
            </a:pPr>
            <a:r>
              <a:rPr lang="en-US" altLang="zh-TW" sz="2400" dirty="0">
                <a:solidFill>
                  <a:srgbClr val="FF0000"/>
                </a:solidFill>
                <a:latin typeface="Franklin Gothic Demi Cond" panose="020B0706030402020204" pitchFamily="34" charset="0"/>
              </a:rPr>
              <a:t>Do calculation on the converted part, and store the outcome as partial result.</a:t>
            </a:r>
          </a:p>
          <a:p>
            <a:pPr marL="342900" indent="-342900">
              <a:buFont typeface="+mj-lt"/>
              <a:buAutoNum type="arabicPeriod"/>
            </a:pPr>
            <a:r>
              <a:rPr lang="en-US" altLang="zh-TW" sz="2400" dirty="0">
                <a:solidFill>
                  <a:srgbClr val="FF0000"/>
                </a:solidFill>
                <a:latin typeface="Franklin Gothic Demi Cond" panose="020B0706030402020204" pitchFamily="34" charset="0"/>
              </a:rPr>
              <a:t>Repeat 2 and 3 until all parts are done, then combine all of the partial results into a final result.</a:t>
            </a:r>
            <a:endParaRPr lang="zh-TW" altLang="en-US" sz="2400" dirty="0">
              <a:solidFill>
                <a:srgbClr val="FF0000"/>
              </a:solidFill>
              <a:latin typeface="Franklin Gothic Demi Cond" panose="020B0706030402020204" pitchFamily="34" charset="0"/>
            </a:endParaRPr>
          </a:p>
        </p:txBody>
      </p:sp>
    </p:spTree>
    <p:extLst>
      <p:ext uri="{BB962C8B-B14F-4D97-AF65-F5344CB8AC3E}">
        <p14:creationId xmlns:p14="http://schemas.microsoft.com/office/powerpoint/2010/main" val="2547333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5064D4-A39E-4223-AFAE-4412E0946819}"/>
              </a:ext>
            </a:extLst>
          </p:cNvPr>
          <p:cNvSpPr>
            <a:spLocks noGrp="1"/>
          </p:cNvSpPr>
          <p:nvPr>
            <p:ph type="title"/>
          </p:nvPr>
        </p:nvSpPr>
        <p:spPr/>
        <p:txBody>
          <a:bodyPr>
            <a:normAutofit/>
          </a:bodyPr>
          <a:lstStyle/>
          <a:p>
            <a:r>
              <a:rPr lang="en-US" altLang="zh-TW" sz="3600" dirty="0"/>
              <a:t>Question 2</a:t>
            </a:r>
            <a:endParaRPr lang="zh-TW" altLang="en-US" sz="3200" dirty="0"/>
          </a:p>
        </p:txBody>
      </p:sp>
      <p:sp>
        <p:nvSpPr>
          <p:cNvPr id="3" name="內容版面配置區 2">
            <a:extLst>
              <a:ext uri="{FF2B5EF4-FFF2-40B4-BE49-F238E27FC236}">
                <a16:creationId xmlns:a16="http://schemas.microsoft.com/office/drawing/2014/main" id="{28328A39-CBF5-4952-8E52-5BFDE01ECA72}"/>
              </a:ext>
            </a:extLst>
          </p:cNvPr>
          <p:cNvSpPr>
            <a:spLocks noGrp="1"/>
          </p:cNvSpPr>
          <p:nvPr>
            <p:ph idx="1"/>
          </p:nvPr>
        </p:nvSpPr>
        <p:spPr/>
        <p:txBody>
          <a:bodyPr>
            <a:normAutofit/>
          </a:bodyPr>
          <a:lstStyle/>
          <a:p>
            <a:pPr marL="34290" indent="0">
              <a:buNone/>
            </a:pPr>
            <a:r>
              <a:rPr lang="zh-TW" altLang="en-US" sz="2400" dirty="0"/>
              <a:t>給定一組</a:t>
            </a:r>
            <a:r>
              <a:rPr lang="en-US" altLang="zh-TW" sz="2400" dirty="0"/>
              <a:t>n*n </a:t>
            </a:r>
            <a:r>
              <a:rPr lang="zh-TW" altLang="en-US" sz="2400" dirty="0"/>
              <a:t>且儲存在二維陣列中的矩陣和一組向量</a:t>
            </a:r>
            <a:r>
              <a:rPr lang="zh-TW" altLang="en-US" sz="2400"/>
              <a:t>，請計算</a:t>
            </a:r>
            <a:r>
              <a:rPr lang="zh-TW" altLang="en-US" sz="2400" dirty="0"/>
              <a:t>其時間複雜度。</a:t>
            </a:r>
          </a:p>
        </p:txBody>
      </p:sp>
      <p:sp>
        <p:nvSpPr>
          <p:cNvPr id="4" name="投影片編號版面配置區 3">
            <a:extLst>
              <a:ext uri="{FF2B5EF4-FFF2-40B4-BE49-F238E27FC236}">
                <a16:creationId xmlns:a16="http://schemas.microsoft.com/office/drawing/2014/main" id="{3AB5ACED-C61B-4161-B240-0935C1C1BC65}"/>
              </a:ext>
            </a:extLst>
          </p:cNvPr>
          <p:cNvSpPr>
            <a:spLocks noGrp="1"/>
          </p:cNvSpPr>
          <p:nvPr>
            <p:ph type="sldNum" sz="quarter" idx="12"/>
          </p:nvPr>
        </p:nvSpPr>
        <p:spPr/>
        <p:txBody>
          <a:bodyPr/>
          <a:lstStyle/>
          <a:p>
            <a:fld id="{FC749032-2A07-4AE8-BA90-74324CAE0C87}" type="slidenum">
              <a:rPr lang="en-US" altLang="zh-TW" smtClean="0"/>
              <a:pPr/>
              <a:t>4</a:t>
            </a:fld>
            <a:endParaRPr lang="en-US" altLang="en-US" dirty="0"/>
          </a:p>
        </p:txBody>
      </p:sp>
      <p:pic>
        <p:nvPicPr>
          <p:cNvPr id="8" name="圖片 7">
            <a:extLst>
              <a:ext uri="{FF2B5EF4-FFF2-40B4-BE49-F238E27FC236}">
                <a16:creationId xmlns:a16="http://schemas.microsoft.com/office/drawing/2014/main" id="{F28AC5F8-1B48-42B3-BA18-0B9E5D733EE5}"/>
              </a:ext>
            </a:extLst>
          </p:cNvPr>
          <p:cNvPicPr/>
          <p:nvPr/>
        </p:nvPicPr>
        <p:blipFill>
          <a:blip r:embed="rId2"/>
          <a:stretch>
            <a:fillRect/>
          </a:stretch>
        </p:blipFill>
        <p:spPr>
          <a:xfrm>
            <a:off x="1519700" y="2770111"/>
            <a:ext cx="5662335" cy="2574246"/>
          </a:xfrm>
          <a:prstGeom prst="rect">
            <a:avLst/>
          </a:prstGeom>
        </p:spPr>
      </p:pic>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A8130C68-797A-4C66-ABA2-399E50443D28}"/>
                  </a:ext>
                </a:extLst>
              </p:cNvPr>
              <p:cNvSpPr txBox="1"/>
              <p:nvPr/>
            </p:nvSpPr>
            <p:spPr>
              <a:xfrm>
                <a:off x="8360893" y="3062796"/>
                <a:ext cx="85427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solidFill>
                            <a:srgbClr val="FF0000"/>
                          </a:solidFill>
                          <a:latin typeface="Cambria Math" panose="02040503050406030204" pitchFamily="18" charset="0"/>
                        </a:rPr>
                        <m:t>𝑂</m:t>
                      </m:r>
                      <m:r>
                        <a:rPr lang="en-US" altLang="zh-TW" sz="2400" b="0" i="1" smtClean="0">
                          <a:solidFill>
                            <a:srgbClr val="FF0000"/>
                          </a:solidFill>
                          <a:latin typeface="Cambria Math" panose="02040503050406030204" pitchFamily="18" charset="0"/>
                        </a:rPr>
                        <m:t>(</m:t>
                      </m:r>
                      <m:sSup>
                        <m:sSupPr>
                          <m:ctrlPr>
                            <a:rPr lang="en-US" altLang="zh-TW" sz="2400" b="0" i="1" smtClean="0">
                              <a:solidFill>
                                <a:srgbClr val="FF0000"/>
                              </a:solidFill>
                              <a:latin typeface="Cambria Math" panose="02040503050406030204" pitchFamily="18" charset="0"/>
                            </a:rPr>
                          </m:ctrlPr>
                        </m:sSupPr>
                        <m:e>
                          <m:r>
                            <a:rPr lang="en-US" altLang="zh-TW" sz="2400" b="0" i="1" smtClean="0">
                              <a:solidFill>
                                <a:srgbClr val="FF0000"/>
                              </a:solidFill>
                              <a:latin typeface="Cambria Math" panose="02040503050406030204" pitchFamily="18" charset="0"/>
                            </a:rPr>
                            <m:t>𝑛</m:t>
                          </m:r>
                        </m:e>
                        <m:sup>
                          <m:r>
                            <a:rPr lang="en-US" altLang="zh-TW" sz="2400" b="0" i="1" smtClean="0">
                              <a:solidFill>
                                <a:srgbClr val="FF0000"/>
                              </a:solidFill>
                              <a:latin typeface="Cambria Math" panose="02040503050406030204" pitchFamily="18" charset="0"/>
                            </a:rPr>
                            <m:t>2</m:t>
                          </m:r>
                        </m:sup>
                      </m:sSup>
                      <m:r>
                        <a:rPr lang="en-US" altLang="zh-TW" sz="2400" b="0" i="1" smtClean="0">
                          <a:solidFill>
                            <a:srgbClr val="FF0000"/>
                          </a:solidFill>
                          <a:latin typeface="Cambria Math" panose="02040503050406030204" pitchFamily="18" charset="0"/>
                        </a:rPr>
                        <m:t>)</m:t>
                      </m:r>
                    </m:oMath>
                  </m:oMathPara>
                </a14:m>
                <a:endParaRPr lang="zh-TW" altLang="en-US" dirty="0">
                  <a:solidFill>
                    <a:srgbClr val="FF0000"/>
                  </a:solidFill>
                  <a:latin typeface="Franklin Gothic Demi Cond" panose="020B0706030402020204" pitchFamily="34" charset="0"/>
                </a:endParaRPr>
              </a:p>
            </p:txBody>
          </p:sp>
        </mc:Choice>
        <mc:Fallback xmlns="">
          <p:sp>
            <p:nvSpPr>
              <p:cNvPr id="10" name="文字方塊 9">
                <a:extLst>
                  <a:ext uri="{FF2B5EF4-FFF2-40B4-BE49-F238E27FC236}">
                    <a16:creationId xmlns:a16="http://schemas.microsoft.com/office/drawing/2014/main" id="{A8130C68-797A-4C66-ABA2-399E50443D28}"/>
                  </a:ext>
                </a:extLst>
              </p:cNvPr>
              <p:cNvSpPr txBox="1">
                <a:spLocks noRot="1" noChangeAspect="1" noMove="1" noResize="1" noEditPoints="1" noAdjustHandles="1" noChangeArrowheads="1" noChangeShapeType="1" noTextEdit="1"/>
              </p:cNvSpPr>
              <p:nvPr/>
            </p:nvSpPr>
            <p:spPr>
              <a:xfrm>
                <a:off x="8360893" y="3062796"/>
                <a:ext cx="854273" cy="369332"/>
              </a:xfrm>
              <a:prstGeom prst="rect">
                <a:avLst/>
              </a:prstGeom>
              <a:blipFill>
                <a:blip r:embed="rId3"/>
                <a:stretch>
                  <a:fillRect l="-9286" r="-12857" b="-3770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693029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2AD1A-DFB7-4491-9290-3824031770B6}"/>
              </a:ext>
            </a:extLst>
          </p:cNvPr>
          <p:cNvSpPr>
            <a:spLocks noGrp="1"/>
          </p:cNvSpPr>
          <p:nvPr>
            <p:ph type="title"/>
          </p:nvPr>
        </p:nvSpPr>
        <p:spPr/>
        <p:txBody>
          <a:bodyPr>
            <a:normAutofit/>
          </a:bodyPr>
          <a:lstStyle/>
          <a:p>
            <a:r>
              <a:rPr lang="en-US" altLang="zh-TW" sz="3600" dirty="0"/>
              <a:t>Question 3</a:t>
            </a:r>
            <a:endParaRPr lang="zh-TW" altLang="en-US" sz="3200" dirty="0"/>
          </a:p>
        </p:txBody>
      </p:sp>
      <p:sp>
        <p:nvSpPr>
          <p:cNvPr id="3" name="內容版面配置區 2">
            <a:extLst>
              <a:ext uri="{FF2B5EF4-FFF2-40B4-BE49-F238E27FC236}">
                <a16:creationId xmlns:a16="http://schemas.microsoft.com/office/drawing/2014/main" id="{D38A02DD-76B3-4EC8-A206-F51438AFF17D}"/>
              </a:ext>
            </a:extLst>
          </p:cNvPr>
          <p:cNvSpPr>
            <a:spLocks noGrp="1"/>
          </p:cNvSpPr>
          <p:nvPr>
            <p:ph idx="1"/>
          </p:nvPr>
        </p:nvSpPr>
        <p:spPr>
          <a:xfrm>
            <a:off x="1341120" y="1901954"/>
            <a:ext cx="9509760" cy="4347926"/>
          </a:xfrm>
        </p:spPr>
        <p:txBody>
          <a:bodyPr>
            <a:normAutofit/>
          </a:bodyPr>
          <a:lstStyle/>
          <a:p>
            <a:pPr marL="34290" indent="0">
              <a:buNone/>
            </a:pPr>
            <a:r>
              <a:rPr lang="en-US" altLang="zh-TW" sz="2400" dirty="0"/>
              <a:t>In the class, the teacher introduces two kinds of polynomial representation and its addition function.</a:t>
            </a:r>
          </a:p>
          <a:p>
            <a:pPr marL="491490" indent="-457200">
              <a:buFont typeface="+mj-lt"/>
              <a:buAutoNum type="alphaLcParenR"/>
            </a:pPr>
            <a:r>
              <a:rPr lang="en-US" altLang="zh-TW" sz="2400" dirty="0"/>
              <a:t>Please analyze the advantages and disadvantages of these two methods from the aspect of memory, runtime and its algorithm of operations. (p.s. consider whether the polynomial is sparse or not)</a:t>
            </a:r>
          </a:p>
          <a:p>
            <a:pPr marL="491490" indent="-457200">
              <a:buFont typeface="+mj-lt"/>
              <a:buAutoNum type="alphaLcParenR"/>
            </a:pPr>
            <a:r>
              <a:rPr lang="en-US" altLang="zh-TW" sz="2400" dirty="0"/>
              <a:t>After comparison of the two methods, which representation should we use for polynomial operation?</a:t>
            </a:r>
          </a:p>
          <a:p>
            <a:pPr marL="274320" lvl="1" indent="0">
              <a:buNone/>
            </a:pPr>
            <a:endParaRPr lang="en-US" altLang="zh-TW" sz="2250" dirty="0"/>
          </a:p>
          <a:p>
            <a:pPr marL="274320" lvl="1" indent="0">
              <a:buNone/>
            </a:pPr>
            <a:endParaRPr lang="zh-TW" altLang="en-US" sz="2250" dirty="0"/>
          </a:p>
        </p:txBody>
      </p:sp>
      <p:sp>
        <p:nvSpPr>
          <p:cNvPr id="4" name="投影片編號版面配置區 3">
            <a:extLst>
              <a:ext uri="{FF2B5EF4-FFF2-40B4-BE49-F238E27FC236}">
                <a16:creationId xmlns:a16="http://schemas.microsoft.com/office/drawing/2014/main" id="{9AAC4C43-190C-458A-8BFA-AE78F5FFFE77}"/>
              </a:ext>
            </a:extLst>
          </p:cNvPr>
          <p:cNvSpPr>
            <a:spLocks noGrp="1"/>
          </p:cNvSpPr>
          <p:nvPr>
            <p:ph type="sldNum" sz="quarter" idx="12"/>
          </p:nvPr>
        </p:nvSpPr>
        <p:spPr/>
        <p:txBody>
          <a:bodyPr/>
          <a:lstStyle/>
          <a:p>
            <a:fld id="{FC749032-2A07-4AE8-BA90-74324CAE0C87}" type="slidenum">
              <a:rPr lang="en-US" altLang="zh-TW" smtClean="0"/>
              <a:pPr/>
              <a:t>5</a:t>
            </a:fld>
            <a:endParaRPr lang="en-US" altLang="en-US" dirty="0"/>
          </a:p>
        </p:txBody>
      </p:sp>
    </p:spTree>
    <p:extLst>
      <p:ext uri="{BB962C8B-B14F-4D97-AF65-F5344CB8AC3E}">
        <p14:creationId xmlns:p14="http://schemas.microsoft.com/office/powerpoint/2010/main" val="32651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476999-9503-471E-AD67-5C02AEF13F5E}"/>
              </a:ext>
            </a:extLst>
          </p:cNvPr>
          <p:cNvSpPr>
            <a:spLocks noGrp="1"/>
          </p:cNvSpPr>
          <p:nvPr>
            <p:ph type="title"/>
          </p:nvPr>
        </p:nvSpPr>
        <p:spPr/>
        <p:txBody>
          <a:bodyPr>
            <a:normAutofit/>
          </a:bodyPr>
          <a:lstStyle/>
          <a:p>
            <a:r>
              <a:rPr lang="en-US" altLang="zh-TW" sz="3600" dirty="0"/>
              <a:t>(Question 3) Ans:</a:t>
            </a:r>
            <a:endParaRPr lang="zh-TW" altLang="en-US" sz="3200" dirty="0"/>
          </a:p>
        </p:txBody>
      </p:sp>
      <p:graphicFrame>
        <p:nvGraphicFramePr>
          <p:cNvPr id="5" name="內容版面配置區 4">
            <a:extLst>
              <a:ext uri="{FF2B5EF4-FFF2-40B4-BE49-F238E27FC236}">
                <a16:creationId xmlns:a16="http://schemas.microsoft.com/office/drawing/2014/main" id="{37903BAF-26D0-4FA6-9FE7-D59EA9F4E12D}"/>
              </a:ext>
            </a:extLst>
          </p:cNvPr>
          <p:cNvGraphicFramePr>
            <a:graphicFrameLocks noGrp="1"/>
          </p:cNvGraphicFramePr>
          <p:nvPr>
            <p:ph idx="1"/>
            <p:extLst>
              <p:ext uri="{D42A27DB-BD31-4B8C-83A1-F6EECF244321}">
                <p14:modId xmlns:p14="http://schemas.microsoft.com/office/powerpoint/2010/main" val="256511280"/>
              </p:ext>
            </p:extLst>
          </p:nvPr>
        </p:nvGraphicFramePr>
        <p:xfrm>
          <a:off x="683897" y="3260109"/>
          <a:ext cx="10166983" cy="1981200"/>
        </p:xfrm>
        <a:graphic>
          <a:graphicData uri="http://schemas.openxmlformats.org/drawingml/2006/table">
            <a:tbl>
              <a:tblPr firstRow="1" bandRow="1">
                <a:tableStyleId>{ED083AE6-46FA-4A59-8FB0-9F97EB10719F}</a:tableStyleId>
              </a:tblPr>
              <a:tblGrid>
                <a:gridCol w="2361459">
                  <a:extLst>
                    <a:ext uri="{9D8B030D-6E8A-4147-A177-3AD203B41FA5}">
                      <a16:colId xmlns:a16="http://schemas.microsoft.com/office/drawing/2014/main" val="122687767"/>
                    </a:ext>
                  </a:extLst>
                </a:gridCol>
                <a:gridCol w="1951381">
                  <a:extLst>
                    <a:ext uri="{9D8B030D-6E8A-4147-A177-3AD203B41FA5}">
                      <a16:colId xmlns:a16="http://schemas.microsoft.com/office/drawing/2014/main" val="951379282"/>
                    </a:ext>
                  </a:extLst>
                </a:gridCol>
                <a:gridCol w="1951381">
                  <a:extLst>
                    <a:ext uri="{9D8B030D-6E8A-4147-A177-3AD203B41FA5}">
                      <a16:colId xmlns:a16="http://schemas.microsoft.com/office/drawing/2014/main" val="320548320"/>
                    </a:ext>
                  </a:extLst>
                </a:gridCol>
                <a:gridCol w="1951381">
                  <a:extLst>
                    <a:ext uri="{9D8B030D-6E8A-4147-A177-3AD203B41FA5}">
                      <a16:colId xmlns:a16="http://schemas.microsoft.com/office/drawing/2014/main" val="2869599914"/>
                    </a:ext>
                  </a:extLst>
                </a:gridCol>
                <a:gridCol w="1951381">
                  <a:extLst>
                    <a:ext uri="{9D8B030D-6E8A-4147-A177-3AD203B41FA5}">
                      <a16:colId xmlns:a16="http://schemas.microsoft.com/office/drawing/2014/main" val="3023343896"/>
                    </a:ext>
                  </a:extLst>
                </a:gridCol>
              </a:tblGrid>
              <a:tr h="370840">
                <a:tc>
                  <a:txBody>
                    <a:bodyPr/>
                    <a:lstStyle/>
                    <a:p>
                      <a:pPr algn="ctr"/>
                      <a:endParaRPr lang="zh-TW" altLang="en-US" sz="2000" dirty="0">
                        <a:solidFill>
                          <a:schemeClr val="tx1"/>
                        </a:solidFill>
                      </a:endParaRPr>
                    </a:p>
                  </a:txBody>
                  <a:tcPr/>
                </a:tc>
                <a:tc gridSpan="2">
                  <a:txBody>
                    <a:bodyPr/>
                    <a:lstStyle/>
                    <a:p>
                      <a:pPr algn="ctr"/>
                      <a:r>
                        <a:rPr lang="en-US" altLang="zh-TW" sz="2000" dirty="0">
                          <a:solidFill>
                            <a:schemeClr val="tx1"/>
                          </a:solidFill>
                        </a:rPr>
                        <a:t>Basic</a:t>
                      </a:r>
                      <a:endParaRPr lang="zh-TW" altLang="en-US" sz="2000" dirty="0">
                        <a:solidFill>
                          <a:schemeClr val="tx1"/>
                        </a:solidFill>
                      </a:endParaRPr>
                    </a:p>
                  </a:txBody>
                  <a:tcPr/>
                </a:tc>
                <a:tc hMerge="1">
                  <a:txBody>
                    <a:bodyPr/>
                    <a:lstStyle/>
                    <a:p>
                      <a:endParaRPr lang="zh-TW" altLang="en-US" dirty="0"/>
                    </a:p>
                  </a:txBody>
                  <a:tcPr/>
                </a:tc>
                <a:tc gridSpan="2">
                  <a:txBody>
                    <a:bodyPr/>
                    <a:lstStyle/>
                    <a:p>
                      <a:pPr algn="ctr"/>
                      <a:r>
                        <a:rPr lang="en-US" altLang="zh-TW" sz="2000" dirty="0">
                          <a:solidFill>
                            <a:schemeClr val="tx1"/>
                          </a:solidFill>
                        </a:rPr>
                        <a:t>Only Non-zero terms</a:t>
                      </a:r>
                      <a:endParaRPr lang="zh-TW" altLang="en-US" sz="2000" dirty="0">
                        <a:solidFill>
                          <a:schemeClr val="tx1"/>
                        </a:solidFill>
                      </a:endParaRPr>
                    </a:p>
                  </a:txBody>
                  <a:tcPr/>
                </a:tc>
                <a:tc hMerge="1">
                  <a:txBody>
                    <a:bodyPr/>
                    <a:lstStyle/>
                    <a:p>
                      <a:endParaRPr lang="zh-TW" altLang="en-US" dirty="0"/>
                    </a:p>
                  </a:txBody>
                  <a:tcPr/>
                </a:tc>
                <a:extLst>
                  <a:ext uri="{0D108BD9-81ED-4DB2-BD59-A6C34878D82A}">
                    <a16:rowId xmlns:a16="http://schemas.microsoft.com/office/drawing/2014/main" val="2658031440"/>
                  </a:ext>
                </a:extLst>
              </a:tr>
              <a:tr h="370840">
                <a:tc>
                  <a:txBody>
                    <a:bodyPr/>
                    <a:lstStyle/>
                    <a:p>
                      <a:pPr algn="ctr"/>
                      <a:endParaRPr lang="zh-TW" altLang="en-US" sz="2000" dirty="0">
                        <a:solidFill>
                          <a:schemeClr val="tx1"/>
                        </a:solidFill>
                      </a:endParaRPr>
                    </a:p>
                  </a:txBody>
                  <a:tcPr/>
                </a:tc>
                <a:tc>
                  <a:txBody>
                    <a:bodyPr/>
                    <a:lstStyle/>
                    <a:p>
                      <a:pPr algn="ctr"/>
                      <a:r>
                        <a:rPr lang="en-US" altLang="zh-TW" sz="2000" dirty="0">
                          <a:solidFill>
                            <a:schemeClr val="tx1"/>
                          </a:solidFill>
                        </a:rPr>
                        <a:t>Sparse</a:t>
                      </a:r>
                      <a:endParaRPr lang="zh-TW" altLang="en-US" sz="2000" dirty="0">
                        <a:solidFill>
                          <a:schemeClr val="tx1"/>
                        </a:solidFill>
                      </a:endParaRPr>
                    </a:p>
                  </a:txBody>
                  <a:tcPr/>
                </a:tc>
                <a:tc>
                  <a:txBody>
                    <a:bodyPr/>
                    <a:lstStyle/>
                    <a:p>
                      <a:pPr algn="ctr"/>
                      <a:r>
                        <a:rPr lang="en-US" altLang="zh-TW" sz="2000" dirty="0">
                          <a:solidFill>
                            <a:schemeClr val="tx1"/>
                          </a:solidFill>
                        </a:rPr>
                        <a:t>Dense</a:t>
                      </a:r>
                      <a:endParaRPr lang="zh-TW" altLang="en-US" sz="2000" dirty="0">
                        <a:solidFill>
                          <a:schemeClr val="tx1"/>
                        </a:solidFill>
                      </a:endParaRPr>
                    </a:p>
                  </a:txBody>
                  <a:tcPr/>
                </a:tc>
                <a:tc>
                  <a:txBody>
                    <a:bodyPr/>
                    <a:lstStyle/>
                    <a:p>
                      <a:pPr algn="ctr"/>
                      <a:r>
                        <a:rPr lang="en-US" altLang="zh-TW" sz="2000" dirty="0">
                          <a:solidFill>
                            <a:schemeClr val="tx1"/>
                          </a:solidFill>
                        </a:rPr>
                        <a:t>Sparse </a:t>
                      </a:r>
                      <a:endParaRPr lang="zh-TW" altLang="en-US" sz="2000" dirty="0">
                        <a:solidFill>
                          <a:schemeClr val="tx1"/>
                        </a:solidFill>
                      </a:endParaRPr>
                    </a:p>
                  </a:txBody>
                  <a:tcPr/>
                </a:tc>
                <a:tc>
                  <a:txBody>
                    <a:bodyPr/>
                    <a:lstStyle/>
                    <a:p>
                      <a:pPr algn="ctr"/>
                      <a:r>
                        <a:rPr lang="en-US" altLang="zh-TW" sz="2000" dirty="0">
                          <a:solidFill>
                            <a:schemeClr val="tx1"/>
                          </a:solidFill>
                        </a:rPr>
                        <a:t>Dense</a:t>
                      </a:r>
                      <a:endParaRPr lang="zh-TW" altLang="en-US" sz="2000" dirty="0">
                        <a:solidFill>
                          <a:schemeClr val="tx1"/>
                        </a:solidFill>
                      </a:endParaRPr>
                    </a:p>
                  </a:txBody>
                  <a:tcPr/>
                </a:tc>
                <a:extLst>
                  <a:ext uri="{0D108BD9-81ED-4DB2-BD59-A6C34878D82A}">
                    <a16:rowId xmlns:a16="http://schemas.microsoft.com/office/drawing/2014/main" val="1300833165"/>
                  </a:ext>
                </a:extLst>
              </a:tr>
              <a:tr h="370840">
                <a:tc>
                  <a:txBody>
                    <a:bodyPr/>
                    <a:lstStyle/>
                    <a:p>
                      <a:pPr algn="ctr"/>
                      <a:r>
                        <a:rPr lang="en-US" altLang="zh-TW" sz="2000" dirty="0">
                          <a:solidFill>
                            <a:schemeClr val="tx1"/>
                          </a:solidFill>
                        </a:rPr>
                        <a:t>Time</a:t>
                      </a:r>
                      <a:endParaRPr lang="zh-TW" altLang="en-US" sz="2000" dirty="0">
                        <a:solidFill>
                          <a:schemeClr val="tx1"/>
                        </a:solidFill>
                      </a:endParaRPr>
                    </a:p>
                  </a:txBody>
                  <a:tcPr/>
                </a:tc>
                <a:tc>
                  <a:txBody>
                    <a:bodyPr/>
                    <a:lstStyle/>
                    <a:p>
                      <a:pPr algn="ctr"/>
                      <a:r>
                        <a:rPr lang="en-US" altLang="zh-TW" sz="2000" dirty="0">
                          <a:solidFill>
                            <a:srgbClr val="FF0000"/>
                          </a:solidFill>
                        </a:rPr>
                        <a:t>D</a:t>
                      </a:r>
                      <a:endParaRPr lang="zh-TW" altLang="en-US" sz="2000" dirty="0">
                        <a:solidFill>
                          <a:srgbClr val="FF0000"/>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2000" dirty="0">
                          <a:solidFill>
                            <a:srgbClr val="FF0000"/>
                          </a:solidFill>
                        </a:rPr>
                        <a:t>D</a:t>
                      </a:r>
                      <a:endParaRPr lang="zh-TW" altLang="en-US" sz="2000" dirty="0">
                        <a:solidFill>
                          <a:srgbClr val="FF0000"/>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2000" dirty="0" err="1">
                          <a:solidFill>
                            <a:srgbClr val="FF0000"/>
                          </a:solidFill>
                        </a:rPr>
                        <a:t>n+m</a:t>
                      </a:r>
                      <a:endParaRPr lang="zh-TW" altLang="en-US" sz="2000" dirty="0">
                        <a:solidFill>
                          <a:srgbClr val="FF0000"/>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2000" dirty="0">
                          <a:solidFill>
                            <a:srgbClr val="FF0000"/>
                          </a:solidFill>
                        </a:rPr>
                        <a:t>D</a:t>
                      </a:r>
                      <a:endParaRPr lang="zh-TW" altLang="en-US" sz="2000" dirty="0">
                        <a:solidFill>
                          <a:srgbClr val="FF0000"/>
                        </a:solidFill>
                      </a:endParaRPr>
                    </a:p>
                  </a:txBody>
                  <a:tcPr/>
                </a:tc>
                <a:extLst>
                  <a:ext uri="{0D108BD9-81ED-4DB2-BD59-A6C34878D82A}">
                    <a16:rowId xmlns:a16="http://schemas.microsoft.com/office/drawing/2014/main" val="2391427418"/>
                  </a:ext>
                </a:extLst>
              </a:tr>
              <a:tr h="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2000" dirty="0">
                          <a:solidFill>
                            <a:schemeClr val="tx1"/>
                          </a:solidFill>
                        </a:rPr>
                        <a:t>Memory</a:t>
                      </a:r>
                      <a:endParaRPr lang="zh-TW" altLang="en-US" sz="2000" dirty="0">
                        <a:solidFill>
                          <a:schemeClr val="tx1"/>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2000" dirty="0">
                          <a:solidFill>
                            <a:srgbClr val="FF0000"/>
                          </a:solidFill>
                        </a:rPr>
                        <a:t>2D</a:t>
                      </a:r>
                      <a:endParaRPr lang="zh-TW" altLang="en-US" sz="2000" dirty="0">
                        <a:solidFill>
                          <a:srgbClr val="FF0000"/>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2000" dirty="0">
                          <a:solidFill>
                            <a:srgbClr val="FF0000"/>
                          </a:solidFill>
                        </a:rPr>
                        <a:t>2D</a:t>
                      </a:r>
                      <a:endParaRPr lang="zh-TW" altLang="en-US" sz="2000" dirty="0">
                        <a:solidFill>
                          <a:srgbClr val="FF0000"/>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2000" dirty="0">
                          <a:solidFill>
                            <a:srgbClr val="FF0000"/>
                          </a:solidFill>
                        </a:rPr>
                        <a:t>2(</a:t>
                      </a:r>
                      <a:r>
                        <a:rPr lang="en-US" altLang="zh-TW" sz="2000" dirty="0" err="1">
                          <a:solidFill>
                            <a:srgbClr val="FF0000"/>
                          </a:solidFill>
                        </a:rPr>
                        <a:t>n+m</a:t>
                      </a:r>
                      <a:r>
                        <a:rPr lang="en-US" altLang="zh-TW" sz="2000" dirty="0">
                          <a:solidFill>
                            <a:srgbClr val="FF0000"/>
                          </a:solidFill>
                        </a:rPr>
                        <a:t>)</a:t>
                      </a:r>
                      <a:endParaRPr lang="zh-TW" altLang="en-US" sz="2000" dirty="0">
                        <a:solidFill>
                          <a:srgbClr val="FF0000"/>
                        </a:solidFill>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2000" dirty="0">
                          <a:solidFill>
                            <a:srgbClr val="FF0000"/>
                          </a:solidFill>
                        </a:rPr>
                        <a:t>4D</a:t>
                      </a:r>
                      <a:endParaRPr lang="zh-TW" altLang="en-US" sz="2000" dirty="0">
                        <a:solidFill>
                          <a:srgbClr val="FF0000"/>
                        </a:solidFill>
                      </a:endParaRPr>
                    </a:p>
                  </a:txBody>
                  <a:tcPr/>
                </a:tc>
                <a:extLst>
                  <a:ext uri="{0D108BD9-81ED-4DB2-BD59-A6C34878D82A}">
                    <a16:rowId xmlns:a16="http://schemas.microsoft.com/office/drawing/2014/main" val="420465039"/>
                  </a:ext>
                </a:extLst>
              </a:tr>
              <a:tr h="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2000" dirty="0">
                          <a:solidFill>
                            <a:schemeClr val="tx1"/>
                          </a:solidFill>
                        </a:rPr>
                        <a:t>Implementation</a:t>
                      </a:r>
                      <a:endParaRPr lang="zh-TW" altLang="en-US" sz="2000" dirty="0">
                        <a:solidFill>
                          <a:schemeClr val="tx1"/>
                        </a:solidFill>
                      </a:endParaRPr>
                    </a:p>
                  </a:txBody>
                  <a:tcPr/>
                </a:tc>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2000" dirty="0">
                          <a:solidFill>
                            <a:srgbClr val="FF0000"/>
                          </a:solidFill>
                        </a:rPr>
                        <a:t>Easier</a:t>
                      </a:r>
                      <a:endParaRPr lang="zh-TW" altLang="en-US" sz="2000" dirty="0">
                        <a:solidFill>
                          <a:srgbClr val="FF0000"/>
                        </a:solidFill>
                      </a:endParaRPr>
                    </a:p>
                  </a:txBody>
                  <a:tcPr/>
                </a:tc>
                <a:tc h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zh-TW" altLang="en-US" sz="2000" dirty="0">
                        <a:solidFill>
                          <a:srgbClr val="FF0000"/>
                        </a:solidFill>
                      </a:endParaRPr>
                    </a:p>
                  </a:txBody>
                  <a:tcPr/>
                </a:tc>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TW" sz="2000" dirty="0">
                          <a:solidFill>
                            <a:srgbClr val="FF0000"/>
                          </a:solidFill>
                        </a:rPr>
                        <a:t>Harder</a:t>
                      </a:r>
                      <a:endParaRPr lang="zh-TW" altLang="en-US" sz="2000" dirty="0">
                        <a:solidFill>
                          <a:srgbClr val="FF0000"/>
                        </a:solidFill>
                      </a:endParaRPr>
                    </a:p>
                  </a:txBody>
                  <a:tcPr/>
                </a:tc>
                <a:tc hMerge="1">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zh-TW" altLang="en-US" sz="2000" dirty="0">
                        <a:solidFill>
                          <a:srgbClr val="FF0000"/>
                        </a:solidFill>
                      </a:endParaRPr>
                    </a:p>
                  </a:txBody>
                  <a:tcPr/>
                </a:tc>
                <a:extLst>
                  <a:ext uri="{0D108BD9-81ED-4DB2-BD59-A6C34878D82A}">
                    <a16:rowId xmlns:a16="http://schemas.microsoft.com/office/drawing/2014/main" val="3033461242"/>
                  </a:ext>
                </a:extLst>
              </a:tr>
            </a:tbl>
          </a:graphicData>
        </a:graphic>
      </p:graphicFrame>
      <p:sp>
        <p:nvSpPr>
          <p:cNvPr id="4" name="投影片編號版面配置區 3">
            <a:extLst>
              <a:ext uri="{FF2B5EF4-FFF2-40B4-BE49-F238E27FC236}">
                <a16:creationId xmlns:a16="http://schemas.microsoft.com/office/drawing/2014/main" id="{B4104F0F-32CF-43BE-9190-BE7C6DCAEA36}"/>
              </a:ext>
            </a:extLst>
          </p:cNvPr>
          <p:cNvSpPr>
            <a:spLocks noGrp="1"/>
          </p:cNvSpPr>
          <p:nvPr>
            <p:ph type="sldNum" sz="quarter" idx="12"/>
          </p:nvPr>
        </p:nvSpPr>
        <p:spPr/>
        <p:txBody>
          <a:bodyPr/>
          <a:lstStyle/>
          <a:p>
            <a:fld id="{FC749032-2A07-4AE8-BA90-74324CAE0C87}" type="slidenum">
              <a:rPr lang="en-US" altLang="zh-TW" smtClean="0"/>
              <a:pPr/>
              <a:t>6</a:t>
            </a:fld>
            <a:endParaRPr lang="en-US" altLang="en-US" dirty="0"/>
          </a:p>
        </p:txBody>
      </p:sp>
      <p:sp>
        <p:nvSpPr>
          <p:cNvPr id="6" name="文字方塊 5">
            <a:extLst>
              <a:ext uri="{FF2B5EF4-FFF2-40B4-BE49-F238E27FC236}">
                <a16:creationId xmlns:a16="http://schemas.microsoft.com/office/drawing/2014/main" id="{503B5830-6BE6-48E2-9541-372F7D12965F}"/>
              </a:ext>
            </a:extLst>
          </p:cNvPr>
          <p:cNvSpPr txBox="1"/>
          <p:nvPr/>
        </p:nvSpPr>
        <p:spPr>
          <a:xfrm>
            <a:off x="1447060" y="1838310"/>
            <a:ext cx="838939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TW" sz="2400" dirty="0"/>
              <a:t>a, b: two polynomials with max degree=</a:t>
            </a:r>
            <a:r>
              <a:rPr lang="en-US" altLang="zh-TW" sz="2400" dirty="0">
                <a:solidFill>
                  <a:srgbClr val="FF0000"/>
                </a:solidFill>
              </a:rPr>
              <a:t>D</a:t>
            </a:r>
          </a:p>
          <a:p>
            <a:pPr marL="285750" indent="-285750">
              <a:buFont typeface="Arial" panose="020B0604020202020204" pitchFamily="34" charset="0"/>
              <a:buChar char="•"/>
            </a:pPr>
            <a:r>
              <a:rPr lang="en-US" altLang="zh-TW" sz="2400" dirty="0" err="1"/>
              <a:t>a.terms</a:t>
            </a:r>
            <a:r>
              <a:rPr lang="en-US" altLang="zh-TW" sz="2400" dirty="0"/>
              <a:t>=</a:t>
            </a:r>
            <a:r>
              <a:rPr lang="en-US" altLang="zh-TW" sz="2400" dirty="0">
                <a:solidFill>
                  <a:srgbClr val="FF0000"/>
                </a:solidFill>
              </a:rPr>
              <a:t>n</a:t>
            </a:r>
            <a:r>
              <a:rPr lang="en-US" altLang="zh-TW" sz="2400" dirty="0"/>
              <a:t>, </a:t>
            </a:r>
            <a:r>
              <a:rPr lang="en-US" altLang="zh-TW" sz="2400" dirty="0" err="1"/>
              <a:t>b.terms</a:t>
            </a:r>
            <a:r>
              <a:rPr lang="en-US" altLang="zh-TW" sz="2400" dirty="0"/>
              <a:t>=</a:t>
            </a:r>
            <a:r>
              <a:rPr lang="en-US" altLang="zh-TW" sz="2400" dirty="0">
                <a:solidFill>
                  <a:srgbClr val="FF0000"/>
                </a:solidFill>
              </a:rPr>
              <a:t>m</a:t>
            </a:r>
          </a:p>
          <a:p>
            <a:pPr marL="285750" indent="-285750">
              <a:buFont typeface="Arial" panose="020B0604020202020204" pitchFamily="34" charset="0"/>
              <a:buChar char="•"/>
            </a:pPr>
            <a:r>
              <a:rPr lang="en-US" altLang="zh-TW" sz="2400" dirty="0"/>
              <a:t>When </a:t>
            </a:r>
            <a:r>
              <a:rPr lang="en-US" altLang="zh-TW" sz="2400" dirty="0" err="1"/>
              <a:t>a,b</a:t>
            </a:r>
            <a:r>
              <a:rPr lang="en-US" altLang="zh-TW" sz="2400" dirty="0"/>
              <a:t> are sparse, </a:t>
            </a:r>
            <a:r>
              <a:rPr lang="en-US" altLang="zh-TW" sz="2400" dirty="0" err="1">
                <a:solidFill>
                  <a:srgbClr val="FF0000"/>
                </a:solidFill>
              </a:rPr>
              <a:t>n,m</a:t>
            </a:r>
            <a:r>
              <a:rPr lang="en-US" altLang="zh-TW" sz="2400" dirty="0">
                <a:solidFill>
                  <a:srgbClr val="FF0000"/>
                </a:solidFill>
              </a:rPr>
              <a:t> &lt;&lt; D</a:t>
            </a:r>
            <a:r>
              <a:rPr lang="en-US" altLang="zh-TW" sz="2400" dirty="0"/>
              <a:t>; otherwise, </a:t>
            </a:r>
            <a:r>
              <a:rPr lang="en-US" altLang="zh-TW" sz="2400" dirty="0" err="1">
                <a:solidFill>
                  <a:srgbClr val="FF0000"/>
                </a:solidFill>
              </a:rPr>
              <a:t>n,m</a:t>
            </a:r>
            <a:r>
              <a:rPr lang="en-US" altLang="zh-TW" sz="2400" dirty="0">
                <a:solidFill>
                  <a:srgbClr val="FF0000"/>
                </a:solidFill>
              </a:rPr>
              <a:t> = D</a:t>
            </a:r>
            <a:r>
              <a:rPr lang="en-US" altLang="zh-TW" sz="2400" dirty="0"/>
              <a:t>.</a:t>
            </a:r>
            <a:endParaRPr lang="zh-TW" altLang="en-US" sz="2400" dirty="0"/>
          </a:p>
        </p:txBody>
      </p:sp>
    </p:spTree>
    <p:extLst>
      <p:ext uri="{BB962C8B-B14F-4D97-AF65-F5344CB8AC3E}">
        <p14:creationId xmlns:p14="http://schemas.microsoft.com/office/powerpoint/2010/main" val="222562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9EE023-E530-4186-A9C1-F6344A7C2DCF}"/>
              </a:ext>
            </a:extLst>
          </p:cNvPr>
          <p:cNvSpPr>
            <a:spLocks noGrp="1"/>
          </p:cNvSpPr>
          <p:nvPr>
            <p:ph type="title"/>
          </p:nvPr>
        </p:nvSpPr>
        <p:spPr/>
        <p:txBody>
          <a:bodyPr>
            <a:normAutofit/>
          </a:bodyPr>
          <a:lstStyle/>
          <a:p>
            <a:r>
              <a:rPr lang="en-US" altLang="zh-TW" sz="3600" dirty="0"/>
              <a:t>Question 4</a:t>
            </a:r>
            <a:endParaRPr lang="zh-TW" altLang="en-US" sz="3600" dirty="0"/>
          </a:p>
        </p:txBody>
      </p:sp>
      <p:sp>
        <p:nvSpPr>
          <p:cNvPr id="3" name="內容版面配置區 2">
            <a:extLst>
              <a:ext uri="{FF2B5EF4-FFF2-40B4-BE49-F238E27FC236}">
                <a16:creationId xmlns:a16="http://schemas.microsoft.com/office/drawing/2014/main" id="{92D52DC2-C7D9-4DEA-84D4-C32F4A28D42E}"/>
              </a:ext>
            </a:extLst>
          </p:cNvPr>
          <p:cNvSpPr>
            <a:spLocks noGrp="1"/>
          </p:cNvSpPr>
          <p:nvPr>
            <p:ph idx="1"/>
          </p:nvPr>
        </p:nvSpPr>
        <p:spPr/>
        <p:txBody>
          <a:bodyPr>
            <a:normAutofit/>
          </a:bodyPr>
          <a:lstStyle/>
          <a:p>
            <a:pPr marL="34290" indent="0">
              <a:buNone/>
            </a:pPr>
            <a:r>
              <a:rPr lang="en-US" altLang="zh-TW" sz="2400" dirty="0"/>
              <a:t>Compare the two following versions of Matrix Multiplication. Which version runs faster on the same computer when the size of the matrix is large?</a:t>
            </a:r>
            <a:endParaRPr lang="zh-TW" altLang="zh-TW" sz="4000" dirty="0"/>
          </a:p>
        </p:txBody>
      </p:sp>
      <p:sp>
        <p:nvSpPr>
          <p:cNvPr id="4" name="投影片編號版面配置區 3">
            <a:extLst>
              <a:ext uri="{FF2B5EF4-FFF2-40B4-BE49-F238E27FC236}">
                <a16:creationId xmlns:a16="http://schemas.microsoft.com/office/drawing/2014/main" id="{5BAD3BDE-37A8-4A62-88A3-F414C8D4C500}"/>
              </a:ext>
            </a:extLst>
          </p:cNvPr>
          <p:cNvSpPr>
            <a:spLocks noGrp="1"/>
          </p:cNvSpPr>
          <p:nvPr>
            <p:ph type="sldNum" sz="quarter" idx="12"/>
          </p:nvPr>
        </p:nvSpPr>
        <p:spPr/>
        <p:txBody>
          <a:bodyPr/>
          <a:lstStyle/>
          <a:p>
            <a:fld id="{FC749032-2A07-4AE8-BA90-74324CAE0C87}" type="slidenum">
              <a:rPr lang="en-US" altLang="zh-TW" smtClean="0"/>
              <a:pPr/>
              <a:t>7</a:t>
            </a:fld>
            <a:endParaRPr lang="en-US" altLang="en-US" dirty="0"/>
          </a:p>
        </p:txBody>
      </p:sp>
      <p:pic>
        <p:nvPicPr>
          <p:cNvPr id="7" name="圖片 6">
            <a:extLst>
              <a:ext uri="{FF2B5EF4-FFF2-40B4-BE49-F238E27FC236}">
                <a16:creationId xmlns:a16="http://schemas.microsoft.com/office/drawing/2014/main" id="{85247586-C787-4E04-B52B-AB5E12432925}"/>
              </a:ext>
            </a:extLst>
          </p:cNvPr>
          <p:cNvPicPr/>
          <p:nvPr/>
        </p:nvPicPr>
        <p:blipFill rotWithShape="1">
          <a:blip r:embed="rId2"/>
          <a:srcRect r="42151"/>
          <a:stretch/>
        </p:blipFill>
        <p:spPr>
          <a:xfrm>
            <a:off x="1145811" y="2927934"/>
            <a:ext cx="4447121" cy="3387841"/>
          </a:xfrm>
          <a:prstGeom prst="rect">
            <a:avLst/>
          </a:prstGeom>
        </p:spPr>
      </p:pic>
      <p:pic>
        <p:nvPicPr>
          <p:cNvPr id="8" name="圖片 7">
            <a:extLst>
              <a:ext uri="{FF2B5EF4-FFF2-40B4-BE49-F238E27FC236}">
                <a16:creationId xmlns:a16="http://schemas.microsoft.com/office/drawing/2014/main" id="{ABFEC067-8C2E-4D8D-8035-B44E5BCD4DB9}"/>
              </a:ext>
            </a:extLst>
          </p:cNvPr>
          <p:cNvPicPr/>
          <p:nvPr/>
        </p:nvPicPr>
        <p:blipFill rotWithShape="1">
          <a:blip r:embed="rId3"/>
          <a:srcRect r="23181"/>
          <a:stretch/>
        </p:blipFill>
        <p:spPr>
          <a:xfrm>
            <a:off x="6011419" y="2927933"/>
            <a:ext cx="4918471" cy="3387841"/>
          </a:xfrm>
          <a:prstGeom prst="rect">
            <a:avLst/>
          </a:prstGeom>
        </p:spPr>
      </p:pic>
    </p:spTree>
    <p:extLst>
      <p:ext uri="{BB962C8B-B14F-4D97-AF65-F5344CB8AC3E}">
        <p14:creationId xmlns:p14="http://schemas.microsoft.com/office/powerpoint/2010/main" val="4011385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BDD8C8-887E-44DA-B6B8-5AB9D90DB5F6}"/>
              </a:ext>
            </a:extLst>
          </p:cNvPr>
          <p:cNvSpPr>
            <a:spLocks noGrp="1"/>
          </p:cNvSpPr>
          <p:nvPr>
            <p:ph type="title"/>
          </p:nvPr>
        </p:nvSpPr>
        <p:spPr/>
        <p:txBody>
          <a:bodyPr>
            <a:normAutofit/>
          </a:bodyPr>
          <a:lstStyle/>
          <a:p>
            <a:r>
              <a:rPr lang="en-US" altLang="zh-TW" sz="3600" dirty="0"/>
              <a:t>(Question 4) Ans:</a:t>
            </a:r>
            <a:endParaRPr lang="zh-TW" altLang="en-US" sz="3200"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E4FDBA39-97F5-4580-BD55-92F39089B0C0}"/>
                  </a:ext>
                </a:extLst>
              </p:cNvPr>
              <p:cNvSpPr>
                <a:spLocks noGrp="1"/>
              </p:cNvSpPr>
              <p:nvPr>
                <p:ph idx="1"/>
              </p:nvPr>
            </p:nvSpPr>
            <p:spPr>
              <a:xfrm>
                <a:off x="1341120" y="1901954"/>
                <a:ext cx="9509760" cy="5292060"/>
              </a:xfrm>
            </p:spPr>
            <p:txBody>
              <a:bodyPr>
                <a:normAutofit/>
              </a:bodyPr>
              <a:lstStyle/>
              <a:p>
                <a:pPr marL="491490" indent="-457200">
                  <a:buFont typeface="+mj-lt"/>
                  <a:buAutoNum type="alphaLcParenR"/>
                </a:pPr>
                <a:r>
                  <a:rPr lang="en-US" altLang="zh-TW" sz="2400" dirty="0">
                    <a:solidFill>
                      <a:srgbClr val="FF0000"/>
                    </a:solidFill>
                  </a:rPr>
                  <a:t>both </a:t>
                </a:r>
                <a14:m>
                  <m:oMath xmlns:m="http://schemas.openxmlformats.org/officeDocument/2006/math">
                    <m:r>
                      <a:rPr lang="en-US" altLang="zh-TW" sz="2400" i="1">
                        <a:solidFill>
                          <a:srgbClr val="FF0000"/>
                        </a:solidFill>
                        <a:latin typeface="Cambria Math" panose="02040503050406030204" pitchFamily="18" charset="0"/>
                      </a:rPr>
                      <m:t>𝑂</m:t>
                    </m:r>
                    <m:r>
                      <a:rPr lang="en-US" altLang="zh-TW" sz="2400" i="1">
                        <a:solidFill>
                          <a:srgbClr val="FF0000"/>
                        </a:solidFill>
                        <a:latin typeface="Cambria Math" panose="02040503050406030204" pitchFamily="18" charset="0"/>
                      </a:rPr>
                      <m:t>(</m:t>
                    </m:r>
                    <m:sSup>
                      <m:sSupPr>
                        <m:ctrlPr>
                          <a:rPr lang="en-US" altLang="zh-TW" sz="2400" i="1">
                            <a:solidFill>
                              <a:srgbClr val="FF0000"/>
                            </a:solidFill>
                            <a:latin typeface="Cambria Math" panose="02040503050406030204" pitchFamily="18" charset="0"/>
                          </a:rPr>
                        </m:ctrlPr>
                      </m:sSupPr>
                      <m:e>
                        <m:r>
                          <a:rPr lang="en-US" altLang="zh-TW" sz="2400" i="1">
                            <a:solidFill>
                              <a:srgbClr val="FF0000"/>
                            </a:solidFill>
                            <a:latin typeface="Cambria Math" panose="02040503050406030204" pitchFamily="18" charset="0"/>
                          </a:rPr>
                          <m:t>𝑛</m:t>
                        </m:r>
                      </m:e>
                      <m:sup>
                        <m:r>
                          <a:rPr lang="en-US" altLang="zh-TW" sz="2400" i="1">
                            <a:solidFill>
                              <a:srgbClr val="FF0000"/>
                            </a:solidFill>
                            <a:latin typeface="Cambria Math" panose="02040503050406030204" pitchFamily="18" charset="0"/>
                          </a:rPr>
                          <m:t>3</m:t>
                        </m:r>
                      </m:sup>
                    </m:sSup>
                    <m:r>
                      <a:rPr lang="en-US" altLang="zh-TW" sz="2400" i="1">
                        <a:solidFill>
                          <a:srgbClr val="FF0000"/>
                        </a:solidFill>
                        <a:latin typeface="Cambria Math" panose="02040503050406030204" pitchFamily="18" charset="0"/>
                      </a:rPr>
                      <m:t>)</m:t>
                    </m:r>
                  </m:oMath>
                </a14:m>
                <a:endParaRPr lang="en-US" altLang="zh-TW" sz="2400" dirty="0">
                  <a:solidFill>
                    <a:srgbClr val="FF0000"/>
                  </a:solidFill>
                </a:endParaRPr>
              </a:p>
              <a:p>
                <a:pPr marL="491490" indent="-457200">
                  <a:buFont typeface="+mj-lt"/>
                  <a:buAutoNum type="alphaLcParenR"/>
                </a:pPr>
                <a:r>
                  <a:rPr lang="en-US" altLang="zh-TW" sz="2400" dirty="0">
                    <a:solidFill>
                      <a:srgbClr val="FF0000"/>
                    </a:solidFill>
                  </a:rPr>
                  <a:t>When n is large, method 2 should run faster in C/C++.</a:t>
                </a:r>
                <a:endParaRPr lang="zh-TW" altLang="en-US" sz="2400" dirty="0">
                  <a:solidFill>
                    <a:srgbClr val="FF0000"/>
                  </a:solidFill>
                </a:endParaRPr>
              </a:p>
              <a:p>
                <a:pPr marL="491490" indent="-457200">
                  <a:buFont typeface="+mj-lt"/>
                  <a:buAutoNum type="alphaLcParenR"/>
                </a:pPr>
                <a:endParaRPr lang="zh-TW" altLang="en-US" sz="4000" dirty="0"/>
              </a:p>
            </p:txBody>
          </p:sp>
        </mc:Choice>
        <mc:Fallback>
          <p:sp>
            <p:nvSpPr>
              <p:cNvPr id="3" name="內容版面配置區 2">
                <a:extLst>
                  <a:ext uri="{FF2B5EF4-FFF2-40B4-BE49-F238E27FC236}">
                    <a16:creationId xmlns:a16="http://schemas.microsoft.com/office/drawing/2014/main" id="{E4FDBA39-97F5-4580-BD55-92F39089B0C0}"/>
                  </a:ext>
                </a:extLst>
              </p:cNvPr>
              <p:cNvSpPr>
                <a:spLocks noGrp="1" noRot="1" noChangeAspect="1" noMove="1" noResize="1" noEditPoints="1" noAdjustHandles="1" noChangeArrowheads="1" noChangeShapeType="1" noTextEdit="1"/>
              </p:cNvSpPr>
              <p:nvPr>
                <p:ph idx="1"/>
              </p:nvPr>
            </p:nvSpPr>
            <p:spPr>
              <a:xfrm>
                <a:off x="1341120" y="1901954"/>
                <a:ext cx="9509760" cy="5292060"/>
              </a:xfrm>
              <a:blipFill>
                <a:blip r:embed="rId2"/>
                <a:stretch>
                  <a:fillRect l="-513" t="-1498"/>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DC7C5F09-F39C-4C63-84F2-72D8B9389C64}"/>
              </a:ext>
            </a:extLst>
          </p:cNvPr>
          <p:cNvSpPr>
            <a:spLocks noGrp="1"/>
          </p:cNvSpPr>
          <p:nvPr>
            <p:ph type="sldNum" sz="quarter" idx="12"/>
          </p:nvPr>
        </p:nvSpPr>
        <p:spPr/>
        <p:txBody>
          <a:bodyPr/>
          <a:lstStyle/>
          <a:p>
            <a:fld id="{FC749032-2A07-4AE8-BA90-74324CAE0C87}" type="slidenum">
              <a:rPr lang="en-US" altLang="zh-TW" smtClean="0"/>
              <a:pPr/>
              <a:t>8</a:t>
            </a:fld>
            <a:endParaRPr lang="en-US" altLang="en-US" dirty="0"/>
          </a:p>
        </p:txBody>
      </p:sp>
    </p:spTree>
    <p:extLst>
      <p:ext uri="{BB962C8B-B14F-4D97-AF65-F5344CB8AC3E}">
        <p14:creationId xmlns:p14="http://schemas.microsoft.com/office/powerpoint/2010/main" val="2526657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476999-9503-471E-AD67-5C02AEF13F5E}"/>
              </a:ext>
            </a:extLst>
          </p:cNvPr>
          <p:cNvSpPr>
            <a:spLocks noGrp="1"/>
          </p:cNvSpPr>
          <p:nvPr>
            <p:ph type="title"/>
          </p:nvPr>
        </p:nvSpPr>
        <p:spPr/>
        <p:txBody>
          <a:bodyPr>
            <a:normAutofit/>
          </a:bodyPr>
          <a:lstStyle/>
          <a:p>
            <a:r>
              <a:rPr lang="en-US" altLang="zh-TW" sz="3600" dirty="0"/>
              <a:t>Question 5</a:t>
            </a:r>
            <a:endParaRPr lang="zh-TW" altLang="en-US" sz="3200" dirty="0"/>
          </a:p>
        </p:txBody>
      </p:sp>
      <p:sp>
        <p:nvSpPr>
          <p:cNvPr id="3" name="內容版面配置區 2">
            <a:extLst>
              <a:ext uri="{FF2B5EF4-FFF2-40B4-BE49-F238E27FC236}">
                <a16:creationId xmlns:a16="http://schemas.microsoft.com/office/drawing/2014/main" id="{532557EF-5516-4446-A0D2-0B327BBEABC3}"/>
              </a:ext>
            </a:extLst>
          </p:cNvPr>
          <p:cNvSpPr>
            <a:spLocks noGrp="1"/>
          </p:cNvSpPr>
          <p:nvPr>
            <p:ph idx="1"/>
          </p:nvPr>
        </p:nvSpPr>
        <p:spPr>
          <a:xfrm>
            <a:off x="1341120" y="1901954"/>
            <a:ext cx="9509760" cy="4488686"/>
          </a:xfrm>
        </p:spPr>
        <p:txBody>
          <a:bodyPr>
            <a:normAutofit/>
          </a:bodyPr>
          <a:lstStyle/>
          <a:p>
            <a:pPr marL="34290" indent="0">
              <a:buNone/>
            </a:pPr>
            <a:r>
              <a:rPr lang="en-US" altLang="zh-TW" sz="2400" dirty="0"/>
              <a:t>Please write down the pseudo code of the inner product of two n-degree vectors, while most vector elements have value zero. Please utilize the fact of sparsity and implement an efficient code suitable for cases of large n.</a:t>
            </a:r>
          </a:p>
          <a:p>
            <a:pPr marL="34290" indent="0">
              <a:buNone/>
            </a:pPr>
            <a:endParaRPr lang="en-US" altLang="zh-TW" sz="2000" b="0" dirty="0">
              <a:solidFill>
                <a:srgbClr val="FF0000"/>
              </a:solidFill>
              <a:ea typeface="Cambria Math" panose="02040503050406030204" pitchFamily="18" charset="0"/>
            </a:endParaRPr>
          </a:p>
          <a:p>
            <a:pPr marL="34290" indent="0">
              <a:buNone/>
            </a:pPr>
            <a:endParaRPr lang="en-US" altLang="zh-TW" sz="2000" b="0" i="1" dirty="0">
              <a:solidFill>
                <a:srgbClr val="FF0000"/>
              </a:solidFill>
              <a:latin typeface="Cambria Math" panose="02040503050406030204" pitchFamily="18" charset="0"/>
            </a:endParaRPr>
          </a:p>
          <a:p>
            <a:pPr marL="34290" indent="0">
              <a:buNone/>
            </a:pPr>
            <a:endParaRPr lang="en-US" altLang="zh-TW" sz="2000" dirty="0">
              <a:solidFill>
                <a:srgbClr val="FF0000"/>
              </a:solidFill>
            </a:endParaRPr>
          </a:p>
        </p:txBody>
      </p:sp>
      <p:sp>
        <p:nvSpPr>
          <p:cNvPr id="4" name="投影片編號版面配置區 3">
            <a:extLst>
              <a:ext uri="{FF2B5EF4-FFF2-40B4-BE49-F238E27FC236}">
                <a16:creationId xmlns:a16="http://schemas.microsoft.com/office/drawing/2014/main" id="{B4104F0F-32CF-43BE-9190-BE7C6DCAEA36}"/>
              </a:ext>
            </a:extLst>
          </p:cNvPr>
          <p:cNvSpPr>
            <a:spLocks noGrp="1"/>
          </p:cNvSpPr>
          <p:nvPr>
            <p:ph type="sldNum" sz="quarter" idx="12"/>
          </p:nvPr>
        </p:nvSpPr>
        <p:spPr/>
        <p:txBody>
          <a:bodyPr/>
          <a:lstStyle/>
          <a:p>
            <a:fld id="{FC749032-2A07-4AE8-BA90-74324CAE0C87}" type="slidenum">
              <a:rPr lang="en-US" altLang="zh-TW" smtClean="0"/>
              <a:pPr/>
              <a:t>9</a:t>
            </a:fld>
            <a:endParaRPr lang="en-US" altLang="en-US" dirty="0"/>
          </a:p>
        </p:txBody>
      </p:sp>
    </p:spTree>
    <p:extLst>
      <p:ext uri="{BB962C8B-B14F-4D97-AF65-F5344CB8AC3E}">
        <p14:creationId xmlns:p14="http://schemas.microsoft.com/office/powerpoint/2010/main" val="2512018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anded Design Yellow 16x9">
  <a:themeElements>
    <a:clrScheme name="Banded_Design_Yellow">
      <a:dk1>
        <a:srgbClr val="323232"/>
      </a:dk1>
      <a:lt1>
        <a:sysClr val="window" lastClr="FFFFFF"/>
      </a:lt1>
      <a:dk2>
        <a:srgbClr val="000000"/>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Microsoft JhengHei UI">
      <a:majorFont>
        <a:latin typeface="Microsoft JhengHei UI"/>
        <a:ea typeface="Microsoft JhengHei UI"/>
        <a:cs typeface=""/>
      </a:majorFont>
      <a:minorFont>
        <a:latin typeface="Microsoft JhengHei UI"/>
        <a:ea typeface="Microsoft JhengHei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a:lstStyle/>
      <a:style>
        <a:lnRef idx="2">
          <a:schemeClr val="accent6">
            <a:shade val="50000"/>
          </a:schemeClr>
        </a:lnRef>
        <a:fillRef idx="1">
          <a:schemeClr val="accent6"/>
        </a:fillRef>
        <a:effectRef idx="0">
          <a:schemeClr val="accent6"/>
        </a:effectRef>
        <a:fontRef idx="minor">
          <a:schemeClr val="lt1"/>
        </a:fontRef>
      </a:style>
    </a:spDef>
  </a:objectDefaults>
  <a:extraClrSchemeLst/>
  <a:extLst>
    <a:ext uri="{05A4C25C-085E-4340-85A3-A5531E510DB2}">
      <thm15:themeFamily xmlns:thm15="http://schemas.microsoft.com/office/thememl/2012/main" name="Banded_Design_Yellow_TP102900996" id="{AB4870CB-06BC-483D-898D-CB6E678212C7}" vid="{2ED2B3FE-BC13-4C0A-890E-57CB699DBA16}"/>
    </a:ext>
  </a:extLst>
</a:theme>
</file>

<file path=ppt/theme/theme2.xml><?xml version="1.0" encoding="utf-8"?>
<a:theme xmlns:a="http://schemas.openxmlformats.org/drawingml/2006/main" name="Office Theme">
  <a:themeElements>
    <a:clrScheme name="Banded_Design_Yellow">
      <a:dk1>
        <a:srgbClr val="595959"/>
      </a:dk1>
      <a:lt1>
        <a:sysClr val="window" lastClr="FFFFFF"/>
      </a:lt1>
      <a:dk2>
        <a:srgbClr val="323232"/>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Yellow">
      <a:dk1>
        <a:srgbClr val="595959"/>
      </a:dk1>
      <a:lt1>
        <a:sysClr val="window" lastClr="FFFFFF"/>
      </a:lt1>
      <a:dk2>
        <a:srgbClr val="323232"/>
      </a:dk2>
      <a:lt2>
        <a:srgbClr val="E5E8E8"/>
      </a:lt2>
      <a:accent1>
        <a:srgbClr val="FFCD36"/>
      </a:accent1>
      <a:accent2>
        <a:srgbClr val="F29E3E"/>
      </a:accent2>
      <a:accent3>
        <a:srgbClr val="83C546"/>
      </a:accent3>
      <a:accent4>
        <a:srgbClr val="52C1CA"/>
      </a:accent4>
      <a:accent5>
        <a:srgbClr val="7384CA"/>
      </a:accent5>
      <a:accent6>
        <a:srgbClr val="DA6A89"/>
      </a:accent6>
      <a:hlink>
        <a:srgbClr val="88CACA"/>
      </a:hlink>
      <a:folHlink>
        <a:srgbClr val="91A7CA"/>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66677B1-365E-411F-9971-C788BC2975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黃色橫紋設計簡報 (寬螢幕)</Template>
  <TotalTime>0</TotalTime>
  <Words>1853</Words>
  <Application>Microsoft Office PowerPoint</Application>
  <PresentationFormat>寬螢幕</PresentationFormat>
  <Paragraphs>283</Paragraphs>
  <Slides>37</Slides>
  <Notes>2</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37</vt:i4>
      </vt:variant>
    </vt:vector>
  </HeadingPairs>
  <TitlesOfParts>
    <vt:vector size="47" baseType="lpstr">
      <vt:lpstr>Microsoft JhengHei UI</vt:lpstr>
      <vt:lpstr>Microsoft JhengHei UI (本文)</vt:lpstr>
      <vt:lpstr>新細明體</vt:lpstr>
      <vt:lpstr>Arial</vt:lpstr>
      <vt:lpstr>Book Antiqua</vt:lpstr>
      <vt:lpstr>Calibri</vt:lpstr>
      <vt:lpstr>Cambria Math</vt:lpstr>
      <vt:lpstr>Franklin Gothic Demi Cond</vt:lpstr>
      <vt:lpstr>Times New Roman</vt:lpstr>
      <vt:lpstr>Banded Design Yellow 16x9</vt:lpstr>
      <vt:lpstr>Hw3 Ans: Ch. 2 Array</vt:lpstr>
      <vt:lpstr>Question 1</vt:lpstr>
      <vt:lpstr>(Question 1) Ans:</vt:lpstr>
      <vt:lpstr>Question 2</vt:lpstr>
      <vt:lpstr>Question 3</vt:lpstr>
      <vt:lpstr>(Question 3) Ans:</vt:lpstr>
      <vt:lpstr>Question 4</vt:lpstr>
      <vt:lpstr>(Question 4) Ans:</vt:lpstr>
      <vt:lpstr>Question 5</vt:lpstr>
      <vt:lpstr>Question 6</vt:lpstr>
      <vt:lpstr>Question 7</vt:lpstr>
      <vt:lpstr>(Question 7) Ans:</vt:lpstr>
      <vt:lpstr>Question 8</vt:lpstr>
      <vt:lpstr>(Question 8) Ans:</vt:lpstr>
      <vt:lpstr>Question 9</vt:lpstr>
      <vt:lpstr>(Question 9) Ans:</vt:lpstr>
      <vt:lpstr>Question 10</vt:lpstr>
      <vt:lpstr>Ans: Question 10</vt:lpstr>
      <vt:lpstr>Question 11</vt:lpstr>
      <vt:lpstr>(Question 11) Ans:</vt:lpstr>
      <vt:lpstr>Question 12</vt:lpstr>
      <vt:lpstr>(Question 12 ) Ans:</vt:lpstr>
      <vt:lpstr>Question 13</vt:lpstr>
      <vt:lpstr>(Question 13) Ans:</vt:lpstr>
      <vt:lpstr>Question 14</vt:lpstr>
      <vt:lpstr>(Question 14) Ans:</vt:lpstr>
      <vt:lpstr>Question 15</vt:lpstr>
      <vt:lpstr>(Question 15) Ans:</vt:lpstr>
      <vt:lpstr>Question 16</vt:lpstr>
      <vt:lpstr>(Question 16) Ans:</vt:lpstr>
      <vt:lpstr>Question 17</vt:lpstr>
      <vt:lpstr>(Question 17) Ans:</vt:lpstr>
      <vt:lpstr>Question 18</vt:lpstr>
      <vt:lpstr>(Question 18) Ans:</vt:lpstr>
      <vt:lpstr>Question 19</vt:lpstr>
      <vt:lpstr>(Question 19) Ans:</vt:lpstr>
      <vt:lpstr>Question 20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2018-04-16T03:27:54Z</dcterms:created>
  <dcterms:modified xsi:type="dcterms:W3CDTF">2020-10-07T07:18:42Z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TC029009979991</vt:lpwstr>
  </property>
</Properties>
</file>