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64" r:id="rId4"/>
  </p:sldMasterIdLst>
  <p:notesMasterIdLst>
    <p:notesMasterId r:id="rId7"/>
  </p:notesMasterIdLst>
  <p:sldIdLst>
    <p:sldId id="414" r:id="rId5"/>
    <p:sldId id="413" r:id="rId6"/>
    <p:sldId id="412" r:id="rId8"/>
    <p:sldId id="424" r:id="rId9"/>
    <p:sldId id="426" r:id="rId10"/>
    <p:sldId id="427" r:id="rId11"/>
    <p:sldId id="428" r:id="rId12"/>
    <p:sldId id="419" r:id="rId13"/>
    <p:sldId id="429" r:id="rId14"/>
    <p:sldId id="421" r:id="rId15"/>
    <p:sldId id="42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image" Target="../media/image6.png"/><Relationship Id="rId7" Type="http://schemas.openxmlformats.org/officeDocument/2006/relationships/tags" Target="../tags/tag75.xml"/><Relationship Id="rId6" Type="http://schemas.openxmlformats.org/officeDocument/2006/relationships/image" Target="../media/image5.png"/><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image" Target="../media/image4.jpeg"/><Relationship Id="rId2" Type="http://schemas.openxmlformats.org/officeDocument/2006/relationships/tags" Target="../tags/tag72.xml"/><Relationship Id="rId16" Type="http://schemas.openxmlformats.org/officeDocument/2006/relationships/tags" Target="../tags/tag82.xml"/><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image" Target="../media/image7.png"/><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image" Target="../media/image7.png"/><Relationship Id="rId7" Type="http://schemas.openxmlformats.org/officeDocument/2006/relationships/tags" Target="../tags/tag86.xml"/><Relationship Id="rId6" Type="http://schemas.openxmlformats.org/officeDocument/2006/relationships/image" Target="../media/image9.png"/><Relationship Id="rId5" Type="http://schemas.openxmlformats.org/officeDocument/2006/relationships/tags" Target="../tags/tag85.xml"/><Relationship Id="rId4" Type="http://schemas.openxmlformats.org/officeDocument/2006/relationships/image" Target="../media/image8.png"/><Relationship Id="rId3" Type="http://schemas.openxmlformats.org/officeDocument/2006/relationships/tags" Target="../tags/tag84.xml"/><Relationship Id="rId2" Type="http://schemas.openxmlformats.org/officeDocument/2006/relationships/tags" Target="../tags/tag83.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media/image7.png"/><Relationship Id="rId4" Type="http://schemas.openxmlformats.org/officeDocument/2006/relationships/tags" Target="../tags/tag93.xml"/><Relationship Id="rId3" Type="http://schemas.openxmlformats.org/officeDocument/2006/relationships/image" Target="../media/image4.jpeg"/><Relationship Id="rId2" Type="http://schemas.openxmlformats.org/officeDocument/2006/relationships/tags" Target="../tags/tag92.xml"/><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image" Target="../media/image11.png"/><Relationship Id="rId15" Type="http://schemas.openxmlformats.org/officeDocument/2006/relationships/tags" Target="../tags/tag102.xml"/><Relationship Id="rId14" Type="http://schemas.openxmlformats.org/officeDocument/2006/relationships/image" Target="../media/image10.png"/><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image" Target="../media/image7.png"/><Relationship Id="rId7" Type="http://schemas.openxmlformats.org/officeDocument/2006/relationships/tags" Target="../tags/tag108.xml"/><Relationship Id="rId6" Type="http://schemas.openxmlformats.org/officeDocument/2006/relationships/image" Target="../media/image9.png"/><Relationship Id="rId5" Type="http://schemas.openxmlformats.org/officeDocument/2006/relationships/tags" Target="../tags/tag107.xml"/><Relationship Id="rId4" Type="http://schemas.openxmlformats.org/officeDocument/2006/relationships/image" Target="../media/image8.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image" Target="../media/image7.png"/><Relationship Id="rId7" Type="http://schemas.openxmlformats.org/officeDocument/2006/relationships/tags" Target="../tags/tag118.xml"/><Relationship Id="rId6" Type="http://schemas.openxmlformats.org/officeDocument/2006/relationships/image" Target="../media/image9.png"/><Relationship Id="rId5" Type="http://schemas.openxmlformats.org/officeDocument/2006/relationships/tags" Target="../tags/tag117.xml"/><Relationship Id="rId4" Type="http://schemas.openxmlformats.org/officeDocument/2006/relationships/image" Target="../media/image8.png"/><Relationship Id="rId3" Type="http://schemas.openxmlformats.org/officeDocument/2006/relationships/tags" Target="../tags/tag116.xml"/><Relationship Id="rId2" Type="http://schemas.openxmlformats.org/officeDocument/2006/relationships/tags" Target="../tags/tag115.xml"/><Relationship Id="rId16" Type="http://schemas.openxmlformats.org/officeDocument/2006/relationships/tags" Target="../tags/tag12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tags" Target="../tags/tag123.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image" Target="../media/image7.png"/><Relationship Id="rId7" Type="http://schemas.openxmlformats.org/officeDocument/2006/relationships/tags" Target="../tags/tag130.xml"/><Relationship Id="rId6" Type="http://schemas.openxmlformats.org/officeDocument/2006/relationships/image" Target="../media/image9.png"/><Relationship Id="rId5" Type="http://schemas.openxmlformats.org/officeDocument/2006/relationships/tags" Target="../tags/tag129.xml"/><Relationship Id="rId4" Type="http://schemas.openxmlformats.org/officeDocument/2006/relationships/image" Target="../media/image8.png"/><Relationship Id="rId3" Type="http://schemas.openxmlformats.org/officeDocument/2006/relationships/tags" Target="../tags/tag128.xml"/><Relationship Id="rId2" Type="http://schemas.openxmlformats.org/officeDocument/2006/relationships/tags" Target="../tags/tag127.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image" Target="../media/image7.png"/><Relationship Id="rId7" Type="http://schemas.openxmlformats.org/officeDocument/2006/relationships/tags" Target="../tags/tag141.xml"/><Relationship Id="rId6" Type="http://schemas.openxmlformats.org/officeDocument/2006/relationships/image" Target="../media/image9.png"/><Relationship Id="rId5" Type="http://schemas.openxmlformats.org/officeDocument/2006/relationships/tags" Target="../tags/tag140.xml"/><Relationship Id="rId4" Type="http://schemas.openxmlformats.org/officeDocument/2006/relationships/image" Target="../media/image8.png"/><Relationship Id="rId3" Type="http://schemas.openxmlformats.org/officeDocument/2006/relationships/tags" Target="../tags/tag139.xml"/><Relationship Id="rId2" Type="http://schemas.openxmlformats.org/officeDocument/2006/relationships/tags" Target="../tags/tag138.xml"/><Relationship Id="rId14" Type="http://schemas.openxmlformats.org/officeDocument/2006/relationships/tags" Target="../tags/tag147.xml"/><Relationship Id="rId13" Type="http://schemas.openxmlformats.org/officeDocument/2006/relationships/tags" Target="../tags/tag146.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152.xml"/><Relationship Id="rId7" Type="http://schemas.openxmlformats.org/officeDocument/2006/relationships/image" Target="../media/image9.png"/><Relationship Id="rId6" Type="http://schemas.openxmlformats.org/officeDocument/2006/relationships/tags" Target="../tags/tag151.xml"/><Relationship Id="rId5" Type="http://schemas.openxmlformats.org/officeDocument/2006/relationships/image" Target="../media/image12.png"/><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162.xml"/><Relationship Id="rId7" Type="http://schemas.openxmlformats.org/officeDocument/2006/relationships/image" Target="../media/image9.png"/><Relationship Id="rId6" Type="http://schemas.openxmlformats.org/officeDocument/2006/relationships/tags" Target="../tags/tag161.xml"/><Relationship Id="rId5" Type="http://schemas.openxmlformats.org/officeDocument/2006/relationships/image" Target="../media/image12.png"/><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image" Target="../media/image7.png"/><Relationship Id="rId4" Type="http://schemas.openxmlformats.org/officeDocument/2006/relationships/tags" Target="../tags/tag168.xml"/><Relationship Id="rId3" Type="http://schemas.openxmlformats.org/officeDocument/2006/relationships/image" Target="../media/image4.jpeg"/><Relationship Id="rId2" Type="http://schemas.openxmlformats.org/officeDocument/2006/relationships/tags" Target="../tags/tag167.xml"/><Relationship Id="rId18" Type="http://schemas.openxmlformats.org/officeDocument/2006/relationships/tags" Target="../tags/tag179.xml"/><Relationship Id="rId17" Type="http://schemas.openxmlformats.org/officeDocument/2006/relationships/tags" Target="../tags/tag178.xml"/><Relationship Id="rId16" Type="http://schemas.openxmlformats.org/officeDocument/2006/relationships/tags" Target="../tags/tag177.xml"/><Relationship Id="rId15" Type="http://schemas.openxmlformats.org/officeDocument/2006/relationships/tags" Target="../tags/tag176.xml"/><Relationship Id="rId14" Type="http://schemas.openxmlformats.org/officeDocument/2006/relationships/tags" Target="../tags/tag175.xml"/><Relationship Id="rId13" Type="http://schemas.openxmlformats.org/officeDocument/2006/relationships/tags" Target="../tags/tag174.xml"/><Relationship Id="rId12" Type="http://schemas.openxmlformats.org/officeDocument/2006/relationships/image" Target="../media/image11.png"/><Relationship Id="rId11" Type="http://schemas.openxmlformats.org/officeDocument/2006/relationships/tags" Target="../tags/tag173.xml"/><Relationship Id="rId10" Type="http://schemas.openxmlformats.org/officeDocument/2006/relationships/image" Target="../media/image10.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image" Target="../media/image9.png"/><Relationship Id="rId4" Type="http://schemas.openxmlformats.org/officeDocument/2006/relationships/tags" Target="../tags/tag181.xml"/><Relationship Id="rId3" Type="http://schemas.openxmlformats.org/officeDocument/2006/relationships/image" Target="../media/image8.png"/><Relationship Id="rId2" Type="http://schemas.openxmlformats.org/officeDocument/2006/relationships/tags" Target="../tags/tag180.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image" Target="../media/image7.png"/><Relationship Id="rId7" Type="http://schemas.openxmlformats.org/officeDocument/2006/relationships/tags" Target="../tags/tag189.xml"/><Relationship Id="rId6" Type="http://schemas.openxmlformats.org/officeDocument/2006/relationships/image" Target="../media/image9.png"/><Relationship Id="rId5" Type="http://schemas.openxmlformats.org/officeDocument/2006/relationships/tags" Target="../tags/tag188.xml"/><Relationship Id="rId4" Type="http://schemas.openxmlformats.org/officeDocument/2006/relationships/image" Target="../media/image12.png"/><Relationship Id="rId3" Type="http://schemas.openxmlformats.org/officeDocument/2006/relationships/tags" Target="../tags/tag187.xml"/><Relationship Id="rId2" Type="http://schemas.openxmlformats.org/officeDocument/2006/relationships/tags" Target="../tags/tag186.xml"/><Relationship Id="rId13" Type="http://schemas.openxmlformats.org/officeDocument/2006/relationships/tags" Target="../tags/tag194.xml"/><Relationship Id="rId12" Type="http://schemas.openxmlformats.org/officeDocument/2006/relationships/tags" Target="../tags/tag193.xml"/><Relationship Id="rId11" Type="http://schemas.openxmlformats.org/officeDocument/2006/relationships/tags" Target="../tags/tag192.xml"/><Relationship Id="rId10" Type="http://schemas.openxmlformats.org/officeDocument/2006/relationships/tags" Target="../tags/tag191.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image" Target="../media/image9.png"/><Relationship Id="rId5" Type="http://schemas.openxmlformats.org/officeDocument/2006/relationships/tags" Target="../tags/tag197.xml"/><Relationship Id="rId4" Type="http://schemas.openxmlformats.org/officeDocument/2006/relationships/image" Target="../media/image8.png"/><Relationship Id="rId3" Type="http://schemas.openxmlformats.org/officeDocument/2006/relationships/tags" Target="../tags/tag196.xml"/><Relationship Id="rId2" Type="http://schemas.openxmlformats.org/officeDocument/2006/relationships/tags" Target="../tags/tag195.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image" Target="../media/image7.png"/><Relationship Id="rId7" Type="http://schemas.openxmlformats.org/officeDocument/2006/relationships/tags" Target="../tags/tag207.xml"/><Relationship Id="rId6" Type="http://schemas.openxmlformats.org/officeDocument/2006/relationships/image" Target="../media/image9.png"/><Relationship Id="rId5" Type="http://schemas.openxmlformats.org/officeDocument/2006/relationships/tags" Target="../tags/tag206.xml"/><Relationship Id="rId4" Type="http://schemas.openxmlformats.org/officeDocument/2006/relationships/image" Target="../media/image8.png"/><Relationship Id="rId3" Type="http://schemas.openxmlformats.org/officeDocument/2006/relationships/tags" Target="../tags/tag205.xml"/><Relationship Id="rId2" Type="http://schemas.openxmlformats.org/officeDocument/2006/relationships/tags" Target="../tags/tag204.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image" Target="../media/image7.png"/><Relationship Id="rId7" Type="http://schemas.openxmlformats.org/officeDocument/2006/relationships/tags" Target="../tags/tag217.xml"/><Relationship Id="rId6" Type="http://schemas.openxmlformats.org/officeDocument/2006/relationships/image" Target="../media/image9.png"/><Relationship Id="rId5" Type="http://schemas.openxmlformats.org/officeDocument/2006/relationships/tags" Target="../tags/tag216.xml"/><Relationship Id="rId4" Type="http://schemas.openxmlformats.org/officeDocument/2006/relationships/image" Target="../media/image8.png"/><Relationship Id="rId3" Type="http://schemas.openxmlformats.org/officeDocument/2006/relationships/tags" Target="../tags/tag215.xml"/><Relationship Id="rId2" Type="http://schemas.openxmlformats.org/officeDocument/2006/relationships/tags" Target="../tags/tag214.xml"/><Relationship Id="rId14" Type="http://schemas.openxmlformats.org/officeDocument/2006/relationships/tags" Target="../tags/tag223.xml"/><Relationship Id="rId13" Type="http://schemas.openxmlformats.org/officeDocument/2006/relationships/tags" Target="../tags/tag222.xml"/><Relationship Id="rId12" Type="http://schemas.openxmlformats.org/officeDocument/2006/relationships/tags" Target="../tags/tag221.xml"/><Relationship Id="rId11" Type="http://schemas.openxmlformats.org/officeDocument/2006/relationships/tags" Target="../tags/tag220.xml"/><Relationship Id="rId10" Type="http://schemas.openxmlformats.org/officeDocument/2006/relationships/tags" Target="../tags/tag219.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28.xml"/><Relationship Id="rId8" Type="http://schemas.openxmlformats.org/officeDocument/2006/relationships/image" Target="../media/image7.png"/><Relationship Id="rId7" Type="http://schemas.openxmlformats.org/officeDocument/2006/relationships/tags" Target="../tags/tag227.xml"/><Relationship Id="rId6" Type="http://schemas.openxmlformats.org/officeDocument/2006/relationships/image" Target="../media/image9.png"/><Relationship Id="rId5" Type="http://schemas.openxmlformats.org/officeDocument/2006/relationships/tags" Target="../tags/tag226.xml"/><Relationship Id="rId4" Type="http://schemas.openxmlformats.org/officeDocument/2006/relationships/image" Target="../media/image8.png"/><Relationship Id="rId3" Type="http://schemas.openxmlformats.org/officeDocument/2006/relationships/tags" Target="../tags/tag225.xml"/><Relationship Id="rId2" Type="http://schemas.openxmlformats.org/officeDocument/2006/relationships/tags" Target="../tags/tag224.xml"/><Relationship Id="rId16" Type="http://schemas.openxmlformats.org/officeDocument/2006/relationships/tags" Target="../tags/tag235.xml"/><Relationship Id="rId15" Type="http://schemas.openxmlformats.org/officeDocument/2006/relationships/tags" Target="../tags/tag234.xml"/><Relationship Id="rId14" Type="http://schemas.openxmlformats.org/officeDocument/2006/relationships/tags" Target="../tags/tag233.xml"/><Relationship Id="rId13" Type="http://schemas.openxmlformats.org/officeDocument/2006/relationships/tags" Target="../tags/tag232.xml"/><Relationship Id="rId12" Type="http://schemas.openxmlformats.org/officeDocument/2006/relationships/tags" Target="../tags/tag231.xml"/><Relationship Id="rId11" Type="http://schemas.openxmlformats.org/officeDocument/2006/relationships/tags" Target="../tags/tag230.xml"/><Relationship Id="rId10" Type="http://schemas.openxmlformats.org/officeDocument/2006/relationships/tags" Target="../tags/tag229.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image" Target="../media/image14.png"/><Relationship Id="rId5" Type="http://schemas.openxmlformats.org/officeDocument/2006/relationships/tags" Target="../tags/tag238.xml"/><Relationship Id="rId4" Type="http://schemas.openxmlformats.org/officeDocument/2006/relationships/image" Target="../media/image13.png"/><Relationship Id="rId3" Type="http://schemas.openxmlformats.org/officeDocument/2006/relationships/tags" Target="../tags/tag237.xml"/><Relationship Id="rId2" Type="http://schemas.openxmlformats.org/officeDocument/2006/relationships/tags" Target="../tags/tag236.xml"/><Relationship Id="rId11" Type="http://schemas.openxmlformats.org/officeDocument/2006/relationships/tags" Target="../tags/tag243.xml"/><Relationship Id="rId10" Type="http://schemas.openxmlformats.org/officeDocument/2006/relationships/tags" Target="../tags/tag242.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sp>
        <p:nvSpPr>
          <p:cNvPr id="18" name="矩形 17"/>
          <p:cNvSpPr/>
          <p:nvPr userDrawn="1"/>
        </p:nvSpPr>
        <p:spPr>
          <a:xfrm>
            <a:off x="0" y="1130300"/>
            <a:ext cx="12192000" cy="5375272"/>
          </a:xfrm>
          <a:prstGeom prst="rect">
            <a:avLst/>
          </a:prstGeom>
          <a:gradFill>
            <a:gsLst>
              <a:gs pos="0">
                <a:schemeClr val="accent1">
                  <a:lumMod val="5000"/>
                  <a:lumOff val="95000"/>
                  <a:alpha val="93000"/>
                </a:schemeClr>
              </a:gs>
              <a:gs pos="50000">
                <a:srgbClr val="F6FAFF">
                  <a:alpha val="93000"/>
                </a:srgbClr>
              </a:gs>
              <a:gs pos="100000">
                <a:schemeClr val="bg1">
                  <a:alpha val="0"/>
                </a:schemeClr>
              </a:gs>
            </a:gsLst>
            <a:lin ang="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Microsoft YaHei UI" panose="020B0503020204020204" pitchFamily="34" charset="-122"/>
              <a:ea typeface="Microsoft YaHei UI" panose="020B0503020204020204" pitchFamily="34" charset="-122"/>
            </a:endParaRPr>
          </a:p>
        </p:txBody>
      </p:sp>
      <p:sp>
        <p:nvSpPr>
          <p:cNvPr id="21" name="矩形 20"/>
          <p:cNvSpPr/>
          <p:nvPr userDrawn="1"/>
        </p:nvSpPr>
        <p:spPr>
          <a:xfrm>
            <a:off x="0" y="6492875"/>
            <a:ext cx="12192000" cy="36512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userDrawn="1"/>
        </p:nvSpPr>
        <p:spPr>
          <a:xfrm>
            <a:off x="0" y="0"/>
            <a:ext cx="12192000" cy="114046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userDrawn="1"/>
        </p:nvPicPr>
        <p:blipFill>
          <a:blip r:embed="rId2"/>
          <a:stretch>
            <a:fillRect/>
          </a:stretch>
        </p:blipFill>
        <p:spPr>
          <a:xfrm>
            <a:off x="673100" y="6580054"/>
            <a:ext cx="1330959" cy="203465"/>
          </a:xfrm>
          <a:prstGeom prst="rect">
            <a:avLst/>
          </a:prstGeom>
        </p:spPr>
      </p:pic>
      <p:pic>
        <p:nvPicPr>
          <p:cNvPr id="24" name="图片 23"/>
          <p:cNvPicPr>
            <a:picLocks noChangeAspect="1"/>
          </p:cNvPicPr>
          <p:nvPr userDrawn="1"/>
        </p:nvPicPr>
        <p:blipFill>
          <a:blip r:embed="rId3"/>
          <a:stretch>
            <a:fillRect/>
          </a:stretch>
        </p:blipFill>
        <p:spPr>
          <a:xfrm>
            <a:off x="8610600" y="6626002"/>
            <a:ext cx="2908300" cy="111568"/>
          </a:xfrm>
          <a:prstGeom prst="rect">
            <a:avLst/>
          </a:prstGeom>
        </p:spPr>
      </p:pic>
      <p:pic>
        <p:nvPicPr>
          <p:cNvPr id="56" name="图片 55"/>
          <p:cNvPicPr>
            <a:picLocks noChangeAspect="1"/>
          </p:cNvPicPr>
          <p:nvPr userDrawn="1"/>
        </p:nvPicPr>
        <p:blipFill>
          <a:blip r:embed="rId4"/>
          <a:stretch>
            <a:fillRect/>
          </a:stretch>
        </p:blipFill>
        <p:spPr>
          <a:xfrm>
            <a:off x="660401" y="611569"/>
            <a:ext cx="1747519" cy="417129"/>
          </a:xfrm>
          <a:prstGeom prst="rect">
            <a:avLst/>
          </a:prstGeom>
        </p:spPr>
      </p:pic>
      <p:sp>
        <p:nvSpPr>
          <p:cNvPr id="5" name="文本占位符 4"/>
          <p:cNvSpPr>
            <a:spLocks noGrp="1"/>
          </p:cNvSpPr>
          <p:nvPr>
            <p:ph type="body" sz="quarter" idx="12" hasCustomPrompt="1"/>
          </p:nvPr>
        </p:nvSpPr>
        <p:spPr>
          <a:xfrm>
            <a:off x="7330441" y="715440"/>
            <a:ext cx="4188460" cy="287835"/>
          </a:xfrm>
        </p:spPr>
        <p:txBody>
          <a:bodyPr rIns="0" bIns="0" anchor="b" anchorCtr="0">
            <a:normAutofit/>
          </a:bodyPr>
          <a:lstStyle>
            <a:lvl1pPr marL="0" indent="0" algn="r">
              <a:buNone/>
              <a:defRPr sz="1600" b="0">
                <a:solidFill>
                  <a:schemeClr val="bg1"/>
                </a:solidFill>
                <a:latin typeface="+mj-ea"/>
                <a:ea typeface="+mj-ea"/>
              </a:defRPr>
            </a:lvl1pPr>
            <a:lvl2pPr marL="457200" indent="0">
              <a:buNone/>
              <a:defRPr/>
            </a:lvl2pPr>
          </a:lstStyle>
          <a:p>
            <a:pPr lvl="0"/>
            <a:r>
              <a:rPr lang="zh-CN" altLang="en-US" dirty="0"/>
              <a:t>这里可以输入你的课题题目</a:t>
            </a:r>
            <a:endParaRPr lang="zh-CN" altLang="en-US" dirty="0"/>
          </a:p>
        </p:txBody>
      </p:sp>
      <p:sp>
        <p:nvSpPr>
          <p:cNvPr id="3" name="文本占位符 2"/>
          <p:cNvSpPr>
            <a:spLocks noGrp="1"/>
          </p:cNvSpPr>
          <p:nvPr>
            <p:ph type="body" sz="quarter" idx="13" hasCustomPrompt="1"/>
          </p:nvPr>
        </p:nvSpPr>
        <p:spPr>
          <a:xfrm>
            <a:off x="1320160" y="2029876"/>
            <a:ext cx="1107757" cy="909893"/>
          </a:xfrm>
        </p:spPr>
        <p:txBody>
          <a:bodyPr lIns="0">
            <a:noAutofit/>
          </a:bodyPr>
          <a:lstStyle>
            <a:lvl1pPr marL="0" indent="0" algn="l">
              <a:buNone/>
              <a:defRPr lang="zh-CN" altLang="en-US" sz="6000" kern="1200" dirty="0" smtClean="0">
                <a:gradFill>
                  <a:gsLst>
                    <a:gs pos="0">
                      <a:schemeClr val="accent1"/>
                    </a:gs>
                    <a:gs pos="100000">
                      <a:schemeClr val="accent1">
                        <a:lumMod val="20000"/>
                        <a:lumOff val="80000"/>
                        <a:alpha val="0"/>
                      </a:schemeClr>
                    </a:gs>
                  </a:gsLst>
                  <a:lin ang="5400000" scaled="1"/>
                </a:gradFill>
                <a:latin typeface="Impact" panose="020B0806030902050204" pitchFamily="34" charset="0"/>
                <a:ea typeface="+mn-ea"/>
                <a:cs typeface="+mn-cs"/>
              </a:defRPr>
            </a:lvl1pPr>
            <a:lvl2pPr marL="457200" indent="0">
              <a:buNone/>
              <a:defRPr/>
            </a:lvl2pPr>
          </a:lstStyle>
          <a:p>
            <a:pPr lvl="0"/>
            <a:r>
              <a:rPr lang="en-US" altLang="zh-CN" dirty="0"/>
              <a:t>00</a:t>
            </a:r>
            <a:endParaRPr lang="zh-CN" altLang="en-US" dirty="0"/>
          </a:p>
        </p:txBody>
      </p:sp>
      <p:sp>
        <p:nvSpPr>
          <p:cNvPr id="50" name="文本占位符 17"/>
          <p:cNvSpPr>
            <a:spLocks noGrp="1"/>
          </p:cNvSpPr>
          <p:nvPr>
            <p:ph type="body" sz="quarter" idx="14" hasCustomPrompt="1"/>
          </p:nvPr>
        </p:nvSpPr>
        <p:spPr>
          <a:xfrm>
            <a:off x="1320160" y="2622561"/>
            <a:ext cx="2376000" cy="361081"/>
          </a:xfrm>
        </p:spPr>
        <p:txBody>
          <a:bodyPr lIns="0" tIns="0" anchor="t" anchorCtr="0">
            <a:noAutofit/>
          </a:bodyPr>
          <a:lstStyle>
            <a:lvl1pPr marL="0" indent="0" algn="l">
              <a:buNone/>
              <a:defRPr sz="3000" b="1">
                <a:solidFill>
                  <a:schemeClr val="tx1">
                    <a:lumMod val="95000"/>
                    <a:lumOff val="5000"/>
                  </a:schemeClr>
                </a:solidFill>
                <a:latin typeface="+mj-ea"/>
                <a:ea typeface="+mj-ea"/>
              </a:defRPr>
            </a:lvl1pPr>
            <a:lvl2pPr marL="457200" indent="0">
              <a:buNone/>
              <a:defRPr/>
            </a:lvl2pPr>
          </a:lstStyle>
          <a:p>
            <a:pPr lvl="0"/>
            <a:r>
              <a:rPr lang="zh-CN" altLang="en-US" dirty="0"/>
              <a:t>编辑文本</a:t>
            </a:r>
            <a:endParaRPr lang="zh-CN" altLang="en-US" dirty="0"/>
          </a:p>
        </p:txBody>
      </p:sp>
      <p:sp>
        <p:nvSpPr>
          <p:cNvPr id="51" name="文本占位符 21"/>
          <p:cNvSpPr>
            <a:spLocks noGrp="1"/>
          </p:cNvSpPr>
          <p:nvPr>
            <p:ph type="body" sz="quarter" idx="15" hasCustomPrompt="1"/>
          </p:nvPr>
        </p:nvSpPr>
        <p:spPr>
          <a:xfrm>
            <a:off x="1320160" y="3114237"/>
            <a:ext cx="2376000" cy="269018"/>
          </a:xfrm>
        </p:spPr>
        <p:txBody>
          <a:bodyPr lIns="0" bIns="0" anchor="b" anchorCtr="0">
            <a:noAutofit/>
          </a:bodyPr>
          <a:lstStyle>
            <a:lvl1pPr marL="0" indent="0" algn="l">
              <a:buNone/>
              <a:defRPr sz="1800" baseline="0">
                <a:solidFill>
                  <a:schemeClr val="bg1">
                    <a:lumMod val="50000"/>
                  </a:schemeClr>
                </a:solidFill>
                <a:latin typeface="+mn-lt"/>
                <a:ea typeface="+mn-ea"/>
              </a:defRPr>
            </a:lvl1pPr>
            <a:lvl2pPr marL="457200" indent="0">
              <a:buNone/>
              <a:defRPr/>
            </a:lvl2pPr>
          </a:lstStyle>
          <a:p>
            <a:pPr lvl="0"/>
            <a:r>
              <a:rPr lang="zh-CN" altLang="en-US" dirty="0"/>
              <a:t>编辑文本样式</a:t>
            </a:r>
            <a:endParaRPr lang="zh-CN" altLang="en-US" dirty="0"/>
          </a:p>
        </p:txBody>
      </p:sp>
      <p:sp>
        <p:nvSpPr>
          <p:cNvPr id="58" name="文本占位符 2"/>
          <p:cNvSpPr>
            <a:spLocks noGrp="1"/>
          </p:cNvSpPr>
          <p:nvPr>
            <p:ph type="body" sz="quarter" idx="16" hasCustomPrompt="1"/>
          </p:nvPr>
        </p:nvSpPr>
        <p:spPr>
          <a:xfrm>
            <a:off x="4171321" y="2029876"/>
            <a:ext cx="1107757" cy="909893"/>
          </a:xfrm>
        </p:spPr>
        <p:txBody>
          <a:bodyPr lIns="0">
            <a:noAutofit/>
          </a:bodyPr>
          <a:lstStyle>
            <a:lvl1pPr marL="0" indent="0" algn="l">
              <a:buNone/>
              <a:defRPr lang="zh-CN" altLang="en-US" sz="6000" kern="1200" dirty="0" smtClean="0">
                <a:gradFill>
                  <a:gsLst>
                    <a:gs pos="0">
                      <a:schemeClr val="accent1"/>
                    </a:gs>
                    <a:gs pos="100000">
                      <a:schemeClr val="accent1">
                        <a:lumMod val="20000"/>
                        <a:lumOff val="80000"/>
                        <a:alpha val="0"/>
                      </a:schemeClr>
                    </a:gs>
                  </a:gsLst>
                  <a:lin ang="5400000" scaled="1"/>
                </a:gradFill>
                <a:latin typeface="Impact" panose="020B0806030902050204" pitchFamily="34" charset="0"/>
                <a:ea typeface="+mn-ea"/>
                <a:cs typeface="+mn-cs"/>
              </a:defRPr>
            </a:lvl1pPr>
            <a:lvl2pPr marL="457200" indent="0">
              <a:buNone/>
              <a:defRPr/>
            </a:lvl2pPr>
          </a:lstStyle>
          <a:p>
            <a:pPr lvl="0"/>
            <a:r>
              <a:rPr lang="en-US" altLang="zh-CN" dirty="0"/>
              <a:t>00</a:t>
            </a:r>
            <a:endParaRPr lang="zh-CN" altLang="en-US" dirty="0"/>
          </a:p>
        </p:txBody>
      </p:sp>
      <p:sp>
        <p:nvSpPr>
          <p:cNvPr id="59" name="文本占位符 17"/>
          <p:cNvSpPr>
            <a:spLocks noGrp="1"/>
          </p:cNvSpPr>
          <p:nvPr>
            <p:ph type="body" sz="quarter" idx="17" hasCustomPrompt="1"/>
          </p:nvPr>
        </p:nvSpPr>
        <p:spPr>
          <a:xfrm>
            <a:off x="4171321" y="2622561"/>
            <a:ext cx="2376000" cy="361081"/>
          </a:xfrm>
        </p:spPr>
        <p:txBody>
          <a:bodyPr lIns="0" tIns="0" anchor="t" anchorCtr="0">
            <a:noAutofit/>
          </a:bodyPr>
          <a:lstStyle>
            <a:lvl1pPr marL="0" indent="0" algn="l">
              <a:buNone/>
              <a:defRPr lang="zh-CN" altLang="en-US" sz="3000" b="1" kern="1200" dirty="0">
                <a:solidFill>
                  <a:schemeClr val="tx1">
                    <a:lumMod val="95000"/>
                    <a:lumOff val="5000"/>
                  </a:schemeClr>
                </a:solidFill>
                <a:latin typeface="+mj-ea"/>
                <a:ea typeface="+mj-ea"/>
                <a:cs typeface="+mn-cs"/>
              </a:defRPr>
            </a:lvl1pPr>
            <a:lvl2pPr marL="457200" indent="0">
              <a:buNone/>
              <a:defRPr/>
            </a:lvl2pPr>
          </a:lstStyle>
          <a:p>
            <a:pPr marL="0" lvl="0" indent="0" algn="l" defTabSz="914400" rtl="0" eaLnBrk="1" latinLnBrk="0" hangingPunct="1">
              <a:lnSpc>
                <a:spcPct val="90000"/>
              </a:lnSpc>
              <a:spcBef>
                <a:spcPts val="1000"/>
              </a:spcBef>
              <a:buFont typeface="Arial" panose="020B0604020202020204" pitchFamily="34" charset="0"/>
              <a:buNone/>
            </a:pPr>
            <a:r>
              <a:rPr lang="zh-CN" altLang="en-US" dirty="0"/>
              <a:t>编辑文本</a:t>
            </a:r>
            <a:endParaRPr lang="zh-CN" altLang="en-US" dirty="0"/>
          </a:p>
        </p:txBody>
      </p:sp>
      <p:sp>
        <p:nvSpPr>
          <p:cNvPr id="60" name="文本占位符 21"/>
          <p:cNvSpPr>
            <a:spLocks noGrp="1"/>
          </p:cNvSpPr>
          <p:nvPr>
            <p:ph type="body" sz="quarter" idx="18" hasCustomPrompt="1"/>
          </p:nvPr>
        </p:nvSpPr>
        <p:spPr>
          <a:xfrm>
            <a:off x="4171321" y="3114237"/>
            <a:ext cx="2376000" cy="269018"/>
          </a:xfrm>
        </p:spPr>
        <p:txBody>
          <a:bodyPr lIns="0" bIns="0" anchor="b" anchorCtr="0">
            <a:noAutofit/>
          </a:bodyPr>
          <a:lstStyle>
            <a:lvl1pPr marL="0" indent="0" algn="l">
              <a:buNone/>
              <a:defRPr sz="1800" baseline="0">
                <a:solidFill>
                  <a:schemeClr val="bg1">
                    <a:lumMod val="50000"/>
                  </a:schemeClr>
                </a:solidFill>
                <a:latin typeface="+mn-lt"/>
                <a:ea typeface="+mn-ea"/>
              </a:defRPr>
            </a:lvl1pPr>
            <a:lvl2pPr marL="457200" indent="0">
              <a:buNone/>
              <a:defRPr/>
            </a:lvl2pPr>
          </a:lstStyle>
          <a:p>
            <a:pPr lvl="0"/>
            <a:r>
              <a:rPr lang="zh-CN" altLang="en-US" dirty="0"/>
              <a:t>编辑文本样式</a:t>
            </a:r>
            <a:endParaRPr lang="zh-CN" altLang="en-US" dirty="0"/>
          </a:p>
        </p:txBody>
      </p:sp>
      <p:sp>
        <p:nvSpPr>
          <p:cNvPr id="61" name="文本占位符 2"/>
          <p:cNvSpPr>
            <a:spLocks noGrp="1"/>
          </p:cNvSpPr>
          <p:nvPr>
            <p:ph type="body" sz="quarter" idx="19" hasCustomPrompt="1"/>
          </p:nvPr>
        </p:nvSpPr>
        <p:spPr>
          <a:xfrm>
            <a:off x="1320160" y="3914761"/>
            <a:ext cx="1107757" cy="909893"/>
          </a:xfrm>
        </p:spPr>
        <p:txBody>
          <a:bodyPr lIns="0">
            <a:noAutofit/>
          </a:bodyPr>
          <a:lstStyle>
            <a:lvl1pPr marL="0" indent="0" algn="l">
              <a:buNone/>
              <a:defRPr lang="zh-CN" altLang="en-US" sz="6000" kern="1200" dirty="0" smtClean="0">
                <a:gradFill>
                  <a:gsLst>
                    <a:gs pos="0">
                      <a:schemeClr val="accent1"/>
                    </a:gs>
                    <a:gs pos="100000">
                      <a:schemeClr val="accent1">
                        <a:lumMod val="20000"/>
                        <a:lumOff val="80000"/>
                        <a:alpha val="0"/>
                      </a:schemeClr>
                    </a:gs>
                  </a:gsLst>
                  <a:lin ang="5400000" scaled="1"/>
                </a:gradFill>
                <a:latin typeface="Impact" panose="020B0806030902050204" pitchFamily="34" charset="0"/>
                <a:ea typeface="+mn-ea"/>
                <a:cs typeface="+mn-cs"/>
              </a:defRPr>
            </a:lvl1pPr>
            <a:lvl2pPr marL="457200" indent="0">
              <a:buNone/>
              <a:defRPr/>
            </a:lvl2pPr>
          </a:lstStyle>
          <a:p>
            <a:pPr lvl="0"/>
            <a:r>
              <a:rPr lang="en-US" altLang="zh-CN" dirty="0"/>
              <a:t>00</a:t>
            </a:r>
            <a:endParaRPr lang="zh-CN" altLang="en-US" dirty="0"/>
          </a:p>
        </p:txBody>
      </p:sp>
      <p:sp>
        <p:nvSpPr>
          <p:cNvPr id="62" name="文本占位符 17"/>
          <p:cNvSpPr>
            <a:spLocks noGrp="1"/>
          </p:cNvSpPr>
          <p:nvPr>
            <p:ph type="body" sz="quarter" idx="20" hasCustomPrompt="1"/>
          </p:nvPr>
        </p:nvSpPr>
        <p:spPr>
          <a:xfrm>
            <a:off x="1320160" y="4507446"/>
            <a:ext cx="2376000" cy="361081"/>
          </a:xfrm>
        </p:spPr>
        <p:txBody>
          <a:bodyPr lIns="0" tIns="0" anchor="t" anchorCtr="0">
            <a:noAutofit/>
          </a:bodyPr>
          <a:lstStyle>
            <a:lvl1pPr marL="0" indent="0" algn="l">
              <a:buNone/>
              <a:defRPr lang="zh-CN" altLang="en-US" sz="3000" b="1" kern="1200" dirty="0">
                <a:solidFill>
                  <a:schemeClr val="tx1">
                    <a:lumMod val="95000"/>
                    <a:lumOff val="5000"/>
                  </a:schemeClr>
                </a:solidFill>
                <a:latin typeface="+mj-ea"/>
                <a:ea typeface="+mj-ea"/>
                <a:cs typeface="+mn-cs"/>
              </a:defRPr>
            </a:lvl1pPr>
            <a:lvl2pPr marL="457200" indent="0">
              <a:buNone/>
              <a:defRPr/>
            </a:lvl2pPr>
          </a:lstStyle>
          <a:p>
            <a:pPr lvl="0"/>
            <a:r>
              <a:rPr lang="zh-CN" altLang="en-US" dirty="0"/>
              <a:t>编辑文本</a:t>
            </a:r>
            <a:endParaRPr lang="zh-CN" altLang="en-US" dirty="0"/>
          </a:p>
        </p:txBody>
      </p:sp>
      <p:sp>
        <p:nvSpPr>
          <p:cNvPr id="63" name="文本占位符 21"/>
          <p:cNvSpPr>
            <a:spLocks noGrp="1"/>
          </p:cNvSpPr>
          <p:nvPr>
            <p:ph type="body" sz="quarter" idx="21" hasCustomPrompt="1"/>
          </p:nvPr>
        </p:nvSpPr>
        <p:spPr>
          <a:xfrm>
            <a:off x="1320160" y="4999122"/>
            <a:ext cx="2376000" cy="269018"/>
          </a:xfrm>
        </p:spPr>
        <p:txBody>
          <a:bodyPr lIns="0" bIns="0" anchor="b" anchorCtr="0">
            <a:noAutofit/>
          </a:bodyPr>
          <a:lstStyle>
            <a:lvl1pPr marL="0" indent="0" algn="l">
              <a:buNone/>
              <a:defRPr sz="1800" baseline="0">
                <a:solidFill>
                  <a:schemeClr val="bg1">
                    <a:lumMod val="50000"/>
                  </a:schemeClr>
                </a:solidFill>
                <a:latin typeface="+mn-lt"/>
                <a:ea typeface="+mn-ea"/>
              </a:defRPr>
            </a:lvl1pPr>
            <a:lvl2pPr marL="457200" indent="0">
              <a:buNone/>
              <a:defRPr/>
            </a:lvl2pPr>
          </a:lstStyle>
          <a:p>
            <a:pPr lvl="0"/>
            <a:r>
              <a:rPr lang="zh-CN" altLang="en-US" dirty="0"/>
              <a:t>编辑文本样式</a:t>
            </a:r>
            <a:endParaRPr lang="zh-CN" altLang="en-US" dirty="0"/>
          </a:p>
        </p:txBody>
      </p:sp>
      <p:sp>
        <p:nvSpPr>
          <p:cNvPr id="64" name="文本占位符 2"/>
          <p:cNvSpPr>
            <a:spLocks noGrp="1"/>
          </p:cNvSpPr>
          <p:nvPr>
            <p:ph type="body" sz="quarter" idx="22" hasCustomPrompt="1"/>
          </p:nvPr>
        </p:nvSpPr>
        <p:spPr>
          <a:xfrm>
            <a:off x="4171321" y="3914761"/>
            <a:ext cx="1107757" cy="909893"/>
          </a:xfrm>
        </p:spPr>
        <p:txBody>
          <a:bodyPr lIns="0">
            <a:noAutofit/>
          </a:bodyPr>
          <a:lstStyle>
            <a:lvl1pPr marL="0" indent="0" algn="l">
              <a:buNone/>
              <a:defRPr lang="zh-CN" altLang="en-US" sz="6000" kern="1200" dirty="0" smtClean="0">
                <a:gradFill>
                  <a:gsLst>
                    <a:gs pos="0">
                      <a:schemeClr val="accent1"/>
                    </a:gs>
                    <a:gs pos="100000">
                      <a:schemeClr val="accent1">
                        <a:lumMod val="20000"/>
                        <a:lumOff val="80000"/>
                        <a:alpha val="0"/>
                      </a:schemeClr>
                    </a:gs>
                  </a:gsLst>
                  <a:lin ang="5400000" scaled="1"/>
                </a:gradFill>
                <a:latin typeface="Impact" panose="020B0806030902050204" pitchFamily="34" charset="0"/>
                <a:ea typeface="+mn-ea"/>
                <a:cs typeface="+mn-cs"/>
              </a:defRPr>
            </a:lvl1pPr>
            <a:lvl2pPr marL="457200" indent="0">
              <a:buNone/>
              <a:defRPr/>
            </a:lvl2pPr>
          </a:lstStyle>
          <a:p>
            <a:pPr lvl="0"/>
            <a:r>
              <a:rPr lang="en-US" altLang="zh-CN" dirty="0"/>
              <a:t>00</a:t>
            </a:r>
            <a:endParaRPr lang="zh-CN" altLang="en-US" dirty="0"/>
          </a:p>
        </p:txBody>
      </p:sp>
      <p:sp>
        <p:nvSpPr>
          <p:cNvPr id="65" name="文本占位符 17"/>
          <p:cNvSpPr>
            <a:spLocks noGrp="1"/>
          </p:cNvSpPr>
          <p:nvPr>
            <p:ph type="body" sz="quarter" idx="23" hasCustomPrompt="1"/>
          </p:nvPr>
        </p:nvSpPr>
        <p:spPr>
          <a:xfrm>
            <a:off x="4171321" y="4507446"/>
            <a:ext cx="2376000" cy="361081"/>
          </a:xfrm>
        </p:spPr>
        <p:txBody>
          <a:bodyPr lIns="0" tIns="0" anchor="t" anchorCtr="0">
            <a:noAutofit/>
          </a:bodyPr>
          <a:lstStyle>
            <a:lvl1pPr marL="0" indent="0" algn="l">
              <a:buNone/>
              <a:defRPr lang="zh-CN" altLang="en-US" sz="3000" b="1" kern="1200" dirty="0">
                <a:solidFill>
                  <a:schemeClr val="tx1">
                    <a:lumMod val="95000"/>
                    <a:lumOff val="5000"/>
                  </a:schemeClr>
                </a:solidFill>
                <a:latin typeface="+mj-ea"/>
                <a:ea typeface="+mj-ea"/>
                <a:cs typeface="+mn-cs"/>
              </a:defRPr>
            </a:lvl1pPr>
            <a:lvl2pPr marL="457200" indent="0">
              <a:buNone/>
              <a:defRPr/>
            </a:lvl2pPr>
          </a:lstStyle>
          <a:p>
            <a:pPr marL="0" lvl="0" indent="0" algn="l" defTabSz="914400" rtl="0" eaLnBrk="1" latinLnBrk="0" hangingPunct="1">
              <a:lnSpc>
                <a:spcPct val="90000"/>
              </a:lnSpc>
              <a:spcBef>
                <a:spcPts val="1000"/>
              </a:spcBef>
              <a:buFont typeface="Arial" panose="020B0604020202020204" pitchFamily="34" charset="0"/>
              <a:buNone/>
            </a:pPr>
            <a:r>
              <a:rPr lang="zh-CN" altLang="en-US" dirty="0"/>
              <a:t>编辑文本</a:t>
            </a:r>
            <a:endParaRPr lang="zh-CN" altLang="en-US" dirty="0"/>
          </a:p>
        </p:txBody>
      </p:sp>
      <p:sp>
        <p:nvSpPr>
          <p:cNvPr id="66" name="文本占位符 21"/>
          <p:cNvSpPr>
            <a:spLocks noGrp="1"/>
          </p:cNvSpPr>
          <p:nvPr>
            <p:ph type="body" sz="quarter" idx="24" hasCustomPrompt="1"/>
          </p:nvPr>
        </p:nvSpPr>
        <p:spPr>
          <a:xfrm>
            <a:off x="4171321" y="4999122"/>
            <a:ext cx="2376000" cy="269018"/>
          </a:xfrm>
        </p:spPr>
        <p:txBody>
          <a:bodyPr lIns="0" bIns="0" anchor="b" anchorCtr="0">
            <a:noAutofit/>
          </a:bodyPr>
          <a:lstStyle>
            <a:lvl1pPr marL="0" indent="0" algn="l">
              <a:buNone/>
              <a:defRPr sz="1800" baseline="0">
                <a:solidFill>
                  <a:schemeClr val="bg1">
                    <a:lumMod val="50000"/>
                  </a:schemeClr>
                </a:solidFill>
                <a:latin typeface="+mn-lt"/>
                <a:ea typeface="+mn-ea"/>
              </a:defRPr>
            </a:lvl1pPr>
            <a:lvl2pPr marL="457200" indent="0">
              <a:buNone/>
              <a:defRPr/>
            </a:lvl2pPr>
          </a:lstStyle>
          <a:p>
            <a:pPr lvl="0"/>
            <a:r>
              <a:rPr lang="zh-CN" altLang="en-US" dirty="0"/>
              <a:t>编辑文本样式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sp>
        <p:nvSpPr>
          <p:cNvPr id="18" name="矩形 17"/>
          <p:cNvSpPr/>
          <p:nvPr userDrawn="1"/>
        </p:nvSpPr>
        <p:spPr>
          <a:xfrm>
            <a:off x="0" y="1130300"/>
            <a:ext cx="12192000" cy="5375272"/>
          </a:xfrm>
          <a:prstGeom prst="rect">
            <a:avLst/>
          </a:prstGeom>
          <a:gradFill>
            <a:gsLst>
              <a:gs pos="0">
                <a:schemeClr val="accent1">
                  <a:lumMod val="5000"/>
                  <a:lumOff val="95000"/>
                  <a:alpha val="93000"/>
                </a:schemeClr>
              </a:gs>
              <a:gs pos="50000">
                <a:srgbClr val="F6FAFF">
                  <a:alpha val="93000"/>
                </a:srgbClr>
              </a:gs>
              <a:gs pos="100000">
                <a:schemeClr val="bg1">
                  <a:alpha val="0"/>
                </a:schemeClr>
              </a:gs>
            </a:gsLst>
            <a:lin ang="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lt1"/>
              </a:solidFill>
              <a:latin typeface="Microsoft YaHei UI" panose="020B0503020204020204" pitchFamily="34" charset="-122"/>
              <a:ea typeface="Microsoft YaHei UI" panose="020B0503020204020204" pitchFamily="34" charset="-122"/>
            </a:endParaRPr>
          </a:p>
        </p:txBody>
      </p:sp>
      <p:sp>
        <p:nvSpPr>
          <p:cNvPr id="21" name="矩形 20"/>
          <p:cNvSpPr/>
          <p:nvPr userDrawn="1"/>
        </p:nvSpPr>
        <p:spPr>
          <a:xfrm>
            <a:off x="0" y="6492875"/>
            <a:ext cx="12192000" cy="36512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矩形 54"/>
          <p:cNvSpPr/>
          <p:nvPr userDrawn="1"/>
        </p:nvSpPr>
        <p:spPr>
          <a:xfrm>
            <a:off x="0" y="0"/>
            <a:ext cx="12192000" cy="114046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22" name="图片 21"/>
          <p:cNvPicPr>
            <a:picLocks noChangeAspect="1"/>
          </p:cNvPicPr>
          <p:nvPr userDrawn="1"/>
        </p:nvPicPr>
        <p:blipFill>
          <a:blip r:embed="rId2"/>
          <a:stretch>
            <a:fillRect/>
          </a:stretch>
        </p:blipFill>
        <p:spPr>
          <a:xfrm>
            <a:off x="673100" y="6580054"/>
            <a:ext cx="1330959" cy="203465"/>
          </a:xfrm>
          <a:prstGeom prst="rect">
            <a:avLst/>
          </a:prstGeom>
        </p:spPr>
      </p:pic>
      <p:pic>
        <p:nvPicPr>
          <p:cNvPr id="24" name="图片 23"/>
          <p:cNvPicPr>
            <a:picLocks noChangeAspect="1"/>
          </p:cNvPicPr>
          <p:nvPr userDrawn="1"/>
        </p:nvPicPr>
        <p:blipFill>
          <a:blip r:embed="rId3"/>
          <a:stretch>
            <a:fillRect/>
          </a:stretch>
        </p:blipFill>
        <p:spPr>
          <a:xfrm>
            <a:off x="8610600" y="6626002"/>
            <a:ext cx="2908300" cy="111568"/>
          </a:xfrm>
          <a:prstGeom prst="rect">
            <a:avLst/>
          </a:prstGeom>
        </p:spPr>
      </p:pic>
      <p:pic>
        <p:nvPicPr>
          <p:cNvPr id="56" name="图片 55"/>
          <p:cNvPicPr>
            <a:picLocks noChangeAspect="1"/>
          </p:cNvPicPr>
          <p:nvPr userDrawn="1"/>
        </p:nvPicPr>
        <p:blipFill>
          <a:blip r:embed="rId4"/>
          <a:stretch>
            <a:fillRect/>
          </a:stretch>
        </p:blipFill>
        <p:spPr>
          <a:xfrm>
            <a:off x="660401" y="611569"/>
            <a:ext cx="1747519" cy="417129"/>
          </a:xfrm>
          <a:prstGeom prst="rect">
            <a:avLst/>
          </a:prstGeom>
        </p:spPr>
      </p:pic>
      <p:sp>
        <p:nvSpPr>
          <p:cNvPr id="5" name="文本占位符 4"/>
          <p:cNvSpPr>
            <a:spLocks noGrp="1"/>
          </p:cNvSpPr>
          <p:nvPr>
            <p:ph type="body" sz="quarter" idx="12" hasCustomPrompt="1"/>
          </p:nvPr>
        </p:nvSpPr>
        <p:spPr>
          <a:xfrm>
            <a:off x="7330441" y="715440"/>
            <a:ext cx="4188460" cy="287835"/>
          </a:xfrm>
        </p:spPr>
        <p:txBody>
          <a:bodyPr rIns="0" bIns="0" anchor="b" anchorCtr="0">
            <a:normAutofit/>
          </a:bodyPr>
          <a:lstStyle>
            <a:lvl1pPr marL="0" indent="0" algn="r">
              <a:buNone/>
              <a:defRPr sz="1600" b="0">
                <a:solidFill>
                  <a:schemeClr val="bg1"/>
                </a:solidFill>
                <a:latin typeface="+mj-ea"/>
                <a:ea typeface="+mj-ea"/>
              </a:defRPr>
            </a:lvl1pPr>
            <a:lvl2pPr marL="457200" indent="0">
              <a:buNone/>
              <a:defRPr/>
            </a:lvl2pPr>
          </a:lstStyle>
          <a:p>
            <a:pPr lvl="0"/>
            <a:r>
              <a:rPr lang="zh-CN" altLang="en-US" dirty="0"/>
              <a:t>这里可以输入你的课题题目</a:t>
            </a:r>
            <a:endParaRPr lang="zh-CN" altLang="en-US" dirty="0"/>
          </a:p>
        </p:txBody>
      </p:sp>
      <p:sp>
        <p:nvSpPr>
          <p:cNvPr id="3" name="文本占位符 2"/>
          <p:cNvSpPr>
            <a:spLocks noGrp="1"/>
          </p:cNvSpPr>
          <p:nvPr>
            <p:ph type="body" sz="quarter" idx="13" hasCustomPrompt="1"/>
          </p:nvPr>
        </p:nvSpPr>
        <p:spPr>
          <a:xfrm>
            <a:off x="1320160" y="2029876"/>
            <a:ext cx="1107757" cy="909893"/>
          </a:xfrm>
        </p:spPr>
        <p:txBody>
          <a:bodyPr lIns="0">
            <a:noAutofit/>
          </a:bodyPr>
          <a:lstStyle>
            <a:lvl1pPr marL="0" indent="0" algn="l">
              <a:buNone/>
              <a:defRPr lang="zh-CN" altLang="en-US" sz="6000" kern="1200" dirty="0" smtClean="0">
                <a:gradFill>
                  <a:gsLst>
                    <a:gs pos="0">
                      <a:schemeClr val="accent1"/>
                    </a:gs>
                    <a:gs pos="100000">
                      <a:schemeClr val="accent1">
                        <a:lumMod val="20000"/>
                        <a:lumOff val="80000"/>
                        <a:alpha val="0"/>
                      </a:schemeClr>
                    </a:gs>
                  </a:gsLst>
                  <a:lin ang="5400000" scaled="1"/>
                </a:gradFill>
                <a:latin typeface="Impact" panose="020B0806030902050204" pitchFamily="34" charset="0"/>
                <a:ea typeface="+mn-ea"/>
                <a:cs typeface="+mn-cs"/>
              </a:defRPr>
            </a:lvl1pPr>
            <a:lvl2pPr marL="457200" indent="0">
              <a:buNone/>
              <a:defRPr/>
            </a:lvl2pPr>
          </a:lstStyle>
          <a:p>
            <a:pPr lvl="0"/>
            <a:r>
              <a:rPr lang="en-US" altLang="zh-CN" dirty="0"/>
              <a:t>00</a:t>
            </a:r>
            <a:endParaRPr lang="zh-CN" altLang="en-US" dirty="0"/>
          </a:p>
        </p:txBody>
      </p:sp>
      <p:sp>
        <p:nvSpPr>
          <p:cNvPr id="50" name="文本占位符 17"/>
          <p:cNvSpPr>
            <a:spLocks noGrp="1"/>
          </p:cNvSpPr>
          <p:nvPr>
            <p:ph type="body" sz="quarter" idx="14" hasCustomPrompt="1"/>
          </p:nvPr>
        </p:nvSpPr>
        <p:spPr>
          <a:xfrm>
            <a:off x="1320160" y="2622561"/>
            <a:ext cx="2376000" cy="361081"/>
          </a:xfrm>
        </p:spPr>
        <p:txBody>
          <a:bodyPr lIns="0" tIns="0" anchor="t" anchorCtr="0">
            <a:noAutofit/>
          </a:bodyPr>
          <a:lstStyle>
            <a:lvl1pPr marL="0" indent="0" algn="l">
              <a:buNone/>
              <a:defRPr sz="3000" b="1">
                <a:solidFill>
                  <a:schemeClr val="tx1">
                    <a:lumMod val="95000"/>
                    <a:lumOff val="5000"/>
                  </a:schemeClr>
                </a:solidFill>
                <a:latin typeface="+mj-ea"/>
                <a:ea typeface="+mj-ea"/>
              </a:defRPr>
            </a:lvl1pPr>
            <a:lvl2pPr marL="457200" indent="0">
              <a:buNone/>
              <a:defRPr/>
            </a:lvl2pPr>
          </a:lstStyle>
          <a:p>
            <a:pPr lvl="0"/>
            <a:r>
              <a:rPr lang="zh-CN" altLang="en-US" dirty="0"/>
              <a:t>编辑文本</a:t>
            </a:r>
            <a:endParaRPr lang="zh-CN" altLang="en-US" dirty="0"/>
          </a:p>
        </p:txBody>
      </p:sp>
      <p:sp>
        <p:nvSpPr>
          <p:cNvPr id="51" name="文本占位符 21"/>
          <p:cNvSpPr>
            <a:spLocks noGrp="1"/>
          </p:cNvSpPr>
          <p:nvPr>
            <p:ph type="body" sz="quarter" idx="15" hasCustomPrompt="1"/>
          </p:nvPr>
        </p:nvSpPr>
        <p:spPr>
          <a:xfrm>
            <a:off x="1320160" y="3114237"/>
            <a:ext cx="2376000" cy="269018"/>
          </a:xfrm>
        </p:spPr>
        <p:txBody>
          <a:bodyPr lIns="0" bIns="0" anchor="b" anchorCtr="0">
            <a:noAutofit/>
          </a:bodyPr>
          <a:lstStyle>
            <a:lvl1pPr marL="0" indent="0" algn="l">
              <a:buNone/>
              <a:defRPr sz="1800" baseline="0">
                <a:solidFill>
                  <a:schemeClr val="bg1">
                    <a:lumMod val="50000"/>
                  </a:schemeClr>
                </a:solidFill>
                <a:latin typeface="+mn-lt"/>
                <a:ea typeface="+mn-ea"/>
              </a:defRPr>
            </a:lvl1pPr>
            <a:lvl2pPr marL="457200" indent="0">
              <a:buNone/>
              <a:defRPr/>
            </a:lvl2pPr>
          </a:lstStyle>
          <a:p>
            <a:pPr lvl="0"/>
            <a:r>
              <a:rPr lang="zh-CN" altLang="en-US" dirty="0"/>
              <a:t>编辑文本样式</a:t>
            </a:r>
            <a:endParaRPr lang="zh-CN" altLang="en-US" dirty="0"/>
          </a:p>
        </p:txBody>
      </p:sp>
      <p:sp>
        <p:nvSpPr>
          <p:cNvPr id="58" name="文本占位符 2"/>
          <p:cNvSpPr>
            <a:spLocks noGrp="1"/>
          </p:cNvSpPr>
          <p:nvPr>
            <p:ph type="body" sz="quarter" idx="16" hasCustomPrompt="1"/>
          </p:nvPr>
        </p:nvSpPr>
        <p:spPr>
          <a:xfrm>
            <a:off x="4171321" y="2029876"/>
            <a:ext cx="1107757" cy="909893"/>
          </a:xfrm>
        </p:spPr>
        <p:txBody>
          <a:bodyPr lIns="0">
            <a:noAutofit/>
          </a:bodyPr>
          <a:lstStyle>
            <a:lvl1pPr marL="0" indent="0" algn="l">
              <a:buNone/>
              <a:defRPr lang="zh-CN" altLang="en-US" sz="6000" kern="1200" dirty="0" smtClean="0">
                <a:gradFill>
                  <a:gsLst>
                    <a:gs pos="0">
                      <a:schemeClr val="accent1"/>
                    </a:gs>
                    <a:gs pos="100000">
                      <a:schemeClr val="accent1">
                        <a:lumMod val="20000"/>
                        <a:lumOff val="80000"/>
                        <a:alpha val="0"/>
                      </a:schemeClr>
                    </a:gs>
                  </a:gsLst>
                  <a:lin ang="5400000" scaled="1"/>
                </a:gradFill>
                <a:latin typeface="Impact" panose="020B0806030902050204" pitchFamily="34" charset="0"/>
                <a:ea typeface="+mn-ea"/>
                <a:cs typeface="+mn-cs"/>
              </a:defRPr>
            </a:lvl1pPr>
            <a:lvl2pPr marL="457200" indent="0">
              <a:buNone/>
              <a:defRPr/>
            </a:lvl2pPr>
          </a:lstStyle>
          <a:p>
            <a:pPr lvl="0"/>
            <a:r>
              <a:rPr lang="en-US" altLang="zh-CN" dirty="0"/>
              <a:t>00</a:t>
            </a:r>
            <a:endParaRPr lang="zh-CN" altLang="en-US" dirty="0"/>
          </a:p>
        </p:txBody>
      </p:sp>
      <p:sp>
        <p:nvSpPr>
          <p:cNvPr id="59" name="文本占位符 17"/>
          <p:cNvSpPr>
            <a:spLocks noGrp="1"/>
          </p:cNvSpPr>
          <p:nvPr>
            <p:ph type="body" sz="quarter" idx="17" hasCustomPrompt="1"/>
          </p:nvPr>
        </p:nvSpPr>
        <p:spPr>
          <a:xfrm>
            <a:off x="4171321" y="2622561"/>
            <a:ext cx="2376000" cy="361081"/>
          </a:xfrm>
        </p:spPr>
        <p:txBody>
          <a:bodyPr lIns="0" tIns="0" anchor="t" anchorCtr="0">
            <a:noAutofit/>
          </a:bodyPr>
          <a:lstStyle>
            <a:lvl1pPr marL="0" indent="0" algn="l">
              <a:buNone/>
              <a:defRPr lang="zh-CN" altLang="en-US" sz="3000" b="1" kern="1200" dirty="0">
                <a:solidFill>
                  <a:schemeClr val="tx1">
                    <a:lumMod val="95000"/>
                    <a:lumOff val="5000"/>
                  </a:schemeClr>
                </a:solidFill>
                <a:latin typeface="+mj-ea"/>
                <a:ea typeface="+mj-ea"/>
                <a:cs typeface="+mn-cs"/>
              </a:defRPr>
            </a:lvl1pPr>
            <a:lvl2pPr marL="457200" indent="0">
              <a:buNone/>
              <a:defRPr/>
            </a:lvl2pPr>
          </a:lstStyle>
          <a:p>
            <a:pPr marL="0" lvl="0" indent="0" algn="l" defTabSz="914400" rtl="0" eaLnBrk="1" latinLnBrk="0" hangingPunct="1">
              <a:lnSpc>
                <a:spcPct val="90000"/>
              </a:lnSpc>
              <a:spcBef>
                <a:spcPts val="1000"/>
              </a:spcBef>
              <a:buFont typeface="Arial" panose="020B0604020202020204" pitchFamily="34" charset="0"/>
              <a:buNone/>
            </a:pPr>
            <a:r>
              <a:rPr lang="zh-CN" altLang="en-US" dirty="0"/>
              <a:t>编辑文本</a:t>
            </a:r>
            <a:endParaRPr lang="zh-CN" altLang="en-US" dirty="0"/>
          </a:p>
        </p:txBody>
      </p:sp>
      <p:sp>
        <p:nvSpPr>
          <p:cNvPr id="60" name="文本占位符 21"/>
          <p:cNvSpPr>
            <a:spLocks noGrp="1"/>
          </p:cNvSpPr>
          <p:nvPr>
            <p:ph type="body" sz="quarter" idx="18" hasCustomPrompt="1"/>
          </p:nvPr>
        </p:nvSpPr>
        <p:spPr>
          <a:xfrm>
            <a:off x="4171321" y="3114237"/>
            <a:ext cx="2376000" cy="269018"/>
          </a:xfrm>
        </p:spPr>
        <p:txBody>
          <a:bodyPr lIns="0" bIns="0" anchor="b" anchorCtr="0">
            <a:noAutofit/>
          </a:bodyPr>
          <a:lstStyle>
            <a:lvl1pPr marL="0" indent="0" algn="l">
              <a:buNone/>
              <a:defRPr sz="1800" baseline="0">
                <a:solidFill>
                  <a:schemeClr val="bg1">
                    <a:lumMod val="50000"/>
                  </a:schemeClr>
                </a:solidFill>
                <a:latin typeface="+mn-lt"/>
                <a:ea typeface="+mn-ea"/>
              </a:defRPr>
            </a:lvl1pPr>
            <a:lvl2pPr marL="457200" indent="0">
              <a:buNone/>
              <a:defRPr/>
            </a:lvl2pPr>
          </a:lstStyle>
          <a:p>
            <a:pPr lvl="0"/>
            <a:r>
              <a:rPr lang="zh-CN" altLang="en-US" dirty="0"/>
              <a:t>编辑文本样式</a:t>
            </a:r>
            <a:endParaRPr lang="zh-CN" altLang="en-US" dirty="0"/>
          </a:p>
        </p:txBody>
      </p:sp>
      <p:sp>
        <p:nvSpPr>
          <p:cNvPr id="61" name="文本占位符 2"/>
          <p:cNvSpPr>
            <a:spLocks noGrp="1"/>
          </p:cNvSpPr>
          <p:nvPr>
            <p:ph type="body" sz="quarter" idx="19" hasCustomPrompt="1"/>
          </p:nvPr>
        </p:nvSpPr>
        <p:spPr>
          <a:xfrm>
            <a:off x="1320160" y="3914761"/>
            <a:ext cx="1107757" cy="909893"/>
          </a:xfrm>
        </p:spPr>
        <p:txBody>
          <a:bodyPr lIns="0">
            <a:noAutofit/>
          </a:bodyPr>
          <a:lstStyle>
            <a:lvl1pPr marL="0" indent="0" algn="l">
              <a:buNone/>
              <a:defRPr lang="zh-CN" altLang="en-US" sz="6000" kern="1200" dirty="0" smtClean="0">
                <a:gradFill>
                  <a:gsLst>
                    <a:gs pos="0">
                      <a:schemeClr val="accent1"/>
                    </a:gs>
                    <a:gs pos="100000">
                      <a:schemeClr val="accent1">
                        <a:lumMod val="20000"/>
                        <a:lumOff val="80000"/>
                        <a:alpha val="0"/>
                      </a:schemeClr>
                    </a:gs>
                  </a:gsLst>
                  <a:lin ang="5400000" scaled="1"/>
                </a:gradFill>
                <a:latin typeface="Impact" panose="020B0806030902050204" pitchFamily="34" charset="0"/>
                <a:ea typeface="+mn-ea"/>
                <a:cs typeface="+mn-cs"/>
              </a:defRPr>
            </a:lvl1pPr>
            <a:lvl2pPr marL="457200" indent="0">
              <a:buNone/>
              <a:defRPr/>
            </a:lvl2pPr>
          </a:lstStyle>
          <a:p>
            <a:pPr lvl="0"/>
            <a:r>
              <a:rPr lang="en-US" altLang="zh-CN" dirty="0"/>
              <a:t>00</a:t>
            </a:r>
            <a:endParaRPr lang="zh-CN" altLang="en-US" dirty="0"/>
          </a:p>
        </p:txBody>
      </p:sp>
      <p:sp>
        <p:nvSpPr>
          <p:cNvPr id="62" name="文本占位符 17"/>
          <p:cNvSpPr>
            <a:spLocks noGrp="1"/>
          </p:cNvSpPr>
          <p:nvPr>
            <p:ph type="body" sz="quarter" idx="20" hasCustomPrompt="1"/>
          </p:nvPr>
        </p:nvSpPr>
        <p:spPr>
          <a:xfrm>
            <a:off x="1320160" y="4507446"/>
            <a:ext cx="2376000" cy="361081"/>
          </a:xfrm>
        </p:spPr>
        <p:txBody>
          <a:bodyPr lIns="0" tIns="0" anchor="t" anchorCtr="0">
            <a:noAutofit/>
          </a:bodyPr>
          <a:lstStyle>
            <a:lvl1pPr marL="0" indent="0" algn="l">
              <a:buNone/>
              <a:defRPr lang="zh-CN" altLang="en-US" sz="3000" b="1" kern="1200" dirty="0">
                <a:solidFill>
                  <a:schemeClr val="tx1">
                    <a:lumMod val="95000"/>
                    <a:lumOff val="5000"/>
                  </a:schemeClr>
                </a:solidFill>
                <a:latin typeface="+mj-ea"/>
                <a:ea typeface="+mj-ea"/>
                <a:cs typeface="+mn-cs"/>
              </a:defRPr>
            </a:lvl1pPr>
            <a:lvl2pPr marL="457200" indent="0">
              <a:buNone/>
              <a:defRPr/>
            </a:lvl2pPr>
          </a:lstStyle>
          <a:p>
            <a:pPr lvl="0"/>
            <a:r>
              <a:rPr lang="zh-CN" altLang="en-US" dirty="0"/>
              <a:t>编辑文本</a:t>
            </a:r>
            <a:endParaRPr lang="zh-CN" altLang="en-US" dirty="0"/>
          </a:p>
        </p:txBody>
      </p:sp>
      <p:sp>
        <p:nvSpPr>
          <p:cNvPr id="63" name="文本占位符 21"/>
          <p:cNvSpPr>
            <a:spLocks noGrp="1"/>
          </p:cNvSpPr>
          <p:nvPr>
            <p:ph type="body" sz="quarter" idx="21" hasCustomPrompt="1"/>
          </p:nvPr>
        </p:nvSpPr>
        <p:spPr>
          <a:xfrm>
            <a:off x="1320160" y="4999122"/>
            <a:ext cx="2376000" cy="269018"/>
          </a:xfrm>
        </p:spPr>
        <p:txBody>
          <a:bodyPr lIns="0" bIns="0" anchor="b" anchorCtr="0">
            <a:noAutofit/>
          </a:bodyPr>
          <a:lstStyle>
            <a:lvl1pPr marL="0" indent="0" algn="l">
              <a:buNone/>
              <a:defRPr sz="1800" baseline="0">
                <a:solidFill>
                  <a:schemeClr val="bg1">
                    <a:lumMod val="50000"/>
                  </a:schemeClr>
                </a:solidFill>
                <a:latin typeface="+mn-lt"/>
                <a:ea typeface="+mn-ea"/>
              </a:defRPr>
            </a:lvl1pPr>
            <a:lvl2pPr marL="457200" indent="0">
              <a:buNone/>
              <a:defRPr/>
            </a:lvl2pPr>
          </a:lstStyle>
          <a:p>
            <a:pPr lvl="0"/>
            <a:r>
              <a:rPr lang="zh-CN" altLang="en-US" dirty="0"/>
              <a:t>编辑文本样式</a:t>
            </a:r>
            <a:endParaRPr lang="zh-CN" altLang="en-US" dirty="0"/>
          </a:p>
        </p:txBody>
      </p:sp>
      <p:sp>
        <p:nvSpPr>
          <p:cNvPr id="64" name="文本占位符 2"/>
          <p:cNvSpPr>
            <a:spLocks noGrp="1"/>
          </p:cNvSpPr>
          <p:nvPr>
            <p:ph type="body" sz="quarter" idx="22" hasCustomPrompt="1"/>
          </p:nvPr>
        </p:nvSpPr>
        <p:spPr>
          <a:xfrm>
            <a:off x="4171321" y="3914761"/>
            <a:ext cx="1107757" cy="909893"/>
          </a:xfrm>
        </p:spPr>
        <p:txBody>
          <a:bodyPr lIns="0">
            <a:noAutofit/>
          </a:bodyPr>
          <a:lstStyle>
            <a:lvl1pPr marL="0" indent="0" algn="l">
              <a:buNone/>
              <a:defRPr lang="zh-CN" altLang="en-US" sz="6000" kern="1200" dirty="0" smtClean="0">
                <a:gradFill>
                  <a:gsLst>
                    <a:gs pos="0">
                      <a:schemeClr val="accent1"/>
                    </a:gs>
                    <a:gs pos="100000">
                      <a:schemeClr val="accent1">
                        <a:lumMod val="20000"/>
                        <a:lumOff val="80000"/>
                        <a:alpha val="0"/>
                      </a:schemeClr>
                    </a:gs>
                  </a:gsLst>
                  <a:lin ang="5400000" scaled="1"/>
                </a:gradFill>
                <a:latin typeface="Impact" panose="020B0806030902050204" pitchFamily="34" charset="0"/>
                <a:ea typeface="+mn-ea"/>
                <a:cs typeface="+mn-cs"/>
              </a:defRPr>
            </a:lvl1pPr>
            <a:lvl2pPr marL="457200" indent="0">
              <a:buNone/>
              <a:defRPr/>
            </a:lvl2pPr>
          </a:lstStyle>
          <a:p>
            <a:pPr lvl="0"/>
            <a:r>
              <a:rPr lang="en-US" altLang="zh-CN" dirty="0"/>
              <a:t>00</a:t>
            </a:r>
            <a:endParaRPr lang="zh-CN" altLang="en-US" dirty="0"/>
          </a:p>
        </p:txBody>
      </p:sp>
      <p:sp>
        <p:nvSpPr>
          <p:cNvPr id="65" name="文本占位符 17"/>
          <p:cNvSpPr>
            <a:spLocks noGrp="1"/>
          </p:cNvSpPr>
          <p:nvPr>
            <p:ph type="body" sz="quarter" idx="23" hasCustomPrompt="1"/>
          </p:nvPr>
        </p:nvSpPr>
        <p:spPr>
          <a:xfrm>
            <a:off x="4171321" y="4507446"/>
            <a:ext cx="2376000" cy="361081"/>
          </a:xfrm>
        </p:spPr>
        <p:txBody>
          <a:bodyPr lIns="0" tIns="0" anchor="t" anchorCtr="0">
            <a:noAutofit/>
          </a:bodyPr>
          <a:lstStyle>
            <a:lvl1pPr marL="0" indent="0" algn="l">
              <a:buNone/>
              <a:defRPr lang="zh-CN" altLang="en-US" sz="3000" b="1" kern="1200" dirty="0">
                <a:solidFill>
                  <a:schemeClr val="tx1">
                    <a:lumMod val="95000"/>
                    <a:lumOff val="5000"/>
                  </a:schemeClr>
                </a:solidFill>
                <a:latin typeface="+mj-ea"/>
                <a:ea typeface="+mj-ea"/>
                <a:cs typeface="+mn-cs"/>
              </a:defRPr>
            </a:lvl1pPr>
            <a:lvl2pPr marL="457200" indent="0">
              <a:buNone/>
              <a:defRPr/>
            </a:lvl2pPr>
          </a:lstStyle>
          <a:p>
            <a:pPr marL="0" lvl="0" indent="0" algn="l" defTabSz="914400" rtl="0" eaLnBrk="1" latinLnBrk="0" hangingPunct="1">
              <a:lnSpc>
                <a:spcPct val="90000"/>
              </a:lnSpc>
              <a:spcBef>
                <a:spcPts val="1000"/>
              </a:spcBef>
              <a:buFont typeface="Arial" panose="020B0604020202020204" pitchFamily="34" charset="0"/>
              <a:buNone/>
            </a:pPr>
            <a:r>
              <a:rPr lang="zh-CN" altLang="en-US" dirty="0"/>
              <a:t>编辑文本</a:t>
            </a:r>
            <a:endParaRPr lang="zh-CN" altLang="en-US" dirty="0"/>
          </a:p>
        </p:txBody>
      </p:sp>
      <p:sp>
        <p:nvSpPr>
          <p:cNvPr id="66" name="文本占位符 21"/>
          <p:cNvSpPr>
            <a:spLocks noGrp="1"/>
          </p:cNvSpPr>
          <p:nvPr>
            <p:ph type="body" sz="quarter" idx="24" hasCustomPrompt="1"/>
          </p:nvPr>
        </p:nvSpPr>
        <p:spPr>
          <a:xfrm>
            <a:off x="4171321" y="4999122"/>
            <a:ext cx="2376000" cy="269018"/>
          </a:xfrm>
        </p:spPr>
        <p:txBody>
          <a:bodyPr lIns="0" bIns="0" anchor="b" anchorCtr="0">
            <a:noAutofit/>
          </a:bodyPr>
          <a:lstStyle>
            <a:lvl1pPr marL="0" indent="0" algn="l">
              <a:buNone/>
              <a:defRPr sz="1800" baseline="0">
                <a:solidFill>
                  <a:schemeClr val="bg1">
                    <a:lumMod val="50000"/>
                  </a:schemeClr>
                </a:solidFill>
                <a:latin typeface="+mn-lt"/>
                <a:ea typeface="+mn-ea"/>
              </a:defRPr>
            </a:lvl1pPr>
            <a:lvl2pPr marL="457200" indent="0">
              <a:buNone/>
              <a:defRPr/>
            </a:lvl2pPr>
          </a:lstStyle>
          <a:p>
            <a:pPr lvl="0"/>
            <a:r>
              <a:rPr lang="zh-CN" altLang="en-US" dirty="0"/>
              <a:t>编辑文本样式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userDrawn="1">
            <p:custDataLst>
              <p:tags r:id="rId4"/>
            </p:custDataLst>
          </p:nvPr>
        </p:nvGrpSpPr>
        <p:grpSpPr>
          <a:xfrm>
            <a:off x="2753240" y="1123029"/>
            <a:ext cx="6424532" cy="4608404"/>
            <a:chOff x="2753240" y="1123029"/>
            <a:chExt cx="6424532" cy="4608404"/>
          </a:xfrm>
        </p:grpSpPr>
        <p:pic>
          <p:nvPicPr>
            <p:cNvPr id="20" name="图片 19"/>
            <p:cNvPicPr>
              <a:picLocks noChangeAspect="1"/>
            </p:cNvPicPr>
            <p:nvPr>
              <p:custDataLst>
                <p:tags r:id="rId5"/>
              </p:custDataLst>
            </p:nvPr>
          </p:nvPicPr>
          <p:blipFill>
            <a:blip r:embed="rId6"/>
            <a:stretch>
              <a:fillRect/>
            </a:stretch>
          </p:blipFill>
          <p:spPr>
            <a:xfrm>
              <a:off x="7464317" y="2492772"/>
              <a:ext cx="1713455" cy="798431"/>
            </a:xfrm>
            <a:prstGeom prst="rect">
              <a:avLst/>
            </a:prstGeom>
            <a:ln>
              <a:noFill/>
            </a:ln>
          </p:spPr>
        </p:pic>
        <p:pic>
          <p:nvPicPr>
            <p:cNvPr id="21" name="图片 20"/>
            <p:cNvPicPr>
              <a:picLocks noChangeAspect="1"/>
            </p:cNvPicPr>
            <p:nvPr>
              <p:custDataLst>
                <p:tags r:id="rId7"/>
              </p:custDataLst>
            </p:nvPr>
          </p:nvPicPr>
          <p:blipFill>
            <a:blip r:embed="rId8"/>
            <a:stretch>
              <a:fillRect/>
            </a:stretch>
          </p:blipFill>
          <p:spPr>
            <a:xfrm>
              <a:off x="2753240" y="3587863"/>
              <a:ext cx="1957170" cy="911997"/>
            </a:xfrm>
            <a:prstGeom prst="rect">
              <a:avLst/>
            </a:prstGeom>
            <a:ln>
              <a:noFill/>
            </a:ln>
          </p:spPr>
        </p:pic>
        <p:sp>
          <p:nvSpPr>
            <p:cNvPr id="22" name="任意多边形: 形状 21"/>
            <p:cNvSpPr/>
            <p:nvPr userDrawn="1">
              <p:custDataLst>
                <p:tags r:id="rId9"/>
              </p:custDataLst>
            </p:nvPr>
          </p:nvSpPr>
          <p:spPr>
            <a:xfrm>
              <a:off x="3800683" y="1123029"/>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sp>
          <p:nvSpPr>
            <p:cNvPr id="23" name="任意多边形: 形状 22"/>
            <p:cNvSpPr/>
            <p:nvPr userDrawn="1">
              <p:custDataLst>
                <p:tags r:id="rId10"/>
              </p:custDataLst>
            </p:nvPr>
          </p:nvSpPr>
          <p:spPr>
            <a:xfrm rot="10800000">
              <a:off x="4115486" y="3425462"/>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grpSp>
      <p:pic>
        <p:nvPicPr>
          <p:cNvPr id="12" name="图片 11"/>
          <p:cNvPicPr>
            <a:picLocks noChangeAspect="1"/>
          </p:cNvPicPr>
          <p:nvPr>
            <p:custDataLst>
              <p:tags r:id="rId11"/>
            </p:custDataLst>
          </p:nvPr>
        </p:nvPicPr>
        <p:blipFill>
          <a:blip r:embed="rId12"/>
          <a:stretch>
            <a:fillRect/>
          </a:stretch>
        </p:blipFill>
        <p:spPr>
          <a:xfrm flipH="1">
            <a:off x="9159333" y="1372720"/>
            <a:ext cx="1070517" cy="628180"/>
          </a:xfrm>
          <a:prstGeom prst="rect">
            <a:avLst/>
          </a:prstGeom>
        </p:spPr>
      </p:pic>
      <p:sp>
        <p:nvSpPr>
          <p:cNvPr id="15" name="竖排标题 1"/>
          <p:cNvSpPr>
            <a:spLocks noGrp="1"/>
          </p:cNvSpPr>
          <p:nvPr>
            <p:ph type="title" orient="vert" hasCustomPrompt="1"/>
            <p:custDataLst>
              <p:tags r:id="rId13"/>
            </p:custDataLst>
          </p:nvPr>
        </p:nvSpPr>
        <p:spPr>
          <a:xfrm>
            <a:off x="5546114" y="1123030"/>
            <a:ext cx="1099770" cy="4611941"/>
          </a:xfrm>
        </p:spPr>
        <p:txBody>
          <a:bodyPr vert="eaVert" lIns="90000" tIns="46800" rIns="90000" bIns="46800" anchor="ctr">
            <a:normAutofit/>
          </a:bodyPr>
          <a:lstStyle>
            <a:lvl1pPr algn="ctr">
              <a:defRPr sz="4800" b="1" u="none" strike="noStrike" kern="1200" cap="none" spc="200" normalizeH="0" baseline="0">
                <a:solidFill>
                  <a:schemeClr val="accent1"/>
                </a:solidFill>
                <a:uFillTx/>
                <a:latin typeface="Arial" panose="020B0604020202020204" pitchFamily="34" charset="0"/>
                <a:ea typeface="汉仪尚巍手书W" panose="00020600040101010101" charset="-122"/>
              </a:defRPr>
            </a:lvl1pPr>
          </a:lstStyle>
          <a:p>
            <a:r>
              <a:rPr lang="zh-CN" altLang="en-US" dirty="0"/>
              <a:t>编辑标题</a:t>
            </a:r>
            <a:endParaRPr lang="zh-CN" altLang="en-US" dirty="0"/>
          </a:p>
        </p:txBody>
      </p:sp>
      <p:sp>
        <p:nvSpPr>
          <p:cNvPr id="4" name="日期占位符 3"/>
          <p:cNvSpPr>
            <a:spLocks noGrp="1"/>
          </p:cNvSpPr>
          <p:nvPr>
            <p:ph type="dt" sz="half" idx="10"/>
            <p:custDataLst>
              <p:tags r:id="rId14"/>
            </p:custDataLst>
          </p:nvPr>
        </p:nvSpPr>
        <p:spPr/>
        <p:txBody>
          <a:bodyPr/>
          <a:lstStyle>
            <a:lvl1pPr>
              <a:defRPr baseline="0">
                <a:latin typeface="Arial" panose="020B0604020202020204" pitchFamily="34" charset="0"/>
              </a:defRPr>
            </a:lvl1pPr>
          </a:lstStyle>
          <a:p>
            <a:fld id="{72DB74B1-8DDB-4128-9837-BB3658DDA4A3}"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6"/>
            </p:custDataLst>
          </p:nvPr>
        </p:nvSpPr>
        <p:spPr/>
        <p:txBody>
          <a:bodyPr/>
          <a:lstStyle>
            <a:lvl1pPr>
              <a:defRPr baseline="0">
                <a:latin typeface="Arial" panose="020B0604020202020204" pitchFamily="34" charset="0"/>
              </a:defRPr>
            </a:lvl1pPr>
          </a:lstStyle>
          <a:p>
            <a:fld id="{EB28F856-347C-49F7-A05C-381B7055234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428"/>
            <a:ext cx="12192000" cy="6884467"/>
            <a:chOff x="0" y="428"/>
            <a:chExt cx="12192000" cy="6884467"/>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12" name="图片 11"/>
            <p:cNvPicPr>
              <a:picLocks noChangeAspect="1"/>
            </p:cNvPicPr>
            <p:nvPr>
              <p:custDataLst>
                <p:tags r:id="rId5"/>
              </p:custDataLst>
            </p:nvPr>
          </p:nvPicPr>
          <p:blipFill>
            <a:blip r:embed="rId6"/>
            <a:stretch>
              <a:fillRect/>
            </a:stretch>
          </p:blipFill>
          <p:spPr>
            <a:xfrm flipH="1">
              <a:off x="9144000" y="4280861"/>
              <a:ext cx="3048000" cy="2604034"/>
            </a:xfrm>
            <a:prstGeom prst="rect">
              <a:avLst/>
            </a:prstGeom>
          </p:spPr>
        </p:pic>
        <p:pic>
          <p:nvPicPr>
            <p:cNvPr id="13" name="图片 12"/>
            <p:cNvPicPr>
              <a:picLocks noChangeAspect="1"/>
            </p:cNvPicPr>
            <p:nvPr>
              <p:custDataLst>
                <p:tags r:id="rId7"/>
              </p:custDataLst>
            </p:nvPr>
          </p:nvPicPr>
          <p:blipFill>
            <a:blip r:embed="rId8"/>
            <a:stretch>
              <a:fillRect/>
            </a:stretch>
          </p:blipFill>
          <p:spPr>
            <a:xfrm>
              <a:off x="0" y="129140"/>
              <a:ext cx="1070517" cy="628180"/>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pic>
        <p:nvPicPr>
          <p:cNvPr id="19" name="图片 1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673"/>
            <a:ext cx="12192000" cy="6858000"/>
          </a:xfrm>
          <a:prstGeom prst="rect">
            <a:avLst/>
          </a:prstGeom>
        </p:spPr>
      </p:pic>
      <p:pic>
        <p:nvPicPr>
          <p:cNvPr id="7" name="图片 6"/>
          <p:cNvPicPr>
            <a:picLocks noChangeAspect="1"/>
          </p:cNvPicPr>
          <p:nvPr>
            <p:custDataLst>
              <p:tags r:id="rId4"/>
            </p:custDataLst>
          </p:nvPr>
        </p:nvPicPr>
        <p:blipFill>
          <a:blip r:embed="rId5"/>
          <a:stretch>
            <a:fillRect/>
          </a:stretch>
        </p:blipFill>
        <p:spPr>
          <a:xfrm flipH="1">
            <a:off x="9111334" y="1249644"/>
            <a:ext cx="1070517" cy="628180"/>
          </a:xfrm>
          <a:prstGeom prst="rect">
            <a:avLst/>
          </a:prstGeom>
        </p:spPr>
      </p:pic>
      <p:sp useBgFill="1">
        <p:nvSpPr>
          <p:cNvPr id="10" name="矩形 9"/>
          <p:cNvSpPr/>
          <p:nvPr>
            <p:custDataLst>
              <p:tags r:id="rId6"/>
            </p:custDataLst>
          </p:nvPr>
        </p:nvSpPr>
        <p:spPr>
          <a:xfrm>
            <a:off x="4101719" y="3760041"/>
            <a:ext cx="950582" cy="700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cs typeface="+mn-ea"/>
              <a:sym typeface="+mn-lt"/>
            </a:endParaRPr>
          </a:p>
        </p:txBody>
      </p:sp>
      <p:sp useBgFill="1">
        <p:nvSpPr>
          <p:cNvPr id="11" name="矩形 10"/>
          <p:cNvSpPr/>
          <p:nvPr>
            <p:custDataLst>
              <p:tags r:id="rId7"/>
            </p:custDataLst>
          </p:nvPr>
        </p:nvSpPr>
        <p:spPr>
          <a:xfrm>
            <a:off x="7141576" y="2359183"/>
            <a:ext cx="950582" cy="700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cs typeface="+mn-ea"/>
              <a:sym typeface="+mn-lt"/>
            </a:endParaRPr>
          </a:p>
        </p:txBody>
      </p:sp>
      <p:sp>
        <p:nvSpPr>
          <p:cNvPr id="8" name="竖排标题 1"/>
          <p:cNvSpPr>
            <a:spLocks noGrp="1"/>
          </p:cNvSpPr>
          <p:nvPr>
            <p:ph type="title" orient="vert" hasCustomPrompt="1"/>
            <p:custDataLst>
              <p:tags r:id="rId8"/>
            </p:custDataLst>
          </p:nvPr>
        </p:nvSpPr>
        <p:spPr>
          <a:xfrm>
            <a:off x="5596105" y="1747594"/>
            <a:ext cx="999791" cy="3362813"/>
          </a:xfrm>
        </p:spPr>
        <p:txBody>
          <a:bodyPr vert="eaVert" lIns="90000" tIns="46800" rIns="90000" bIns="46800" anchor="ctr">
            <a:normAutofit/>
          </a:bodyPr>
          <a:lstStyle>
            <a:lvl1pPr algn="ctr">
              <a:defRPr sz="4800" b="1" u="none" strike="noStrike" kern="1200" cap="none" spc="200" normalizeH="0" baseline="0">
                <a:solidFill>
                  <a:schemeClr val="accent1"/>
                </a:solidFill>
                <a:uFillTx/>
                <a:latin typeface="Arial" panose="020B0604020202020204" pitchFamily="34" charset="0"/>
                <a:ea typeface="汉仪尚巍手书W" panose="00020600040101010101" charset="-122"/>
              </a:defRPr>
            </a:lvl1pPr>
          </a:lstStyle>
          <a:p>
            <a:r>
              <a:rPr lang="zh-CN" altLang="en-US" dirty="0"/>
              <a:t>编辑标题</a:t>
            </a:r>
            <a:endParaRPr lang="zh-CN" altLang="en-US" dirty="0"/>
          </a:p>
        </p:txBody>
      </p:sp>
      <p:sp>
        <p:nvSpPr>
          <p:cNvPr id="4" name="日期占位符 3"/>
          <p:cNvSpPr>
            <a:spLocks noGrp="1"/>
          </p:cNvSpPr>
          <p:nvPr>
            <p:ph type="dt" sz="half" idx="10"/>
            <p:custDataLst>
              <p:tags r:id="rId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grpSp>
        <p:nvGrpSpPr>
          <p:cNvPr id="14" name="组合 13"/>
          <p:cNvGrpSpPr/>
          <p:nvPr userDrawn="1">
            <p:custDataLst>
              <p:tags r:id="rId12"/>
            </p:custDataLst>
          </p:nvPr>
        </p:nvGrpSpPr>
        <p:grpSpPr>
          <a:xfrm>
            <a:off x="3057780" y="1249644"/>
            <a:ext cx="6076440" cy="4358713"/>
            <a:chOff x="2753240" y="1123029"/>
            <a:chExt cx="6424532" cy="4608404"/>
          </a:xfrm>
        </p:grpSpPr>
        <p:pic>
          <p:nvPicPr>
            <p:cNvPr id="15" name="图片 14"/>
            <p:cNvPicPr>
              <a:picLocks noChangeAspect="1"/>
            </p:cNvPicPr>
            <p:nvPr>
              <p:custDataLst>
                <p:tags r:id="rId13"/>
              </p:custDataLst>
            </p:nvPr>
          </p:nvPicPr>
          <p:blipFill>
            <a:blip r:embed="rId14"/>
            <a:stretch>
              <a:fillRect/>
            </a:stretch>
          </p:blipFill>
          <p:spPr>
            <a:xfrm>
              <a:off x="7464317" y="2492772"/>
              <a:ext cx="1713455" cy="798431"/>
            </a:xfrm>
            <a:prstGeom prst="rect">
              <a:avLst/>
            </a:prstGeom>
            <a:ln>
              <a:noFill/>
            </a:ln>
          </p:spPr>
        </p:pic>
        <p:pic>
          <p:nvPicPr>
            <p:cNvPr id="16" name="图片 15"/>
            <p:cNvPicPr>
              <a:picLocks noChangeAspect="1"/>
            </p:cNvPicPr>
            <p:nvPr>
              <p:custDataLst>
                <p:tags r:id="rId15"/>
              </p:custDataLst>
            </p:nvPr>
          </p:nvPicPr>
          <p:blipFill>
            <a:blip r:embed="rId16"/>
            <a:stretch>
              <a:fillRect/>
            </a:stretch>
          </p:blipFill>
          <p:spPr>
            <a:xfrm>
              <a:off x="2753240" y="3587863"/>
              <a:ext cx="1957170" cy="911997"/>
            </a:xfrm>
            <a:prstGeom prst="rect">
              <a:avLst/>
            </a:prstGeom>
            <a:ln>
              <a:noFill/>
            </a:ln>
          </p:spPr>
        </p:pic>
        <p:sp>
          <p:nvSpPr>
            <p:cNvPr id="17" name="任意多边形: 形状 16"/>
            <p:cNvSpPr/>
            <p:nvPr userDrawn="1">
              <p:custDataLst>
                <p:tags r:id="rId17"/>
              </p:custDataLst>
            </p:nvPr>
          </p:nvSpPr>
          <p:spPr>
            <a:xfrm>
              <a:off x="3800683" y="1123029"/>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sp>
          <p:nvSpPr>
            <p:cNvPr id="18" name="任意多边形: 形状 17"/>
            <p:cNvSpPr/>
            <p:nvPr userDrawn="1">
              <p:custDataLst>
                <p:tags r:id="rId18"/>
              </p:custDataLst>
            </p:nvPr>
          </p:nvSpPr>
          <p:spPr>
            <a:xfrm rot="10800000">
              <a:off x="4115486" y="3425462"/>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428"/>
            <a:ext cx="12192000" cy="6884467"/>
            <a:chOff x="0" y="428"/>
            <a:chExt cx="12192000" cy="6884467"/>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13" name="图片 12"/>
            <p:cNvPicPr>
              <a:picLocks noChangeAspect="1"/>
            </p:cNvPicPr>
            <p:nvPr>
              <p:custDataLst>
                <p:tags r:id="rId5"/>
              </p:custDataLst>
            </p:nvPr>
          </p:nvPicPr>
          <p:blipFill>
            <a:blip r:embed="rId6"/>
            <a:stretch>
              <a:fillRect/>
            </a:stretch>
          </p:blipFill>
          <p:spPr>
            <a:xfrm flipH="1">
              <a:off x="9144000" y="4280861"/>
              <a:ext cx="3048000" cy="2604034"/>
            </a:xfrm>
            <a:prstGeom prst="rect">
              <a:avLst/>
            </a:prstGeom>
          </p:spPr>
        </p:pic>
        <p:pic>
          <p:nvPicPr>
            <p:cNvPr id="14" name="图片 13"/>
            <p:cNvPicPr>
              <a:picLocks noChangeAspect="1"/>
            </p:cNvPicPr>
            <p:nvPr>
              <p:custDataLst>
                <p:tags r:id="rId7"/>
              </p:custDataLst>
            </p:nvPr>
          </p:nvPicPr>
          <p:blipFill>
            <a:blip r:embed="rId8"/>
            <a:stretch>
              <a:fillRect/>
            </a:stretch>
          </p:blipFill>
          <p:spPr>
            <a:xfrm>
              <a:off x="0" y="129140"/>
              <a:ext cx="1070517" cy="628180"/>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a:normAutofit/>
          </a:bodyPr>
          <a:lstStyle>
            <a:lvl1pPr>
              <a:lnSpc>
                <a:spcPct val="120000"/>
              </a:lnSpc>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lnSpc>
                <a:spcPct val="120000"/>
              </a:lnSpc>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lnSpc>
                <a:spcPct val="120000"/>
              </a:lnSpc>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lnSpc>
                <a:spcPct val="120000"/>
              </a:lnSpc>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lnSpc>
                <a:spcPct val="120000"/>
              </a:lnSpc>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14"/>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428"/>
            <a:ext cx="12192000" cy="6884467"/>
            <a:chOff x="0" y="428"/>
            <a:chExt cx="12192000" cy="6884467"/>
          </a:xfrm>
        </p:grpSpPr>
        <p:pic>
          <p:nvPicPr>
            <p:cNvPr id="13" name="图片 12"/>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14" name="图片 13"/>
            <p:cNvPicPr>
              <a:picLocks noChangeAspect="1"/>
            </p:cNvPicPr>
            <p:nvPr>
              <p:custDataLst>
                <p:tags r:id="rId5"/>
              </p:custDataLst>
            </p:nvPr>
          </p:nvPicPr>
          <p:blipFill>
            <a:blip r:embed="rId6"/>
            <a:stretch>
              <a:fillRect/>
            </a:stretch>
          </p:blipFill>
          <p:spPr>
            <a:xfrm flipH="1">
              <a:off x="9144000" y="4280861"/>
              <a:ext cx="3048000" cy="2604034"/>
            </a:xfrm>
            <a:prstGeom prst="rect">
              <a:avLst/>
            </a:prstGeom>
          </p:spPr>
        </p:pic>
        <p:pic>
          <p:nvPicPr>
            <p:cNvPr id="15" name="图片 14"/>
            <p:cNvPicPr>
              <a:picLocks noChangeAspect="1"/>
            </p:cNvPicPr>
            <p:nvPr>
              <p:custDataLst>
                <p:tags r:id="rId7"/>
              </p:custDataLst>
            </p:nvPr>
          </p:nvPicPr>
          <p:blipFill>
            <a:blip r:embed="rId8"/>
            <a:stretch>
              <a:fillRect/>
            </a:stretch>
          </p:blipFill>
          <p:spPr>
            <a:xfrm>
              <a:off x="0" y="129140"/>
              <a:ext cx="1070517" cy="628180"/>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6"/>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428"/>
            <a:ext cx="12192000" cy="6884467"/>
            <a:chOff x="0" y="428"/>
            <a:chExt cx="12192000" cy="6884467"/>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6" name="图片 5"/>
            <p:cNvPicPr>
              <a:picLocks noChangeAspect="1"/>
            </p:cNvPicPr>
            <p:nvPr>
              <p:custDataLst>
                <p:tags r:id="rId5"/>
              </p:custDataLst>
            </p:nvPr>
          </p:nvPicPr>
          <p:blipFill>
            <a:blip r:embed="rId6"/>
            <a:stretch>
              <a:fillRect/>
            </a:stretch>
          </p:blipFill>
          <p:spPr>
            <a:xfrm flipH="1">
              <a:off x="9144000" y="4280861"/>
              <a:ext cx="3048000" cy="2604034"/>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0" y="129140"/>
              <a:ext cx="1070517" cy="628180"/>
            </a:xfrm>
            <a:prstGeom prst="rect">
              <a:avLst/>
            </a:prstGeom>
          </p:spPr>
        </p:pic>
      </p:grpSp>
      <p:sp>
        <p:nvSpPr>
          <p:cNvPr id="2" name="标题 1"/>
          <p:cNvSpPr>
            <a:spLocks noGrp="1"/>
          </p:cNvSpPr>
          <p:nvPr>
            <p:ph type="title"/>
            <p:custDataLst>
              <p:tags r:id="rId9"/>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隶书" panose="02010509060101010101" pitchFamily="49"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隶书" panose="02010509060101010101" pitchFamily="49" charset="-122"/>
              </a:defRPr>
            </a:lvl1pPr>
          </a:lstStyle>
          <a:p>
            <a:endParaRPr lang="zh-CN" altLang="en-US" dirty="0"/>
          </a:p>
        </p:txBody>
      </p:sp>
      <p:sp>
        <p:nvSpPr>
          <p:cNvPr id="4" name="灯片编号占位符 3"/>
          <p:cNvSpPr>
            <a:spLocks noGrp="1"/>
          </p:cNvSpPr>
          <p:nvPr>
            <p:ph type="sldNum" sz="quarter" idx="12"/>
            <p:custDataLst>
              <p:tags r:id="rId4"/>
            </p:custDataLst>
          </p:nvPr>
        </p:nvSpPr>
        <p:spPr/>
        <p:txBody>
          <a:bodyPr/>
          <a:lstStyle>
            <a:lvl1pPr>
              <a:defRPr baseline="0">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428"/>
            <a:ext cx="12192000" cy="6884467"/>
            <a:chOff x="0" y="428"/>
            <a:chExt cx="12192000" cy="6884467"/>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12" name="图片 11"/>
            <p:cNvPicPr>
              <a:picLocks noChangeAspect="1"/>
            </p:cNvPicPr>
            <p:nvPr>
              <p:custDataLst>
                <p:tags r:id="rId5"/>
              </p:custDataLst>
            </p:nvPr>
          </p:nvPicPr>
          <p:blipFill>
            <a:blip r:embed="rId6"/>
            <a:stretch>
              <a:fillRect/>
            </a:stretch>
          </p:blipFill>
          <p:spPr>
            <a:xfrm flipH="1">
              <a:off x="9144000" y="4280861"/>
              <a:ext cx="3048000" cy="2604034"/>
            </a:xfrm>
            <a:prstGeom prst="rect">
              <a:avLst/>
            </a:prstGeom>
          </p:spPr>
        </p:pic>
        <p:pic>
          <p:nvPicPr>
            <p:cNvPr id="13" name="图片 12"/>
            <p:cNvPicPr>
              <a:picLocks noChangeAspect="1"/>
            </p:cNvPicPr>
            <p:nvPr>
              <p:custDataLst>
                <p:tags r:id="rId7"/>
              </p:custDataLst>
            </p:nvPr>
          </p:nvPicPr>
          <p:blipFill>
            <a:blip r:embed="rId8"/>
            <a:stretch>
              <a:fillRect/>
            </a:stretch>
          </p:blipFill>
          <p:spPr>
            <a:xfrm>
              <a:off x="0" y="129140"/>
              <a:ext cx="1070517" cy="628180"/>
            </a:xfrm>
            <a:prstGeom prst="rect">
              <a:avLst/>
            </a:prstGeom>
          </p:spPr>
        </p:pic>
      </p:grpSp>
      <p:sp>
        <p:nvSpPr>
          <p:cNvPr id="2" name="标题 1"/>
          <p:cNvSpPr>
            <a:spLocks noGrp="1"/>
          </p:cNvSpPr>
          <p:nvPr>
            <p:ph type="title"/>
            <p:custDataLst>
              <p:tags r:id="rId9"/>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p:txBody>
          <a:bodyPr/>
          <a:lstStyle>
            <a:lvl1pPr>
              <a:lnSpc>
                <a:spcPct val="120000"/>
              </a:lnSpc>
              <a:defRPr baseline="0">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p:txBody>
          <a:bodyPr/>
          <a:lstStyle>
            <a:lvl1pPr>
              <a:lnSpc>
                <a:spcPct val="120000"/>
              </a:lnSpc>
              <a:defRPr baseline="0">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a:lstStyle>
            <a:lvl1pPr>
              <a:lnSpc>
                <a:spcPct val="120000"/>
              </a:lnSpc>
              <a:defRPr baseline="0">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129140"/>
            <a:ext cx="12192000" cy="6755755"/>
            <a:chOff x="0" y="129140"/>
            <a:chExt cx="12192000" cy="6755755"/>
          </a:xfrm>
        </p:grpSpPr>
        <p:sp>
          <p:nvSpPr>
            <p:cNvPr id="11" name="矩形 10"/>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12" name="图片 11"/>
            <p:cNvPicPr>
              <a:picLocks noChangeAspect="1"/>
            </p:cNvPicPr>
            <p:nvPr userDrawn="1">
              <p:custDataLst>
                <p:tags r:id="rId4"/>
              </p:custDataLst>
            </p:nvPr>
          </p:nvPicPr>
          <p:blipFill>
            <a:blip r:embed="rId5"/>
            <a:stretch>
              <a:fillRect/>
            </a:stretch>
          </p:blipFill>
          <p:spPr>
            <a:xfrm>
              <a:off x="292800" y="164699"/>
              <a:ext cx="11606400" cy="6528601"/>
            </a:xfrm>
            <a:prstGeom prst="rect">
              <a:avLst/>
            </a:prstGeom>
          </p:spPr>
        </p:pic>
        <p:pic>
          <p:nvPicPr>
            <p:cNvPr id="13" name="图片 12"/>
            <p:cNvPicPr>
              <a:picLocks noChangeAspect="1"/>
            </p:cNvPicPr>
            <p:nvPr>
              <p:custDataLst>
                <p:tags r:id="rId6"/>
              </p:custDataLst>
            </p:nvPr>
          </p:nvPicPr>
          <p:blipFill>
            <a:blip r:embed="rId7"/>
            <a:stretch>
              <a:fillRect/>
            </a:stretch>
          </p:blipFill>
          <p:spPr>
            <a:xfrm flipH="1">
              <a:off x="9144000" y="4280861"/>
              <a:ext cx="3048000" cy="2604034"/>
            </a:xfrm>
            <a:prstGeom prst="rect">
              <a:avLst/>
            </a:prstGeom>
          </p:spPr>
        </p:pic>
        <p:pic>
          <p:nvPicPr>
            <p:cNvPr id="14" name="图片 13"/>
            <p:cNvPicPr>
              <a:picLocks noChangeAspect="1"/>
            </p:cNvPicPr>
            <p:nvPr>
              <p:custDataLst>
                <p:tags r:id="rId8"/>
              </p:custDataLst>
            </p:nvPr>
          </p:nvPicPr>
          <p:blipFill>
            <a:blip r:embed="rId9"/>
            <a:stretch>
              <a:fillRect/>
            </a:stretch>
          </p:blipFill>
          <p:spPr>
            <a:xfrm>
              <a:off x="0" y="129140"/>
              <a:ext cx="1070517" cy="628180"/>
            </a:xfrm>
            <a:prstGeom prst="rect">
              <a:avLst/>
            </a:prstGeom>
          </p:spPr>
        </p:pic>
      </p:grpSp>
      <p:sp>
        <p:nvSpPr>
          <p:cNvPr id="2" name="竖排标题 1"/>
          <p:cNvSpPr>
            <a:spLocks noGrp="1"/>
          </p:cNvSpPr>
          <p:nvPr>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a:lstStyle>
            <a:lvl1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1pPr>
            <a:lvl2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2pPr>
            <a:lvl3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3pPr>
            <a:lvl4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4pPr>
            <a:lvl5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4"/>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129140"/>
            <a:ext cx="12192000" cy="6755755"/>
            <a:chOff x="0" y="129140"/>
            <a:chExt cx="12192000" cy="6755755"/>
          </a:xfrm>
        </p:grpSpPr>
        <p:sp>
          <p:nvSpPr>
            <p:cNvPr id="10" name="矩形 9"/>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11" name="图片 10"/>
            <p:cNvPicPr>
              <a:picLocks noChangeAspect="1"/>
            </p:cNvPicPr>
            <p:nvPr userDrawn="1">
              <p:custDataLst>
                <p:tags r:id="rId4"/>
              </p:custDataLst>
            </p:nvPr>
          </p:nvPicPr>
          <p:blipFill>
            <a:blip r:embed="rId5"/>
            <a:stretch>
              <a:fillRect/>
            </a:stretch>
          </p:blipFill>
          <p:spPr>
            <a:xfrm>
              <a:off x="292800" y="164699"/>
              <a:ext cx="11606400" cy="6528601"/>
            </a:xfrm>
            <a:prstGeom prst="rect">
              <a:avLst/>
            </a:prstGeom>
          </p:spPr>
        </p:pic>
        <p:pic>
          <p:nvPicPr>
            <p:cNvPr id="12" name="图片 11"/>
            <p:cNvPicPr>
              <a:picLocks noChangeAspect="1"/>
            </p:cNvPicPr>
            <p:nvPr>
              <p:custDataLst>
                <p:tags r:id="rId6"/>
              </p:custDataLst>
            </p:nvPr>
          </p:nvPicPr>
          <p:blipFill>
            <a:blip r:embed="rId7"/>
            <a:stretch>
              <a:fillRect/>
            </a:stretch>
          </p:blipFill>
          <p:spPr>
            <a:xfrm flipH="1">
              <a:off x="9144000" y="4280861"/>
              <a:ext cx="3048000" cy="2604034"/>
            </a:xfrm>
            <a:prstGeom prst="rect">
              <a:avLst/>
            </a:prstGeom>
          </p:spPr>
        </p:pic>
        <p:pic>
          <p:nvPicPr>
            <p:cNvPr id="13" name="图片 12"/>
            <p:cNvPicPr>
              <a:picLocks noChangeAspect="1"/>
            </p:cNvPicPr>
            <p:nvPr>
              <p:custDataLst>
                <p:tags r:id="rId8"/>
              </p:custDataLst>
            </p:nvPr>
          </p:nvPicPr>
          <p:blipFill>
            <a:blip r:embed="rId9"/>
            <a:stretch>
              <a:fillRect/>
            </a:stretch>
          </p:blipFill>
          <p:spPr>
            <a:xfrm>
              <a:off x="0" y="129140"/>
              <a:ext cx="1070517" cy="628180"/>
            </a:xfrm>
            <a:prstGeom prst="rect">
              <a:avLst/>
            </a:prstGeom>
          </p:spPr>
        </p:pic>
      </p:grpSp>
      <p:sp>
        <p:nvSpPr>
          <p:cNvPr id="3" name="日期占位符 2"/>
          <p:cNvSpPr>
            <a:spLocks noGrp="1"/>
          </p:cNvSpPr>
          <p:nvPr>
            <p:ph type="dt" sz="half" idx="10"/>
            <p:custDataLst>
              <p:tags r:id="rId1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3"/>
            </p:custDataLst>
          </p:nvPr>
        </p:nvSpPr>
        <p:spPr>
          <a:xfrm>
            <a:off x="669930" y="952508"/>
            <a:ext cx="10852237" cy="5388907"/>
          </a:xfrm>
        </p:spPr>
        <p:txBody>
          <a:bodyPr/>
          <a:lstStyle>
            <a:lvl1pPr>
              <a:defRPr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673"/>
            <a:ext cx="12192000" cy="6858000"/>
          </a:xfrm>
          <a:prstGeom prst="rect">
            <a:avLst/>
          </a:prstGeom>
        </p:spPr>
      </p:pic>
      <p:pic>
        <p:nvPicPr>
          <p:cNvPr id="14" name="图片 13"/>
          <p:cNvPicPr>
            <a:picLocks noChangeAspect="1"/>
          </p:cNvPicPr>
          <p:nvPr userDrawn="1">
            <p:custDataLst>
              <p:tags r:id="rId4"/>
            </p:custDataLst>
          </p:nvPr>
        </p:nvPicPr>
        <p:blipFill>
          <a:blip r:embed="rId5"/>
          <a:stretch>
            <a:fillRect/>
          </a:stretch>
        </p:blipFill>
        <p:spPr>
          <a:xfrm flipH="1">
            <a:off x="9111334" y="1249644"/>
            <a:ext cx="1070517" cy="628180"/>
          </a:xfrm>
          <a:prstGeom prst="rect">
            <a:avLst/>
          </a:prstGeom>
        </p:spPr>
      </p:pic>
      <p:sp useBgFill="1">
        <p:nvSpPr>
          <p:cNvPr id="15" name="矩形 14"/>
          <p:cNvSpPr/>
          <p:nvPr userDrawn="1">
            <p:custDataLst>
              <p:tags r:id="rId6"/>
            </p:custDataLst>
          </p:nvPr>
        </p:nvSpPr>
        <p:spPr>
          <a:xfrm>
            <a:off x="4101719" y="3760041"/>
            <a:ext cx="950582" cy="700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cs typeface="+mn-ea"/>
              <a:sym typeface="+mn-lt"/>
            </a:endParaRPr>
          </a:p>
        </p:txBody>
      </p:sp>
      <p:sp useBgFill="1">
        <p:nvSpPr>
          <p:cNvPr id="16" name="矩形 15"/>
          <p:cNvSpPr/>
          <p:nvPr userDrawn="1">
            <p:custDataLst>
              <p:tags r:id="rId7"/>
            </p:custDataLst>
          </p:nvPr>
        </p:nvSpPr>
        <p:spPr>
          <a:xfrm>
            <a:off x="7141576" y="2359183"/>
            <a:ext cx="950582" cy="700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cs typeface="+mn-ea"/>
              <a:sym typeface="+mn-lt"/>
            </a:endParaRPr>
          </a:p>
        </p:txBody>
      </p:sp>
      <p:grpSp>
        <p:nvGrpSpPr>
          <p:cNvPr id="17" name="组合 16"/>
          <p:cNvGrpSpPr/>
          <p:nvPr userDrawn="1">
            <p:custDataLst>
              <p:tags r:id="rId8"/>
            </p:custDataLst>
          </p:nvPr>
        </p:nvGrpSpPr>
        <p:grpSpPr>
          <a:xfrm>
            <a:off x="3057780" y="1249644"/>
            <a:ext cx="6076440" cy="4358713"/>
            <a:chOff x="2753240" y="1123029"/>
            <a:chExt cx="6424532" cy="4608404"/>
          </a:xfrm>
        </p:grpSpPr>
        <p:pic>
          <p:nvPicPr>
            <p:cNvPr id="18" name="图片 17"/>
            <p:cNvPicPr>
              <a:picLocks noChangeAspect="1"/>
            </p:cNvPicPr>
            <p:nvPr>
              <p:custDataLst>
                <p:tags r:id="rId9"/>
              </p:custDataLst>
            </p:nvPr>
          </p:nvPicPr>
          <p:blipFill>
            <a:blip r:embed="rId10"/>
            <a:stretch>
              <a:fillRect/>
            </a:stretch>
          </p:blipFill>
          <p:spPr>
            <a:xfrm>
              <a:off x="7464317" y="2492772"/>
              <a:ext cx="1713455" cy="798431"/>
            </a:xfrm>
            <a:prstGeom prst="rect">
              <a:avLst/>
            </a:prstGeom>
            <a:ln>
              <a:noFill/>
            </a:ln>
          </p:spPr>
        </p:pic>
        <p:pic>
          <p:nvPicPr>
            <p:cNvPr id="19" name="图片 18"/>
            <p:cNvPicPr>
              <a:picLocks noChangeAspect="1"/>
            </p:cNvPicPr>
            <p:nvPr>
              <p:custDataLst>
                <p:tags r:id="rId11"/>
              </p:custDataLst>
            </p:nvPr>
          </p:nvPicPr>
          <p:blipFill>
            <a:blip r:embed="rId12"/>
            <a:stretch>
              <a:fillRect/>
            </a:stretch>
          </p:blipFill>
          <p:spPr>
            <a:xfrm>
              <a:off x="2753240" y="3587863"/>
              <a:ext cx="1957170" cy="911997"/>
            </a:xfrm>
            <a:prstGeom prst="rect">
              <a:avLst/>
            </a:prstGeom>
            <a:ln>
              <a:noFill/>
            </a:ln>
          </p:spPr>
        </p:pic>
        <p:sp>
          <p:nvSpPr>
            <p:cNvPr id="20" name="任意多边形: 形状 19"/>
            <p:cNvSpPr/>
            <p:nvPr userDrawn="1">
              <p:custDataLst>
                <p:tags r:id="rId13"/>
              </p:custDataLst>
            </p:nvPr>
          </p:nvSpPr>
          <p:spPr>
            <a:xfrm>
              <a:off x="3800683" y="1123029"/>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sp>
          <p:nvSpPr>
            <p:cNvPr id="21" name="任意多边形: 形状 20"/>
            <p:cNvSpPr/>
            <p:nvPr userDrawn="1">
              <p:custDataLst>
                <p:tags r:id="rId14"/>
              </p:custDataLst>
            </p:nvPr>
          </p:nvSpPr>
          <p:spPr>
            <a:xfrm rot="10800000">
              <a:off x="4115486" y="3425462"/>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grpSp>
      <p:sp>
        <p:nvSpPr>
          <p:cNvPr id="7" name="竖排标题 1"/>
          <p:cNvSpPr>
            <a:spLocks noGrp="1"/>
          </p:cNvSpPr>
          <p:nvPr>
            <p:ph type="title" orient="vert" hasCustomPrompt="1"/>
            <p:custDataLst>
              <p:tags r:id="rId15"/>
            </p:custDataLst>
          </p:nvPr>
        </p:nvSpPr>
        <p:spPr>
          <a:xfrm>
            <a:off x="5546115" y="1747594"/>
            <a:ext cx="1099770" cy="3362813"/>
          </a:xfrm>
        </p:spPr>
        <p:txBody>
          <a:bodyPr vert="eaVert" lIns="90000" tIns="46800" rIns="90000" bIns="46800" anchor="ctr">
            <a:normAutofit/>
          </a:bodyPr>
          <a:lstStyle>
            <a:lvl1pPr algn="ctr">
              <a:defRPr sz="4800" b="1" u="none" strike="noStrike" kern="1200" cap="none" spc="200" normalizeH="0" baseline="0">
                <a:solidFill>
                  <a:schemeClr val="accent1"/>
                </a:solidFill>
                <a:uFillTx/>
                <a:latin typeface="Arial" panose="020B0604020202020204" pitchFamily="34" charset="0"/>
                <a:ea typeface="汉仪尚巍手书W" panose="00020600040101010101" charset="-122"/>
              </a:defRPr>
            </a:lvl1pPr>
          </a:lstStyle>
          <a:p>
            <a:r>
              <a:rPr lang="zh-CN" altLang="en-US" dirty="0"/>
              <a:t>编辑标题</a:t>
            </a:r>
            <a:endParaRPr lang="zh-CN" altLang="en-US" dirty="0"/>
          </a:p>
        </p:txBody>
      </p:sp>
      <p:sp>
        <p:nvSpPr>
          <p:cNvPr id="3" name="日期占位符 2"/>
          <p:cNvSpPr>
            <a:spLocks noGrp="1"/>
          </p:cNvSpPr>
          <p:nvPr>
            <p:ph type="dt" sz="half" idx="10"/>
            <p:custDataLst>
              <p:tags r:id="rId1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7"/>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635" y="635"/>
            <a:ext cx="12190730" cy="6857365"/>
          </a:xfrm>
          <a:prstGeom prst="rect">
            <a:avLst/>
          </a:prstGeom>
        </p:spPr>
      </p:pic>
      <p:pic>
        <p:nvPicPr>
          <p:cNvPr id="10" name="图片 9"/>
          <p:cNvPicPr>
            <a:picLocks noChangeAspect="1"/>
          </p:cNvPicPr>
          <p:nvPr userDrawn="1">
            <p:custDataLst>
              <p:tags r:id="rId4"/>
            </p:custDataLst>
          </p:nvPr>
        </p:nvPicPr>
        <p:blipFill>
          <a:blip r:embed="rId5"/>
          <a:stretch>
            <a:fillRect/>
          </a:stretch>
        </p:blipFill>
        <p:spPr>
          <a:xfrm flipH="1">
            <a:off x="9144000" y="4281170"/>
            <a:ext cx="3048000" cy="2604135"/>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lumMod val="75000"/>
                    <a:lumOff val="2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11" name="图片 10"/>
          <p:cNvPicPr>
            <a:picLocks noChangeAspect="1"/>
          </p:cNvPicPr>
          <p:nvPr userDrawn="1">
            <p:custDataLst>
              <p:tags r:id="rId3"/>
            </p:custDataLst>
          </p:nvPr>
        </p:nvPicPr>
        <p:blipFill>
          <a:blip r:embed="rId4"/>
          <a:stretch>
            <a:fillRect/>
          </a:stretch>
        </p:blipFill>
        <p:spPr>
          <a:xfrm>
            <a:off x="292735" y="164465"/>
            <a:ext cx="11606530" cy="6528435"/>
          </a:xfrm>
          <a:prstGeom prst="rect">
            <a:avLst/>
          </a:prstGeom>
        </p:spPr>
      </p:pic>
      <p:pic>
        <p:nvPicPr>
          <p:cNvPr id="12" name="图片 11"/>
          <p:cNvPicPr>
            <a:picLocks noChangeAspect="1"/>
          </p:cNvPicPr>
          <p:nvPr userDrawn="1">
            <p:custDataLst>
              <p:tags r:id="rId5"/>
            </p:custDataLst>
          </p:nvPr>
        </p:nvPicPr>
        <p:blipFill>
          <a:blip r:embed="rId6"/>
          <a:stretch>
            <a:fillRect/>
          </a:stretch>
        </p:blipFill>
        <p:spPr>
          <a:xfrm flipH="1">
            <a:off x="9144000" y="4281170"/>
            <a:ext cx="3048000" cy="2604135"/>
          </a:xfrm>
          <a:prstGeom prst="rect">
            <a:avLst/>
          </a:prstGeom>
        </p:spPr>
      </p:pic>
      <p:pic>
        <p:nvPicPr>
          <p:cNvPr id="13" name="图片 12"/>
          <p:cNvPicPr>
            <a:picLocks noChangeAspect="1"/>
          </p:cNvPicPr>
          <p:nvPr userDrawn="1">
            <p:custDataLst>
              <p:tags r:id="rId7"/>
            </p:custDataLst>
          </p:nvPr>
        </p:nvPicPr>
        <p:blipFill>
          <a:blip r:embed="rId8"/>
          <a:stretch>
            <a:fillRect/>
          </a:stretch>
        </p:blipFill>
        <p:spPr>
          <a:xfrm>
            <a:off x="0" y="128905"/>
            <a:ext cx="1070610" cy="628015"/>
          </a:xfrm>
          <a:prstGeom prst="rect">
            <a:avLst/>
          </a:prstGeom>
        </p:spPr>
      </p:pic>
      <p:sp>
        <p:nvSpPr>
          <p:cNvPr id="2" name="标题 1"/>
          <p:cNvSpPr>
            <a:spLocks noGrp="1"/>
          </p:cNvSpPr>
          <p:nvPr userDrawn="1">
            <p:ph type="title" hasCustomPrompt="1"/>
            <p:custDataLst>
              <p:tags r:id="rId9"/>
            </p:custDataLst>
          </p:nvPr>
        </p:nvSpPr>
        <p:spPr>
          <a:xfrm>
            <a:off x="1281600" y="1249200"/>
            <a:ext cx="9626400" cy="723600"/>
          </a:xfrm>
        </p:spPr>
        <p:txBody>
          <a:bodyPr anchor="ctr"/>
          <a:lstStyle>
            <a:lvl1pPr>
              <a:defRPr sz="3200" baseline="0">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10"/>
            </p:custDataLst>
          </p:nvPr>
        </p:nvSpPr>
        <p:spPr>
          <a:xfrm>
            <a:off x="1281113" y="2163600"/>
            <a:ext cx="9626600" cy="3445200"/>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隶书" panose="02010509060101010101" pitchFamily="49" charset="-122"/>
              <a:sym typeface="+mn-ea"/>
            </a:endParaRPr>
          </a:p>
        </p:txBody>
      </p:sp>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35" y="635"/>
            <a:ext cx="12190730" cy="6857365"/>
          </a:xfrm>
          <a:prstGeom prst="rect">
            <a:avLst/>
          </a:prstGeom>
        </p:spPr>
      </p:pic>
      <p:pic>
        <p:nvPicPr>
          <p:cNvPr id="13" name="图片 12"/>
          <p:cNvPicPr>
            <a:picLocks noChangeAspect="1"/>
          </p:cNvPicPr>
          <p:nvPr userDrawn="1">
            <p:custDataLst>
              <p:tags r:id="rId5"/>
            </p:custDataLst>
          </p:nvPr>
        </p:nvPicPr>
        <p:blipFill>
          <a:blip r:embed="rId6"/>
          <a:stretch>
            <a:fillRect/>
          </a:stretch>
        </p:blipFill>
        <p:spPr>
          <a:xfrm flipH="1">
            <a:off x="9144000" y="4281170"/>
            <a:ext cx="3048000" cy="2604135"/>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tx1">
                    <a:lumMod val="75000"/>
                    <a:lumOff val="25000"/>
                  </a:schemeClr>
                </a:solidFill>
                <a:latin typeface="Arial" panose="020B0604020202020204" pitchFamily="34" charset="0"/>
                <a:ea typeface="隶书"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隶书" panose="02010509060101010101" pitchFamily="49" charset="-122"/>
              </a:defRPr>
            </a:lvl1pPr>
            <a:lvl2pPr>
              <a:defRPr baseline="0">
                <a:solidFill>
                  <a:schemeClr val="tx1">
                    <a:lumMod val="75000"/>
                    <a:lumOff val="25000"/>
                  </a:schemeClr>
                </a:solidFill>
                <a:latin typeface="Arial" panose="020B0604020202020204" pitchFamily="34" charset="0"/>
                <a:ea typeface="隶书" panose="02010509060101010101" pitchFamily="49" charset="-122"/>
              </a:defRPr>
            </a:lvl2pPr>
            <a:lvl3pPr>
              <a:defRPr baseline="0">
                <a:solidFill>
                  <a:schemeClr val="tx1">
                    <a:lumMod val="75000"/>
                    <a:lumOff val="25000"/>
                  </a:schemeClr>
                </a:solidFill>
                <a:latin typeface="Arial" panose="020B0604020202020204" pitchFamily="34" charset="0"/>
                <a:ea typeface="隶书" panose="02010509060101010101" pitchFamily="49" charset="-122"/>
              </a:defRPr>
            </a:lvl3pPr>
            <a:lvl4pPr>
              <a:defRPr baseline="0">
                <a:solidFill>
                  <a:schemeClr val="tx1">
                    <a:lumMod val="75000"/>
                    <a:lumOff val="25000"/>
                  </a:schemeClr>
                </a:solidFill>
                <a:latin typeface="Arial" panose="020B0604020202020204" pitchFamily="34" charset="0"/>
                <a:ea typeface="隶书" panose="02010509060101010101" pitchFamily="49" charset="-122"/>
              </a:defRPr>
            </a:lvl4pPr>
            <a:lvl5pPr>
              <a:defRPr baseline="0">
                <a:solidFill>
                  <a:schemeClr val="tx1">
                    <a:lumMod val="75000"/>
                    <a:lumOff val="2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75000"/>
                  <a:lumOff val="25000"/>
                </a:schemeClr>
              </a:solidFill>
              <a:latin typeface="Arial" panose="020B0604020202020204" pitchFamily="34" charset="0"/>
              <a:ea typeface="隶书" panose="02010509060101010101" pitchFamily="49" charset="-122"/>
              <a:sym typeface="+mn-ea"/>
            </a:endParaRPr>
          </a:p>
        </p:txBody>
      </p:sp>
      <p:pic>
        <p:nvPicPr>
          <p:cNvPr id="13" name="图片 12"/>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35" y="635"/>
            <a:ext cx="12190730" cy="6857365"/>
          </a:xfrm>
          <a:prstGeom prst="rect">
            <a:avLst/>
          </a:prstGeom>
        </p:spPr>
      </p:pic>
      <p:pic>
        <p:nvPicPr>
          <p:cNvPr id="14" name="图片 13"/>
          <p:cNvPicPr>
            <a:picLocks noChangeAspect="1"/>
          </p:cNvPicPr>
          <p:nvPr userDrawn="1">
            <p:custDataLst>
              <p:tags r:id="rId5"/>
            </p:custDataLst>
          </p:nvPr>
        </p:nvPicPr>
        <p:blipFill>
          <a:blip r:embed="rId6"/>
          <a:stretch>
            <a:fillRect/>
          </a:stretch>
        </p:blipFill>
        <p:spPr>
          <a:xfrm flipH="1">
            <a:off x="9144000" y="4281170"/>
            <a:ext cx="3048000" cy="2604135"/>
          </a:xfrm>
          <a:prstGeom prst="rect">
            <a:avLst/>
          </a:prstGeom>
        </p:spPr>
      </p:pic>
      <p:pic>
        <p:nvPicPr>
          <p:cNvPr id="15" name="图片 14"/>
          <p:cNvPicPr>
            <a:picLocks noChangeAspect="1"/>
          </p:cNvPicPr>
          <p:nvPr userDrawn="1">
            <p:custDataLst>
              <p:tags r:id="rId7"/>
            </p:custDataLst>
          </p:nvPr>
        </p:nvPicPr>
        <p:blipFill>
          <a:blip r:embed="rId8"/>
          <a:stretch>
            <a:fillRect/>
          </a:stretch>
        </p:blipFill>
        <p:spPr>
          <a:xfrm>
            <a:off x="0" y="128905"/>
            <a:ext cx="1070610" cy="62801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aseline="0">
                <a:solidFill>
                  <a:schemeClr val="tx1">
                    <a:lumMod val="75000"/>
                    <a:lumOff val="2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微软雅黑" panose="020B0503020204020204" pitchFamily="34"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隶书" panose="02010509060101010101" pitchFamily="49" charset="-122"/>
              <a:sym typeface="+mn-ea"/>
            </a:endParaRPr>
          </a:p>
        </p:txBody>
      </p:sp>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35" y="635"/>
            <a:ext cx="12190730" cy="6857365"/>
          </a:xfrm>
          <a:prstGeom prst="rect">
            <a:avLst/>
          </a:prstGeom>
        </p:spPr>
      </p:pic>
      <p:pic>
        <p:nvPicPr>
          <p:cNvPr id="13" name="图片 12"/>
          <p:cNvPicPr>
            <a:picLocks noChangeAspect="1"/>
          </p:cNvPicPr>
          <p:nvPr userDrawn="1">
            <p:custDataLst>
              <p:tags r:id="rId5"/>
            </p:custDataLst>
          </p:nvPr>
        </p:nvPicPr>
        <p:blipFill>
          <a:blip r:embed="rId6"/>
          <a:stretch>
            <a:fillRect/>
          </a:stretch>
        </p:blipFill>
        <p:spPr>
          <a:xfrm flipH="1">
            <a:off x="9144000" y="4281170"/>
            <a:ext cx="3048000" cy="2604135"/>
          </a:xfrm>
          <a:prstGeom prst="rect">
            <a:avLst/>
          </a:prstGeom>
        </p:spPr>
      </p:pic>
      <p:pic>
        <p:nvPicPr>
          <p:cNvPr id="14" name="图片 13"/>
          <p:cNvPicPr>
            <a:picLocks noChangeAspect="1"/>
          </p:cNvPicPr>
          <p:nvPr userDrawn="1">
            <p:custDataLst>
              <p:tags r:id="rId7"/>
            </p:custDataLst>
          </p:nvPr>
        </p:nvPicPr>
        <p:blipFill>
          <a:blip r:embed="rId8"/>
          <a:stretch>
            <a:fillRect/>
          </a:stretch>
        </p:blipFill>
        <p:spPr>
          <a:xfrm>
            <a:off x="0" y="128905"/>
            <a:ext cx="1070610" cy="62801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anchor="ctr"/>
          <a:lstStyle>
            <a:lvl1pPr algn="ctr">
              <a:defRPr sz="3200" baseline="0">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75000"/>
                  <a:lumOff val="25000"/>
                </a:schemeClr>
              </a:solidFill>
              <a:latin typeface="Arial" panose="020B0604020202020204" pitchFamily="34" charset="0"/>
              <a:ea typeface="隶书" panose="02010509060101010101" pitchFamily="49" charset="-122"/>
              <a:sym typeface="+mn-ea"/>
            </a:endParaRPr>
          </a:p>
        </p:txBody>
      </p:sp>
      <p:pic>
        <p:nvPicPr>
          <p:cNvPr id="15" name="图片 14"/>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35" y="635"/>
            <a:ext cx="12190730" cy="6857365"/>
          </a:xfrm>
          <a:prstGeom prst="rect">
            <a:avLst/>
          </a:prstGeom>
        </p:spPr>
      </p:pic>
      <p:pic>
        <p:nvPicPr>
          <p:cNvPr id="16" name="图片 15"/>
          <p:cNvPicPr>
            <a:picLocks noChangeAspect="1"/>
          </p:cNvPicPr>
          <p:nvPr userDrawn="1">
            <p:custDataLst>
              <p:tags r:id="rId5"/>
            </p:custDataLst>
          </p:nvPr>
        </p:nvPicPr>
        <p:blipFill>
          <a:blip r:embed="rId6"/>
          <a:stretch>
            <a:fillRect/>
          </a:stretch>
        </p:blipFill>
        <p:spPr>
          <a:xfrm flipH="1">
            <a:off x="9144000" y="4281170"/>
            <a:ext cx="3048000" cy="2604135"/>
          </a:xfrm>
          <a:prstGeom prst="rect">
            <a:avLst/>
          </a:prstGeom>
        </p:spPr>
      </p:pic>
      <p:pic>
        <p:nvPicPr>
          <p:cNvPr id="17" name="图片 16"/>
          <p:cNvPicPr>
            <a:picLocks noChangeAspect="1"/>
          </p:cNvPicPr>
          <p:nvPr userDrawn="1">
            <p:custDataLst>
              <p:tags r:id="rId7"/>
            </p:custDataLst>
          </p:nvPr>
        </p:nvPicPr>
        <p:blipFill>
          <a:blip r:embed="rId8"/>
          <a:stretch>
            <a:fillRect/>
          </a:stretch>
        </p:blipFill>
        <p:spPr>
          <a:xfrm>
            <a:off x="0" y="128905"/>
            <a:ext cx="1070610" cy="62801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a:lstStyle>
            <a:lvl1pPr>
              <a:defRPr baseline="0">
                <a:solidFill>
                  <a:schemeClr val="tx1">
                    <a:lumMod val="75000"/>
                    <a:lumOff val="2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隶书" panose="02010509060101010101" pitchFamily="49" charset="-122"/>
              <a:sym typeface="+mn-ea"/>
            </a:endParaRPr>
          </a:p>
        </p:txBody>
      </p:sp>
      <p:pic>
        <p:nvPicPr>
          <p:cNvPr id="8" name="图片 7"/>
          <p:cNvPicPr>
            <a:picLocks noChangeAspect="1"/>
          </p:cNvPicPr>
          <p:nvPr userDrawn="1">
            <p:custDataLst>
              <p:tags r:id="rId3"/>
            </p:custDataLst>
          </p:nvPr>
        </p:nvPicPr>
        <p:blipFill>
          <a:blip r:embed="rId4"/>
          <a:stretch>
            <a:fillRect/>
          </a:stretch>
        </p:blipFill>
        <p:spPr>
          <a:xfrm flipH="1">
            <a:off x="346710" y="310515"/>
            <a:ext cx="1626870" cy="954405"/>
          </a:xfrm>
          <a:prstGeom prst="rect">
            <a:avLst/>
          </a:prstGeom>
        </p:spPr>
      </p:pic>
      <p:pic>
        <p:nvPicPr>
          <p:cNvPr id="9" name="图片 8"/>
          <p:cNvPicPr>
            <a:picLocks noChangeAspect="1"/>
          </p:cNvPicPr>
          <p:nvPr userDrawn="1">
            <p:custDataLst>
              <p:tags r:id="rId5"/>
            </p:custDataLst>
          </p:nvPr>
        </p:nvPicPr>
        <p:blipFill>
          <a:blip r:embed="rId6">
            <a:extLst>
              <a:ext uri="{28A0092B-C50C-407E-A947-70E740481C1C}">
                <a14:useLocalDpi xmlns:a14="http://schemas.microsoft.com/office/drawing/2010/main" val="0"/>
              </a:ext>
            </a:extLst>
          </a:blip>
          <a:stretch>
            <a:fillRect/>
          </a:stretch>
        </p:blipFill>
        <p:spPr>
          <a:xfrm flipH="1">
            <a:off x="7950200" y="3272155"/>
            <a:ext cx="4241800" cy="3623945"/>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defRPr sz="1600" u="none" strike="noStrike" kern="1200" cap="none" spc="150" normalizeH="0" baseline="0">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defRPr sz="1400" u="none" strike="noStrike" kern="1200" cap="none" spc="150" normalizeH="0" baseline="0">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5" Type="http://schemas.openxmlformats.org/officeDocument/2006/relationships/theme" Target="../theme/theme3.xml"/><Relationship Id="rId24" Type="http://schemas.openxmlformats.org/officeDocument/2006/relationships/tags" Target="../tags/tag249.xml"/><Relationship Id="rId23" Type="http://schemas.openxmlformats.org/officeDocument/2006/relationships/tags" Target="../tags/tag248.xml"/><Relationship Id="rId22" Type="http://schemas.openxmlformats.org/officeDocument/2006/relationships/tags" Target="../tags/tag247.xml"/><Relationship Id="rId21" Type="http://schemas.openxmlformats.org/officeDocument/2006/relationships/tags" Target="../tags/tag246.xml"/><Relationship Id="rId20" Type="http://schemas.openxmlformats.org/officeDocument/2006/relationships/tags" Target="../tags/tag245.xml"/><Relationship Id="rId2" Type="http://schemas.openxmlformats.org/officeDocument/2006/relationships/slideLayout" Target="../slideLayouts/slideLayout16.xml"/><Relationship Id="rId19" Type="http://schemas.openxmlformats.org/officeDocument/2006/relationships/tags" Target="../tags/tag244.xml"/><Relationship Id="rId18" Type="http://schemas.openxmlformats.org/officeDocument/2006/relationships/slideLayout" Target="../slideLayouts/slideLayout32.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8"/>
    </p:custData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tint val="7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tint val="7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tint val="7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image" Target="../media/image15.jpeg"/><Relationship Id="rId2" Type="http://schemas.openxmlformats.org/officeDocument/2006/relationships/tags" Target="../tags/tag251.xml"/><Relationship Id="rId11" Type="http://schemas.openxmlformats.org/officeDocument/2006/relationships/slideLayout" Target="../slideLayouts/slideLayout1.xml"/><Relationship Id="rId10" Type="http://schemas.openxmlformats.org/officeDocument/2006/relationships/tags" Target="../tags/tag258.xml"/><Relationship Id="rId1" Type="http://schemas.openxmlformats.org/officeDocument/2006/relationships/tags" Target="../tags/tag250.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image" Target="../media/image20.jpeg"/><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image" Target="../media/image19.jpeg"/><Relationship Id="rId1" Type="http://schemas.openxmlformats.org/officeDocument/2006/relationships/tags" Target="../tags/tag31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emf"/><Relationship Id="rId1" Type="http://schemas.openxmlformats.org/officeDocument/2006/relationships/tags" Target="../tags/tag325.xml"/></Relationships>
</file>

<file path=ppt/slides/_rels/slide2.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8" Type="http://schemas.openxmlformats.org/officeDocument/2006/relationships/notesSlide" Target="../notesSlides/notesSlide1.xml"/><Relationship Id="rId27" Type="http://schemas.openxmlformats.org/officeDocument/2006/relationships/slideLayout" Target="../slideLayouts/slideLayout13.xml"/><Relationship Id="rId26" Type="http://schemas.openxmlformats.org/officeDocument/2006/relationships/tags" Target="../tags/tag283.xml"/><Relationship Id="rId25" Type="http://schemas.openxmlformats.org/officeDocument/2006/relationships/tags" Target="../tags/tag282.xml"/><Relationship Id="rId24" Type="http://schemas.openxmlformats.org/officeDocument/2006/relationships/tags" Target="../tags/tag281.xml"/><Relationship Id="rId23" Type="http://schemas.openxmlformats.org/officeDocument/2006/relationships/tags" Target="../tags/tag280.xml"/><Relationship Id="rId22" Type="http://schemas.openxmlformats.org/officeDocument/2006/relationships/tags" Target="../tags/tag279.xml"/><Relationship Id="rId21" Type="http://schemas.openxmlformats.org/officeDocument/2006/relationships/tags" Target="../tags/tag278.xml"/><Relationship Id="rId20" Type="http://schemas.openxmlformats.org/officeDocument/2006/relationships/tags" Target="../tags/tag277.xml"/><Relationship Id="rId2" Type="http://schemas.openxmlformats.org/officeDocument/2006/relationships/tags" Target="../tags/tag260.xml"/><Relationship Id="rId19" Type="http://schemas.openxmlformats.org/officeDocument/2006/relationships/tags" Target="../tags/tag276.xml"/><Relationship Id="rId18" Type="http://schemas.openxmlformats.org/officeDocument/2006/relationships/tags" Target="../tags/tag275.xml"/><Relationship Id="rId17" Type="http://schemas.openxmlformats.org/officeDocument/2006/relationships/image" Target="../media/image16.jpeg"/><Relationship Id="rId16" Type="http://schemas.openxmlformats.org/officeDocument/2006/relationships/tags" Target="../tags/tag274.xml"/><Relationship Id="rId15" Type="http://schemas.openxmlformats.org/officeDocument/2006/relationships/tags" Target="../tags/tag273.xml"/><Relationship Id="rId14" Type="http://schemas.openxmlformats.org/officeDocument/2006/relationships/tags" Target="../tags/tag272.xml"/><Relationship Id="rId13" Type="http://schemas.openxmlformats.org/officeDocument/2006/relationships/tags" Target="../tags/tag271.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tags" Target="../tags/tag259.xml"/></Relationships>
</file>

<file path=ppt/slides/_rels/slide3.xml.rels><?xml version="1.0" encoding="UTF-8" standalone="yes"?>
<Relationships xmlns="http://schemas.openxmlformats.org/package/2006/relationships"><Relationship Id="rId9" Type="http://schemas.openxmlformats.org/officeDocument/2006/relationships/tags" Target="../tags/tag289.xml"/><Relationship Id="rId8" Type="http://schemas.openxmlformats.org/officeDocument/2006/relationships/tags" Target="../tags/tag288.xml"/><Relationship Id="rId7" Type="http://schemas.openxmlformats.org/officeDocument/2006/relationships/image" Target="../media/image17.jpeg"/><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image" Target="../media/image9.png"/><Relationship Id="rId3" Type="http://schemas.openxmlformats.org/officeDocument/2006/relationships/tags" Target="../tags/tag285.xml"/><Relationship Id="rId2" Type="http://schemas.openxmlformats.org/officeDocument/2006/relationships/image" Target="../media/image8.png"/><Relationship Id="rId13" Type="http://schemas.openxmlformats.org/officeDocument/2006/relationships/slideLayout" Target="../slideLayouts/slideLayout7.xml"/><Relationship Id="rId12" Type="http://schemas.openxmlformats.org/officeDocument/2006/relationships/tags" Target="../tags/tag292.xml"/><Relationship Id="rId11" Type="http://schemas.openxmlformats.org/officeDocument/2006/relationships/tags" Target="../tags/tag291.xml"/><Relationship Id="rId10" Type="http://schemas.openxmlformats.org/officeDocument/2006/relationships/tags" Target="../tags/tag290.xml"/><Relationship Id="rId1" Type="http://schemas.openxmlformats.org/officeDocument/2006/relationships/tags" Target="../tags/tag284.xml"/></Relationships>
</file>

<file path=ppt/slides/_rels/slide4.xml.rels><?xml version="1.0" encoding="UTF-8" standalone="yes"?>
<Relationships xmlns="http://schemas.openxmlformats.org/package/2006/relationships"><Relationship Id="rId9" Type="http://schemas.openxmlformats.org/officeDocument/2006/relationships/tags" Target="../tags/tag300.xml"/><Relationship Id="rId8" Type="http://schemas.openxmlformats.org/officeDocument/2006/relationships/tags" Target="../tags/tag299.xml"/><Relationship Id="rId7" Type="http://schemas.openxmlformats.org/officeDocument/2006/relationships/image" Target="../media/image18.jpeg"/><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0" Type="http://schemas.openxmlformats.org/officeDocument/2006/relationships/slideLayout" Target="../slideLayouts/slideLayout13.xml"/><Relationship Id="rId1" Type="http://schemas.openxmlformats.org/officeDocument/2006/relationships/tags" Target="../tags/tag293.xml"/></Relationships>
</file>

<file path=ppt/slides/_rels/slide5.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0" Type="http://schemas.openxmlformats.org/officeDocument/2006/relationships/slideLayout" Target="../slideLayouts/slideLayout6.xml"/><Relationship Id="rId1" Type="http://schemas.openxmlformats.org/officeDocument/2006/relationships/tags" Target="../tags/tag30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11.xml"/><Relationship Id="rId1" Type="http://schemas.openxmlformats.org/officeDocument/2006/relationships/tags" Target="../tags/tag310.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316.xml"/><Relationship Id="rId4" Type="http://schemas.openxmlformats.org/officeDocument/2006/relationships/tags" Target="../tags/tag315.xml"/><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18.xml"/><Relationship Id="rId1" Type="http://schemas.openxmlformats.org/officeDocument/2006/relationships/tags" Target="../tags/tag3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六边形 8"/>
          <p:cNvSpPr/>
          <p:nvPr>
            <p:custDataLst>
              <p:tags r:id="rId1"/>
            </p:custDataLst>
          </p:nvPr>
        </p:nvSpPr>
        <p:spPr>
          <a:xfrm>
            <a:off x="470894" y="700688"/>
            <a:ext cx="5530752" cy="4767889"/>
          </a:xfrm>
          <a:prstGeom prst="hexagon">
            <a:avLst>
              <a:gd name="adj" fmla="val 29164"/>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17" name="图片 16"/>
          <p:cNvPicPr>
            <a:picLocks noChangeAspect="1"/>
          </p:cNvPicPr>
          <p:nvPr>
            <p:custDataLst>
              <p:tags r:id="rId2"/>
            </p:custDataLst>
          </p:nvPr>
        </p:nvPicPr>
        <p:blipFill>
          <a:blip r:embed="rId3"/>
          <a:srcRect l="6500" r="6500"/>
          <a:stretch>
            <a:fillRect/>
          </a:stretch>
        </p:blipFill>
        <p:spPr>
          <a:xfrm>
            <a:off x="586035" y="799947"/>
            <a:ext cx="5300470" cy="4569370"/>
          </a:xfrm>
          <a:custGeom>
            <a:avLst/>
            <a:gdLst>
              <a:gd name="connsiteX0" fmla="*/ 1384697 w 5507642"/>
              <a:gd name="connsiteY0" fmla="*/ 0 h 4747966"/>
              <a:gd name="connsiteX1" fmla="*/ 4122945 w 5507642"/>
              <a:gd name="connsiteY1" fmla="*/ 0 h 4747966"/>
              <a:gd name="connsiteX2" fmla="*/ 5507642 w 5507642"/>
              <a:gd name="connsiteY2" fmla="*/ 2373983 h 4747966"/>
              <a:gd name="connsiteX3" fmla="*/ 4122945 w 5507642"/>
              <a:gd name="connsiteY3" fmla="*/ 4747966 h 4747966"/>
              <a:gd name="connsiteX4" fmla="*/ 1384697 w 5507642"/>
              <a:gd name="connsiteY4" fmla="*/ 4747966 h 4747966"/>
              <a:gd name="connsiteX5" fmla="*/ 0 w 5507642"/>
              <a:gd name="connsiteY5" fmla="*/ 2373983 h 474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7642" h="4747966">
                <a:moveTo>
                  <a:pt x="1384697" y="0"/>
                </a:moveTo>
                <a:lnTo>
                  <a:pt x="4122945" y="0"/>
                </a:lnTo>
                <a:lnTo>
                  <a:pt x="5507642" y="2373983"/>
                </a:lnTo>
                <a:lnTo>
                  <a:pt x="4122945" y="4747966"/>
                </a:lnTo>
                <a:lnTo>
                  <a:pt x="1384697" y="4747966"/>
                </a:lnTo>
                <a:lnTo>
                  <a:pt x="0" y="2373983"/>
                </a:lnTo>
                <a:close/>
              </a:path>
            </a:pathLst>
          </a:custGeom>
        </p:spPr>
      </p:pic>
      <p:sp>
        <p:nvSpPr>
          <p:cNvPr id="30" name="任意多边形: 形状 29"/>
          <p:cNvSpPr/>
          <p:nvPr>
            <p:custDataLst>
              <p:tags r:id="rId4"/>
            </p:custDataLst>
          </p:nvPr>
        </p:nvSpPr>
        <p:spPr>
          <a:xfrm>
            <a:off x="4233799" y="5298659"/>
            <a:ext cx="2655125" cy="1430359"/>
          </a:xfrm>
          <a:custGeom>
            <a:avLst/>
            <a:gdLst>
              <a:gd name="connsiteX0" fmla="*/ 693626 w 2758902"/>
              <a:gd name="connsiteY0" fmla="*/ 0 h 1486265"/>
              <a:gd name="connsiteX1" fmla="*/ 2065276 w 2758902"/>
              <a:gd name="connsiteY1" fmla="*/ 0 h 1486265"/>
              <a:gd name="connsiteX2" fmla="*/ 2758902 w 2758902"/>
              <a:gd name="connsiteY2" fmla="*/ 1189181 h 1486265"/>
              <a:gd name="connsiteX3" fmla="*/ 2585619 w 2758902"/>
              <a:gd name="connsiteY3" fmla="*/ 1486265 h 1486265"/>
              <a:gd name="connsiteX4" fmla="*/ 173284 w 2758902"/>
              <a:gd name="connsiteY4" fmla="*/ 1486265 h 1486265"/>
              <a:gd name="connsiteX5" fmla="*/ 0 w 2758902"/>
              <a:gd name="connsiteY5" fmla="*/ 1189181 h 148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8902" h="1486265">
                <a:moveTo>
                  <a:pt x="693626" y="0"/>
                </a:moveTo>
                <a:lnTo>
                  <a:pt x="2065276" y="0"/>
                </a:lnTo>
                <a:lnTo>
                  <a:pt x="2758902" y="1189181"/>
                </a:lnTo>
                <a:lnTo>
                  <a:pt x="2585619" y="1486265"/>
                </a:lnTo>
                <a:lnTo>
                  <a:pt x="173284" y="1486265"/>
                </a:lnTo>
                <a:lnTo>
                  <a:pt x="0" y="11891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endParaRPr>
          </a:p>
        </p:txBody>
      </p:sp>
      <p:sp>
        <p:nvSpPr>
          <p:cNvPr id="6" name="任意多边形: 形状 10"/>
          <p:cNvSpPr/>
          <p:nvPr>
            <p:custDataLst>
              <p:tags r:id="rId5"/>
            </p:custDataLst>
          </p:nvPr>
        </p:nvSpPr>
        <p:spPr>
          <a:xfrm>
            <a:off x="0" y="128982"/>
            <a:ext cx="1323491" cy="1155561"/>
          </a:xfrm>
          <a:custGeom>
            <a:avLst/>
            <a:gdLst>
              <a:gd name="connsiteX0" fmla="*/ 935106 w 1375220"/>
              <a:gd name="connsiteY0" fmla="*/ 0 h 1200727"/>
              <a:gd name="connsiteX1" fmla="*/ 1115078 w 1375220"/>
              <a:gd name="connsiteY1" fmla="*/ 0 h 1200727"/>
              <a:gd name="connsiteX2" fmla="*/ 1375220 w 1375220"/>
              <a:gd name="connsiteY2" fmla="*/ 446000 h 1200727"/>
              <a:gd name="connsiteX3" fmla="*/ 935003 w 1375220"/>
              <a:gd name="connsiteY3" fmla="*/ 1200727 h 1200727"/>
              <a:gd name="connsiteX4" fmla="*/ 64469 w 1375220"/>
              <a:gd name="connsiteY4" fmla="*/ 1200727 h 1200727"/>
              <a:gd name="connsiteX5" fmla="*/ 0 w 1375220"/>
              <a:gd name="connsiteY5" fmla="*/ 1090199 h 1200727"/>
              <a:gd name="connsiteX6" fmla="*/ 0 w 1375220"/>
              <a:gd name="connsiteY6" fmla="*/ 817432 h 1200727"/>
              <a:gd name="connsiteX7" fmla="*/ 138321 w 1375220"/>
              <a:gd name="connsiteY7" fmla="*/ 1054575 h 1200727"/>
              <a:gd name="connsiteX8" fmla="*/ 840277 w 1375220"/>
              <a:gd name="connsiteY8" fmla="*/ 1054575 h 1200727"/>
              <a:gd name="connsiteX9" fmla="*/ 1195248 w 1375220"/>
              <a:gd name="connsiteY9" fmla="*/ 445999 h 1200727"/>
              <a:gd name="connsiteX10" fmla="*/ 0 w 1375220"/>
              <a:gd name="connsiteY10" fmla="*/ 0 h 1200727"/>
              <a:gd name="connsiteX11" fmla="*/ 43493 w 1375220"/>
              <a:gd name="connsiteY11" fmla="*/ 0 h 1200727"/>
              <a:gd name="connsiteX12" fmla="*/ 0 w 1375220"/>
              <a:gd name="connsiteY12" fmla="*/ 74566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5220" h="1200727">
                <a:moveTo>
                  <a:pt x="935106" y="0"/>
                </a:moveTo>
                <a:lnTo>
                  <a:pt x="1115078" y="0"/>
                </a:lnTo>
                <a:lnTo>
                  <a:pt x="1375220" y="446000"/>
                </a:lnTo>
                <a:lnTo>
                  <a:pt x="935003" y="1200727"/>
                </a:lnTo>
                <a:lnTo>
                  <a:pt x="64469" y="1200727"/>
                </a:lnTo>
                <a:lnTo>
                  <a:pt x="0" y="1090199"/>
                </a:lnTo>
                <a:lnTo>
                  <a:pt x="0" y="817432"/>
                </a:lnTo>
                <a:lnTo>
                  <a:pt x="138321" y="1054575"/>
                </a:lnTo>
                <a:lnTo>
                  <a:pt x="840277" y="1054575"/>
                </a:lnTo>
                <a:lnTo>
                  <a:pt x="1195248" y="445999"/>
                </a:lnTo>
                <a:close/>
                <a:moveTo>
                  <a:pt x="0" y="0"/>
                </a:moveTo>
                <a:lnTo>
                  <a:pt x="43493" y="0"/>
                </a:lnTo>
                <a:lnTo>
                  <a:pt x="0" y="745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endParaRPr>
          </a:p>
        </p:txBody>
      </p:sp>
      <p:sp>
        <p:nvSpPr>
          <p:cNvPr id="12" name="任意多边形: 形状 11"/>
          <p:cNvSpPr/>
          <p:nvPr>
            <p:custDataLst>
              <p:tags r:id="rId6"/>
            </p:custDataLst>
          </p:nvPr>
        </p:nvSpPr>
        <p:spPr>
          <a:xfrm>
            <a:off x="1" y="4677728"/>
            <a:ext cx="1874365" cy="2051288"/>
          </a:xfrm>
          <a:custGeom>
            <a:avLst/>
            <a:gdLst>
              <a:gd name="connsiteX0" fmla="*/ 0 w 1947625"/>
              <a:gd name="connsiteY0" fmla="*/ 0 h 2131464"/>
              <a:gd name="connsiteX1" fmla="*/ 1117325 w 1947625"/>
              <a:gd name="connsiteY1" fmla="*/ 0 h 2131464"/>
              <a:gd name="connsiteX2" fmla="*/ 1947625 w 1947625"/>
              <a:gd name="connsiteY2" fmla="*/ 1423500 h 2131464"/>
              <a:gd name="connsiteX3" fmla="*/ 1534684 w 1947625"/>
              <a:gd name="connsiteY3" fmla="*/ 2131464 h 2131464"/>
              <a:gd name="connsiteX4" fmla="*/ 1375208 w 1947625"/>
              <a:gd name="connsiteY4" fmla="*/ 2131464 h 2131464"/>
              <a:gd name="connsiteX5" fmla="*/ 1788149 w 1947625"/>
              <a:gd name="connsiteY5" fmla="*/ 1423500 h 2131464"/>
              <a:gd name="connsiteX6" fmla="*/ 1038038 w 1947625"/>
              <a:gd name="connsiteY6" fmla="*/ 137478 h 2131464"/>
              <a:gd name="connsiteX7" fmla="*/ 0 w 1947625"/>
              <a:gd name="connsiteY7" fmla="*/ 137478 h 213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7625" h="2131464">
                <a:moveTo>
                  <a:pt x="0" y="0"/>
                </a:moveTo>
                <a:lnTo>
                  <a:pt x="1117325" y="0"/>
                </a:lnTo>
                <a:lnTo>
                  <a:pt x="1947625" y="1423500"/>
                </a:lnTo>
                <a:lnTo>
                  <a:pt x="1534684" y="2131464"/>
                </a:lnTo>
                <a:lnTo>
                  <a:pt x="1375208" y="2131464"/>
                </a:lnTo>
                <a:lnTo>
                  <a:pt x="1788149" y="1423500"/>
                </a:lnTo>
                <a:lnTo>
                  <a:pt x="1038038" y="137478"/>
                </a:lnTo>
                <a:lnTo>
                  <a:pt x="0" y="1374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endParaRPr>
          </a:p>
        </p:txBody>
      </p:sp>
      <p:sp>
        <p:nvSpPr>
          <p:cNvPr id="32" name="任意多边形: 形状 31"/>
          <p:cNvSpPr/>
          <p:nvPr>
            <p:custDataLst>
              <p:tags r:id="rId7"/>
            </p:custDataLst>
          </p:nvPr>
        </p:nvSpPr>
        <p:spPr>
          <a:xfrm>
            <a:off x="0" y="5053389"/>
            <a:ext cx="1438596" cy="1675628"/>
          </a:xfrm>
          <a:custGeom>
            <a:avLst/>
            <a:gdLst>
              <a:gd name="connsiteX0" fmla="*/ 0 w 1494824"/>
              <a:gd name="connsiteY0" fmla="*/ 0 h 1741121"/>
              <a:gd name="connsiteX1" fmla="*/ 892204 w 1494824"/>
              <a:gd name="connsiteY1" fmla="*/ 0 h 1741121"/>
              <a:gd name="connsiteX2" fmla="*/ 1494824 w 1494824"/>
              <a:gd name="connsiteY2" fmla="*/ 1033157 h 1741121"/>
              <a:gd name="connsiteX3" fmla="*/ 1081883 w 1494824"/>
              <a:gd name="connsiteY3" fmla="*/ 1741121 h 1741121"/>
              <a:gd name="connsiteX4" fmla="*/ 0 w 1494824"/>
              <a:gd name="connsiteY4" fmla="*/ 1741121 h 1741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824" h="1741121">
                <a:moveTo>
                  <a:pt x="0" y="0"/>
                </a:moveTo>
                <a:lnTo>
                  <a:pt x="892204" y="0"/>
                </a:lnTo>
                <a:lnTo>
                  <a:pt x="1494824" y="1033157"/>
                </a:lnTo>
                <a:lnTo>
                  <a:pt x="1081883" y="1741121"/>
                </a:lnTo>
                <a:lnTo>
                  <a:pt x="0" y="1741121"/>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endParaRPr>
          </a:p>
        </p:txBody>
      </p:sp>
      <p:sp>
        <p:nvSpPr>
          <p:cNvPr id="3" name="文本框 2"/>
          <p:cNvSpPr txBox="1"/>
          <p:nvPr>
            <p:custDataLst>
              <p:tags r:id="rId8"/>
            </p:custDataLst>
          </p:nvPr>
        </p:nvSpPr>
        <p:spPr>
          <a:xfrm>
            <a:off x="7498080" y="1828800"/>
            <a:ext cx="3779520" cy="1859280"/>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3600" b="1" spc="200" dirty="0">
                <a:solidFill>
                  <a:schemeClr val="accent1">
                    <a:lumMod val="75000"/>
                  </a:schemeClr>
                </a:solidFill>
                <a:latin typeface="微软雅黑" panose="020B0503020204020204" pitchFamily="34" charset="-122"/>
                <a:ea typeface="微软雅黑" panose="020B0503020204020204" pitchFamily="34" charset="-122"/>
              </a:rPr>
              <a:t>浅析虹膜识别技术</a:t>
            </a:r>
            <a:endParaRPr lang="zh-CN" altLang="en-US" sz="3600" b="1" spc="2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Title 6"/>
          <p:cNvSpPr txBox="1"/>
          <p:nvPr>
            <p:custDataLst>
              <p:tags r:id="rId9"/>
            </p:custDataLst>
          </p:nvPr>
        </p:nvSpPr>
        <p:spPr>
          <a:xfrm>
            <a:off x="7498080" y="3992880"/>
            <a:ext cx="3779520" cy="103632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计算机技术科学与技术学院</a:t>
            </a:r>
            <a:endPar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汇报人：卜仁坤 2007010206</a:t>
            </a:r>
            <a:endPar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卓承童 2007010130</a:t>
            </a:r>
            <a:endPar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3" name="图片 192"/>
          <p:cNvPicPr>
            <a:picLocks noChangeAspect="1"/>
          </p:cNvPicPr>
          <p:nvPr>
            <p:custDataLst>
              <p:tags r:id="rId1"/>
            </p:custDataLst>
          </p:nvPr>
        </p:nvPicPr>
        <p:blipFill>
          <a:blip r:embed="rId2">
            <a:duotone>
              <a:prstClr val="black"/>
              <a:schemeClr val="tx2">
                <a:tint val="45000"/>
                <a:satMod val="400000"/>
              </a:schemeClr>
            </a:duotone>
          </a:blip>
          <a:srcRect l="22088" r="22088"/>
          <a:stretch>
            <a:fillRect/>
          </a:stretch>
        </p:blipFill>
        <p:spPr>
          <a:xfrm>
            <a:off x="0" y="0"/>
            <a:ext cx="4745990" cy="6858000"/>
          </a:xfrm>
          <a:custGeom>
            <a:avLst/>
            <a:gdLst>
              <a:gd name="connsiteX0" fmla="*/ 0 w 4746171"/>
              <a:gd name="connsiteY0" fmla="*/ 0 h 6858000"/>
              <a:gd name="connsiteX1" fmla="*/ 4746171 w 4746171"/>
              <a:gd name="connsiteY1" fmla="*/ 0 h 6858000"/>
              <a:gd name="connsiteX2" fmla="*/ 4746171 w 4746171"/>
              <a:gd name="connsiteY2" fmla="*/ 6858000 h 6858000"/>
              <a:gd name="connsiteX3" fmla="*/ 0 w 47461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46171" h="6858000">
                <a:moveTo>
                  <a:pt x="0" y="0"/>
                </a:moveTo>
                <a:lnTo>
                  <a:pt x="4746171" y="0"/>
                </a:lnTo>
                <a:lnTo>
                  <a:pt x="4746171" y="6858000"/>
                </a:lnTo>
                <a:lnTo>
                  <a:pt x="0" y="6858000"/>
                </a:lnTo>
                <a:close/>
              </a:path>
            </a:pathLst>
          </a:custGeom>
        </p:spPr>
      </p:pic>
      <p:sp>
        <p:nvSpPr>
          <p:cNvPr id="184" name="矩形 183" descr="e7d195523061f1c0d318120d6aeaf1b6ccceb6ba3da59c0775C5DE19DDDEBC09ED96DBD9900D9848D623ECAD1D4904B78047D0015C22C8BE97228BE8B5BFF08FE7A3AE04126DA07312A96C0F69F9BAB72CAA56BF1ED95E2F301FAE6D8DC68B740922E3D82516CA3D2C8D5C461E8848AAF30B45D3A96A469F822E29782999F1320AEF4119D419A802"/>
          <p:cNvSpPr/>
          <p:nvPr>
            <p:custDataLst>
              <p:tags r:id="rId3"/>
            </p:custDataLst>
          </p:nvPr>
        </p:nvSpPr>
        <p:spPr>
          <a:xfrm>
            <a:off x="0" y="0"/>
            <a:ext cx="4745990" cy="6858000"/>
          </a:xfrm>
          <a:prstGeom prst="rect">
            <a:avLst/>
          </a:prstGeom>
          <a:solidFill>
            <a:srgbClr val="15344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lt1"/>
              </a:solidFill>
            </a:endParaRPr>
          </a:p>
        </p:txBody>
      </p:sp>
      <p:pic>
        <p:nvPicPr>
          <p:cNvPr id="189" name="图片 188"/>
          <p:cNvPicPr>
            <a:picLocks noChangeAspect="1"/>
          </p:cNvPicPr>
          <p:nvPr>
            <p:custDataLst>
              <p:tags r:id="rId4"/>
            </p:custDataLst>
          </p:nvPr>
        </p:nvPicPr>
        <p:blipFill>
          <a:blip r:embed="rId5"/>
          <a:srcRect l="21729" r="21729"/>
          <a:stretch>
            <a:fillRect/>
          </a:stretch>
        </p:blipFill>
        <p:spPr>
          <a:xfrm>
            <a:off x="2694940" y="1757045"/>
            <a:ext cx="3401060" cy="3401060"/>
          </a:xfrm>
          <a:custGeom>
            <a:avLst/>
            <a:gdLst>
              <a:gd name="connsiteX0" fmla="*/ 1700516 w 3401032"/>
              <a:gd name="connsiteY0" fmla="*/ 0 h 3401032"/>
              <a:gd name="connsiteX1" fmla="*/ 3401032 w 3401032"/>
              <a:gd name="connsiteY1" fmla="*/ 0 h 3401032"/>
              <a:gd name="connsiteX2" fmla="*/ 3401032 w 3401032"/>
              <a:gd name="connsiteY2" fmla="*/ 1700516 h 3401032"/>
              <a:gd name="connsiteX3" fmla="*/ 1700516 w 3401032"/>
              <a:gd name="connsiteY3" fmla="*/ 3401032 h 3401032"/>
              <a:gd name="connsiteX4" fmla="*/ 0 w 3401032"/>
              <a:gd name="connsiteY4" fmla="*/ 1700516 h 3401032"/>
              <a:gd name="connsiteX5" fmla="*/ 1700516 w 3401032"/>
              <a:gd name="connsiteY5" fmla="*/ 0 h 340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1032" h="3401032">
                <a:moveTo>
                  <a:pt x="1700516" y="0"/>
                </a:moveTo>
                <a:lnTo>
                  <a:pt x="3401032" y="0"/>
                </a:lnTo>
                <a:lnTo>
                  <a:pt x="3401032" y="1700516"/>
                </a:lnTo>
                <a:cubicBezTo>
                  <a:pt x="3401032" y="2639685"/>
                  <a:pt x="2639685" y="3401032"/>
                  <a:pt x="1700516" y="3401032"/>
                </a:cubicBezTo>
                <a:cubicBezTo>
                  <a:pt x="761347" y="3401032"/>
                  <a:pt x="0" y="2639685"/>
                  <a:pt x="0" y="1700516"/>
                </a:cubicBezTo>
                <a:cubicBezTo>
                  <a:pt x="0" y="761347"/>
                  <a:pt x="761347" y="0"/>
                  <a:pt x="1700516" y="0"/>
                </a:cubicBezTo>
                <a:close/>
              </a:path>
            </a:pathLst>
          </a:custGeom>
        </p:spPr>
      </p:pic>
      <p:sp>
        <p:nvSpPr>
          <p:cNvPr id="2" name="文本框 1"/>
          <p:cNvSpPr txBox="1"/>
          <p:nvPr>
            <p:custDataLst>
              <p:tags r:id="rId6"/>
            </p:custDataLst>
          </p:nvPr>
        </p:nvSpPr>
        <p:spPr>
          <a:xfrm>
            <a:off x="6430010" y="917575"/>
            <a:ext cx="5981065" cy="1859280"/>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3800" b="1" spc="220" dirty="0">
                <a:solidFill>
                  <a:schemeClr val="accent1"/>
                </a:solidFill>
                <a:latin typeface="微软雅黑" panose="020B0503020204020204" pitchFamily="34" charset="-122"/>
                <a:ea typeface="微软雅黑" panose="020B0503020204020204" pitchFamily="34" charset="-122"/>
              </a:rPr>
              <a:t>“全民口罩”背景下虹膜识别凸显技术优势</a:t>
            </a:r>
            <a:endParaRPr lang="zh-CN" altLang="en-US" sz="3800" b="1" spc="220" dirty="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7"/>
            </p:custDataLst>
          </p:nvPr>
        </p:nvSpPr>
        <p:spPr>
          <a:xfrm>
            <a:off x="7132320" y="3059767"/>
            <a:ext cx="4145280" cy="290131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b="1"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一方面,它能够保证在不摘口罩的前提下,高效精准地完成身份核验,让防疫工作实现智能化和无人化,减少一线人员暴露风险;</a:t>
            </a:r>
            <a:endParaRPr lang="zh-CN" altLang="en-US" sz="1600" b="1"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b="1"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另一方面,作为人体自带的天然密码,它能够做到迅速便捷全程无接触,有效提高关键位置人员精准防控效率</a:t>
            </a:r>
            <a:endParaRPr lang="zh-CN" altLang="en-US" sz="1600" b="1"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lang="zh-CN" altLang="en-US" sz="1400" b="1"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摘自：虹膜识别:进入慧眼“识”人新时代</a:t>
            </a:r>
            <a:endParaRPr lang="zh-CN" altLang="en-US" sz="1400" b="1"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8"/>
    </p:custData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92480" y="371475"/>
            <a:ext cx="7315200" cy="635635"/>
          </a:xfrm>
        </p:spPr>
        <p:txBody>
          <a:bodyPr/>
          <a:p>
            <a:r>
              <a:rPr lang="zh-CN" altLang="en-US" dirty="0">
                <a:effectLst>
                  <a:outerShdw blurRad="38100" dist="25400" dir="5400000" algn="ctr" rotWithShape="0">
                    <a:srgbClr val="6E747A">
                      <a:alpha val="43000"/>
                    </a:srgbClr>
                  </a:outerShdw>
                </a:effectLst>
                <a:sym typeface="+mn-ea"/>
              </a:rPr>
              <a:t>未来已来:“眼球经济”的蓝海</a:t>
            </a:r>
            <a:endParaRPr lang="zh-CN" altLang="en-US" dirty="0">
              <a:effectLst>
                <a:outerShdw blurRad="38100" dist="25400" dir="5400000" algn="ctr" rotWithShape="0">
                  <a:srgbClr val="6E747A">
                    <a:alpha val="43000"/>
                  </a:srgbClr>
                </a:outerShdw>
              </a:effectLst>
              <a:sym typeface="+mn-ea"/>
            </a:endParaRPr>
          </a:p>
        </p:txBody>
      </p:sp>
      <p:pic>
        <p:nvPicPr>
          <p:cNvPr id="14" name="图片 13"/>
          <p:cNvPicPr>
            <a:picLocks noChangeAspect="1"/>
          </p:cNvPicPr>
          <p:nvPr>
            <p:custDataLst>
              <p:tags r:id="rId1"/>
            </p:custDataLst>
          </p:nvPr>
        </p:nvPicPr>
        <p:blipFill>
          <a:blip r:embed="rId2"/>
          <a:stretch>
            <a:fillRect/>
          </a:stretch>
        </p:blipFill>
        <p:spPr>
          <a:xfrm>
            <a:off x="8107853" y="5802354"/>
            <a:ext cx="3774535" cy="577014"/>
          </a:xfrm>
          <a:prstGeom prst="rect">
            <a:avLst/>
          </a:prstGeom>
        </p:spPr>
      </p:pic>
      <p:sp>
        <p:nvSpPr>
          <p:cNvPr id="10" name="文本框 9"/>
          <p:cNvSpPr txBox="1"/>
          <p:nvPr/>
        </p:nvSpPr>
        <p:spPr>
          <a:xfrm>
            <a:off x="9092565" y="1267460"/>
            <a:ext cx="1062355" cy="4098290"/>
          </a:xfrm>
          <a:prstGeom prst="rect">
            <a:avLst/>
          </a:prstGeom>
          <a:noFill/>
        </p:spPr>
        <p:txBody>
          <a:bodyPr vert="eaVert" wrap="square" rtlCol="0">
            <a:spAutoFit/>
          </a:bodyPr>
          <a:p>
            <a:pPr algn="l">
              <a:lnSpc>
                <a:spcPct val="130000"/>
              </a:lnSpc>
            </a:pPr>
            <a:r>
              <a:rPr lang="zh-CN" altLang="en-US" sz="4400" b="1" dirty="0">
                <a:solidFill>
                  <a:srgbClr val="2E2E35"/>
                </a:solidFill>
                <a:latin typeface="叶根友毛笔行书简体" panose="02010601030101010101" charset="-122"/>
                <a:ea typeface="叶根友毛笔行书简体" panose="02010601030101010101" charset="-122"/>
              </a:rPr>
              <a:t>虹膜识别技术</a:t>
            </a:r>
            <a:endParaRPr lang="zh-CN" altLang="en-US" sz="4400" b="1" dirty="0">
              <a:solidFill>
                <a:srgbClr val="2E2E35"/>
              </a:solidFill>
              <a:latin typeface="叶根友毛笔行书简体" panose="02010601030101010101" charset="-122"/>
              <a:ea typeface="叶根友毛笔行书简体" panose="02010601030101010101" charset="-122"/>
            </a:endParaRPr>
          </a:p>
        </p:txBody>
      </p:sp>
      <p:sp>
        <p:nvSpPr>
          <p:cNvPr id="12" name="文本框 11"/>
          <p:cNvSpPr txBox="1"/>
          <p:nvPr/>
        </p:nvSpPr>
        <p:spPr>
          <a:xfrm>
            <a:off x="10428605" y="1759585"/>
            <a:ext cx="1062355" cy="2819400"/>
          </a:xfrm>
          <a:prstGeom prst="rect">
            <a:avLst/>
          </a:prstGeom>
          <a:noFill/>
        </p:spPr>
        <p:txBody>
          <a:bodyPr vert="eaVert" wrap="square" rtlCol="0">
            <a:spAutoFit/>
          </a:bodyPr>
          <a:p>
            <a:pPr algn="l">
              <a:lnSpc>
                <a:spcPct val="130000"/>
              </a:lnSpc>
              <a:buClrTx/>
              <a:buSzTx/>
              <a:buFontTx/>
            </a:pPr>
            <a:r>
              <a:rPr lang="zh-CN" altLang="en-US" sz="4400" b="1" dirty="0">
                <a:solidFill>
                  <a:srgbClr val="2E2E35"/>
                </a:solidFill>
                <a:latin typeface="叶根友毛笔行书简体" panose="02010601030101010101" charset="-122"/>
                <a:ea typeface="叶根友毛笔行书简体" panose="02010601030101010101" charset="-122"/>
              </a:rPr>
              <a:t>未</a:t>
            </a:r>
            <a:r>
              <a:rPr lang="zh-CN" altLang="en-US" sz="4400" b="1" dirty="0">
                <a:solidFill>
                  <a:srgbClr val="2E2E35"/>
                </a:solidFill>
                <a:latin typeface="叶根友毛笔行书简体" panose="02010601030101010101" charset="-122"/>
                <a:ea typeface="叶根友毛笔行书简体" panose="02010601030101010101" charset="-122"/>
              </a:rPr>
              <a:t>来可期</a:t>
            </a:r>
            <a:endParaRPr lang="zh-CN" altLang="en-US" sz="4400" b="1" dirty="0">
              <a:solidFill>
                <a:srgbClr val="2E2E35"/>
              </a:solidFill>
              <a:latin typeface="叶根友毛笔行书简体" panose="02010601030101010101" charset="-122"/>
              <a:ea typeface="叶根友毛笔行书简体" panose="02010601030101010101" charset="-122"/>
            </a:endParaRPr>
          </a:p>
        </p:txBody>
      </p:sp>
      <p:sp>
        <p:nvSpPr>
          <p:cNvPr id="3" name="文本框 2"/>
          <p:cNvSpPr txBox="1"/>
          <p:nvPr/>
        </p:nvSpPr>
        <p:spPr>
          <a:xfrm>
            <a:off x="577850" y="1007110"/>
            <a:ext cx="8093075" cy="4330700"/>
          </a:xfrm>
          <a:prstGeom prst="rect">
            <a:avLst/>
          </a:prstGeom>
          <a:noFill/>
        </p:spPr>
        <p:txBody>
          <a:bodyPr wrap="square" rtlCol="0">
            <a:spAutoFit/>
          </a:bodyPr>
          <a:p>
            <a:pPr algn="l">
              <a:lnSpc>
                <a:spcPct val="130000"/>
              </a:lnSpc>
            </a:pPr>
            <a:r>
              <a:rPr lang="en-US" altLang="zh-CN" sz="2400" b="1" dirty="0">
                <a:solidFill>
                  <a:srgbClr val="0070C0"/>
                </a:solidFill>
              </a:rPr>
              <a:t>1.</a:t>
            </a:r>
            <a:r>
              <a:rPr lang="zh-CN" altLang="en-US" sz="2400" b="1" dirty="0">
                <a:solidFill>
                  <a:srgbClr val="0070C0"/>
                </a:solidFill>
              </a:rPr>
              <a:t>人工智能热潮推动,“眼球经济”市场前景广阔。</a:t>
            </a:r>
            <a:r>
              <a:rPr lang="zh-CN" altLang="en-US" sz="2400" dirty="0"/>
              <a:t>        </a:t>
            </a:r>
            <a:endParaRPr lang="zh-CN" altLang="en-US" sz="2400" dirty="0"/>
          </a:p>
          <a:p>
            <a:pPr algn="l">
              <a:lnSpc>
                <a:spcPct val="130000"/>
              </a:lnSpc>
            </a:pPr>
            <a:r>
              <a:rPr lang="zh-CN" altLang="en-US" sz="2000" dirty="0"/>
              <a:t>据新思界产业研究中心发布的《2019—2023年中国虹膜识别市场可行性研究报告》显示,全球生物识别技术中,虹膜识别市场份额排名第三,位于指纹识别和人脸识别之后。但从增速来看,全球虹膜识别市场发展更为迅速,预计到2020年底,市场份额将超越人脸识别排名第二。</a:t>
            </a:r>
            <a:endParaRPr lang="zh-CN" altLang="en-US" sz="2400" dirty="0"/>
          </a:p>
          <a:p>
            <a:pPr algn="l">
              <a:lnSpc>
                <a:spcPct val="130000"/>
              </a:lnSpc>
            </a:pPr>
            <a:r>
              <a:rPr lang="en-US" altLang="zh-CN" sz="2400" b="1" dirty="0">
                <a:solidFill>
                  <a:srgbClr val="0070C0"/>
                </a:solidFill>
              </a:rPr>
              <a:t>2.</a:t>
            </a:r>
            <a:r>
              <a:rPr lang="zh-CN" altLang="en-US" sz="2400" b="1" dirty="0">
                <a:solidFill>
                  <a:srgbClr val="0070C0"/>
                </a:solidFill>
              </a:rPr>
              <a:t>核心算法走向成熟,应用场景趋向多元化。</a:t>
            </a:r>
            <a:endParaRPr lang="zh-CN" altLang="en-US" sz="2400" b="1" dirty="0">
              <a:solidFill>
                <a:srgbClr val="0070C0"/>
              </a:solidFill>
            </a:endParaRPr>
          </a:p>
          <a:p>
            <a:pPr algn="l">
              <a:lnSpc>
                <a:spcPct val="130000"/>
              </a:lnSpc>
            </a:pPr>
            <a:r>
              <a:rPr lang="zh-CN" altLang="en-US" sz="2000" dirty="0"/>
              <a:t>目前,虹膜识别系统在受控条件下可以高精度确认用户身份,已广泛应用于国民证照、金融证券、边检通关、社保福利、教育考试、门禁考勤、互联网络、信息安全等重要领域。</a:t>
            </a:r>
            <a:endParaRPr lang="zh-CN" altLang="en-US" sz="2000" dirty="0"/>
          </a:p>
          <a:p>
            <a:pPr algn="l">
              <a:lnSpc>
                <a:spcPct val="130000"/>
              </a:lnSpc>
            </a:pPr>
            <a:r>
              <a:rPr lang="en-US" altLang="zh-CN" sz="2400" b="1" dirty="0">
                <a:solidFill>
                  <a:srgbClr val="0070C0"/>
                </a:solidFill>
              </a:rPr>
              <a:t>3.</a:t>
            </a:r>
            <a:r>
              <a:rPr lang="zh-CN" altLang="en-US" sz="2400" b="1" dirty="0">
                <a:solidFill>
                  <a:srgbClr val="0070C0"/>
                </a:solidFill>
              </a:rPr>
              <a:t>安全级别不断提高,身份认证成为未来发展方向。</a:t>
            </a:r>
            <a:endParaRPr lang="zh-CN" altLang="en-US" sz="2400" b="1" dirty="0">
              <a:solidFill>
                <a:srgbClr val="0070C0"/>
              </a:solidFil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custDataLst>
              <p:tags r:id="rId1"/>
            </p:custDataLst>
          </p:nvPr>
        </p:nvSpPr>
        <p:spPr>
          <a:xfrm>
            <a:off x="2694940" y="2966085"/>
            <a:ext cx="3662680" cy="10801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endParaRPr>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椭圆 1"/>
          <p:cNvSpPr/>
          <p:nvPr>
            <p:custDataLst>
              <p:tags r:id="rId2"/>
            </p:custDataLst>
          </p:nvPr>
        </p:nvSpPr>
        <p:spPr>
          <a:xfrm>
            <a:off x="5649595" y="3209925"/>
            <a:ext cx="587375" cy="5924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endParaRPr>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形状 38"/>
          <p:cNvSpPr/>
          <p:nvPr>
            <p:custDataLst>
              <p:tags r:id="rId3"/>
            </p:custDataLst>
          </p:nvPr>
        </p:nvSpPr>
        <p:spPr bwMode="auto">
          <a:xfrm>
            <a:off x="5762625" y="3325495"/>
            <a:ext cx="361315" cy="361315"/>
          </a:xfrm>
          <a:custGeom>
            <a:avLst/>
            <a:gdLst>
              <a:gd name="connsiteX0" fmla="*/ 344091 w 361068"/>
              <a:gd name="connsiteY0" fmla="*/ 304696 h 361065"/>
              <a:gd name="connsiteX1" fmla="*/ 361067 w 361068"/>
              <a:gd name="connsiteY1" fmla="*/ 327244 h 361065"/>
              <a:gd name="connsiteX2" fmla="*/ 361067 w 361068"/>
              <a:gd name="connsiteY2" fmla="*/ 338518 h 361065"/>
              <a:gd name="connsiteX3" fmla="*/ 349750 w 361068"/>
              <a:gd name="connsiteY3" fmla="*/ 355428 h 361065"/>
              <a:gd name="connsiteX4" fmla="*/ 332774 w 361068"/>
              <a:gd name="connsiteY4" fmla="*/ 361065 h 361065"/>
              <a:gd name="connsiteX5" fmla="*/ 242235 w 361068"/>
              <a:gd name="connsiteY5" fmla="*/ 332881 h 361065"/>
              <a:gd name="connsiteX6" fmla="*/ 344091 w 361068"/>
              <a:gd name="connsiteY6" fmla="*/ 304696 h 361065"/>
              <a:gd name="connsiteX7" fmla="*/ 332860 w 361068"/>
              <a:gd name="connsiteY7" fmla="*/ 225475 h 361065"/>
              <a:gd name="connsiteX8" fmla="*/ 338501 w 361068"/>
              <a:gd name="connsiteY8" fmla="*/ 225475 h 361065"/>
              <a:gd name="connsiteX9" fmla="*/ 349785 w 361068"/>
              <a:gd name="connsiteY9" fmla="*/ 231125 h 361065"/>
              <a:gd name="connsiteX10" fmla="*/ 361068 w 361068"/>
              <a:gd name="connsiteY10" fmla="*/ 248073 h 361065"/>
              <a:gd name="connsiteX11" fmla="*/ 361068 w 361068"/>
              <a:gd name="connsiteY11" fmla="*/ 259373 h 361065"/>
              <a:gd name="connsiteX12" fmla="*/ 344143 w 361068"/>
              <a:gd name="connsiteY12" fmla="*/ 281971 h 361065"/>
              <a:gd name="connsiteX13" fmla="*/ 28208 w 361068"/>
              <a:gd name="connsiteY13" fmla="*/ 361065 h 361065"/>
              <a:gd name="connsiteX14" fmla="*/ 22567 w 361068"/>
              <a:gd name="connsiteY14" fmla="*/ 361065 h 361065"/>
              <a:gd name="connsiteX15" fmla="*/ 11283 w 361068"/>
              <a:gd name="connsiteY15" fmla="*/ 355416 h 361065"/>
              <a:gd name="connsiteX16" fmla="*/ 0 w 361068"/>
              <a:gd name="connsiteY16" fmla="*/ 338467 h 361065"/>
              <a:gd name="connsiteX17" fmla="*/ 0 w 361068"/>
              <a:gd name="connsiteY17" fmla="*/ 327168 h 361065"/>
              <a:gd name="connsiteX18" fmla="*/ 16925 w 361068"/>
              <a:gd name="connsiteY18" fmla="*/ 304569 h 361065"/>
              <a:gd name="connsiteX19" fmla="*/ 332860 w 361068"/>
              <a:gd name="connsiteY19" fmla="*/ 225475 h 361065"/>
              <a:gd name="connsiteX20" fmla="*/ 19615 w 361068"/>
              <a:gd name="connsiteY20" fmla="*/ 206194 h 361065"/>
              <a:gd name="connsiteX21" fmla="*/ 28021 w 361068"/>
              <a:gd name="connsiteY21" fmla="*/ 208336 h 361065"/>
              <a:gd name="connsiteX22" fmla="*/ 156920 w 361068"/>
              <a:gd name="connsiteY22" fmla="*/ 248328 h 361065"/>
              <a:gd name="connsiteX23" fmla="*/ 56043 w 361068"/>
              <a:gd name="connsiteY23" fmla="*/ 271180 h 361065"/>
              <a:gd name="connsiteX24" fmla="*/ 16813 w 361068"/>
              <a:gd name="connsiteY24" fmla="*/ 259754 h 361065"/>
              <a:gd name="connsiteX25" fmla="*/ 0 w 361068"/>
              <a:gd name="connsiteY25" fmla="*/ 236902 h 361065"/>
              <a:gd name="connsiteX26" fmla="*/ 0 w 361068"/>
              <a:gd name="connsiteY26" fmla="*/ 231189 h 361065"/>
              <a:gd name="connsiteX27" fmla="*/ 11208 w 361068"/>
              <a:gd name="connsiteY27" fmla="*/ 208336 h 361065"/>
              <a:gd name="connsiteX28" fmla="*/ 19615 w 361068"/>
              <a:gd name="connsiteY28" fmla="*/ 206194 h 361065"/>
              <a:gd name="connsiteX29" fmla="*/ 197684 w 361068"/>
              <a:gd name="connsiteY29" fmla="*/ 90301 h 361065"/>
              <a:gd name="connsiteX30" fmla="*/ 163838 w 361068"/>
              <a:gd name="connsiteY30" fmla="*/ 158027 h 361065"/>
              <a:gd name="connsiteX31" fmla="*/ 192043 w 361068"/>
              <a:gd name="connsiteY31" fmla="*/ 203178 h 361065"/>
              <a:gd name="connsiteX32" fmla="*/ 197684 w 361068"/>
              <a:gd name="connsiteY32" fmla="*/ 90301 h 361065"/>
              <a:gd name="connsiteX33" fmla="*/ 192043 w 361068"/>
              <a:gd name="connsiteY33" fmla="*/ 0 h 361065"/>
              <a:gd name="connsiteX34" fmla="*/ 254095 w 361068"/>
              <a:gd name="connsiteY34" fmla="*/ 197534 h 361065"/>
              <a:gd name="connsiteX35" fmla="*/ 124351 w 361068"/>
              <a:gd name="connsiteY35" fmla="*/ 180602 h 361065"/>
              <a:gd name="connsiteX36" fmla="*/ 192043 w 361068"/>
              <a:gd name="connsiteY36" fmla="*/ 0 h 36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61068" h="361065">
                <a:moveTo>
                  <a:pt x="344091" y="304696"/>
                </a:moveTo>
                <a:cubicBezTo>
                  <a:pt x="355409" y="310333"/>
                  <a:pt x="361067" y="315970"/>
                  <a:pt x="361067" y="327244"/>
                </a:cubicBezTo>
                <a:cubicBezTo>
                  <a:pt x="361067" y="327244"/>
                  <a:pt x="361067" y="327244"/>
                  <a:pt x="361067" y="338518"/>
                </a:cubicBezTo>
                <a:cubicBezTo>
                  <a:pt x="361067" y="344154"/>
                  <a:pt x="355409" y="349791"/>
                  <a:pt x="349750" y="355428"/>
                </a:cubicBezTo>
                <a:cubicBezTo>
                  <a:pt x="344091" y="361065"/>
                  <a:pt x="338433" y="361065"/>
                  <a:pt x="332774" y="361065"/>
                </a:cubicBezTo>
                <a:cubicBezTo>
                  <a:pt x="332774" y="361065"/>
                  <a:pt x="332774" y="361065"/>
                  <a:pt x="242235" y="332881"/>
                </a:cubicBezTo>
                <a:cubicBezTo>
                  <a:pt x="242235" y="332881"/>
                  <a:pt x="242235" y="332881"/>
                  <a:pt x="344091" y="304696"/>
                </a:cubicBezTo>
                <a:close/>
                <a:moveTo>
                  <a:pt x="332860" y="225475"/>
                </a:moveTo>
                <a:cubicBezTo>
                  <a:pt x="332860" y="225475"/>
                  <a:pt x="332860" y="225475"/>
                  <a:pt x="338501" y="225475"/>
                </a:cubicBezTo>
                <a:cubicBezTo>
                  <a:pt x="344143" y="225475"/>
                  <a:pt x="349785" y="231125"/>
                  <a:pt x="349785" y="231125"/>
                </a:cubicBezTo>
                <a:cubicBezTo>
                  <a:pt x="355427" y="236774"/>
                  <a:pt x="361068" y="242424"/>
                  <a:pt x="361068" y="248073"/>
                </a:cubicBezTo>
                <a:cubicBezTo>
                  <a:pt x="361068" y="248073"/>
                  <a:pt x="361068" y="248073"/>
                  <a:pt x="361068" y="259373"/>
                </a:cubicBezTo>
                <a:cubicBezTo>
                  <a:pt x="361068" y="270672"/>
                  <a:pt x="355427" y="276321"/>
                  <a:pt x="344143" y="281971"/>
                </a:cubicBezTo>
                <a:cubicBezTo>
                  <a:pt x="344143" y="281971"/>
                  <a:pt x="344143" y="281971"/>
                  <a:pt x="28208" y="361065"/>
                </a:cubicBezTo>
                <a:cubicBezTo>
                  <a:pt x="28208" y="361065"/>
                  <a:pt x="28208" y="361065"/>
                  <a:pt x="22567" y="361065"/>
                </a:cubicBezTo>
                <a:cubicBezTo>
                  <a:pt x="16925" y="361065"/>
                  <a:pt x="11283" y="361065"/>
                  <a:pt x="11283" y="355416"/>
                </a:cubicBezTo>
                <a:cubicBezTo>
                  <a:pt x="5641" y="349766"/>
                  <a:pt x="0" y="344116"/>
                  <a:pt x="0" y="338467"/>
                </a:cubicBezTo>
                <a:cubicBezTo>
                  <a:pt x="0" y="338467"/>
                  <a:pt x="0" y="338467"/>
                  <a:pt x="0" y="327168"/>
                </a:cubicBezTo>
                <a:cubicBezTo>
                  <a:pt x="0" y="315868"/>
                  <a:pt x="5641" y="310219"/>
                  <a:pt x="16925" y="304569"/>
                </a:cubicBezTo>
                <a:cubicBezTo>
                  <a:pt x="16925" y="304569"/>
                  <a:pt x="16925" y="304569"/>
                  <a:pt x="332860" y="225475"/>
                </a:cubicBezTo>
                <a:close/>
                <a:moveTo>
                  <a:pt x="19615" y="206194"/>
                </a:moveTo>
                <a:cubicBezTo>
                  <a:pt x="22417" y="205480"/>
                  <a:pt x="25219" y="205480"/>
                  <a:pt x="28021" y="208336"/>
                </a:cubicBezTo>
                <a:cubicBezTo>
                  <a:pt x="28021" y="208336"/>
                  <a:pt x="28021" y="208336"/>
                  <a:pt x="156920" y="248328"/>
                </a:cubicBezTo>
                <a:cubicBezTo>
                  <a:pt x="156920" y="248328"/>
                  <a:pt x="156920" y="248328"/>
                  <a:pt x="56043" y="271180"/>
                </a:cubicBezTo>
                <a:cubicBezTo>
                  <a:pt x="56043" y="271180"/>
                  <a:pt x="56043" y="271180"/>
                  <a:pt x="16813" y="259754"/>
                </a:cubicBezTo>
                <a:cubicBezTo>
                  <a:pt x="5604" y="254041"/>
                  <a:pt x="0" y="248328"/>
                  <a:pt x="0" y="236902"/>
                </a:cubicBezTo>
                <a:cubicBezTo>
                  <a:pt x="0" y="236902"/>
                  <a:pt x="0" y="236902"/>
                  <a:pt x="0" y="231189"/>
                </a:cubicBezTo>
                <a:cubicBezTo>
                  <a:pt x="0" y="219762"/>
                  <a:pt x="5604" y="214049"/>
                  <a:pt x="11208" y="208336"/>
                </a:cubicBezTo>
                <a:cubicBezTo>
                  <a:pt x="14011" y="208336"/>
                  <a:pt x="16813" y="206908"/>
                  <a:pt x="19615" y="206194"/>
                </a:cubicBezTo>
                <a:close/>
                <a:moveTo>
                  <a:pt x="197684" y="90301"/>
                </a:moveTo>
                <a:cubicBezTo>
                  <a:pt x="197684" y="135452"/>
                  <a:pt x="175120" y="146739"/>
                  <a:pt x="163838" y="158027"/>
                </a:cubicBezTo>
                <a:cubicBezTo>
                  <a:pt x="152556" y="169315"/>
                  <a:pt x="152556" y="197534"/>
                  <a:pt x="192043" y="203178"/>
                </a:cubicBezTo>
                <a:cubicBezTo>
                  <a:pt x="231531" y="214465"/>
                  <a:pt x="254095" y="124164"/>
                  <a:pt x="197684" y="90301"/>
                </a:cubicBezTo>
                <a:close/>
                <a:moveTo>
                  <a:pt x="192043" y="0"/>
                </a:moveTo>
                <a:cubicBezTo>
                  <a:pt x="254095" y="56438"/>
                  <a:pt x="287941" y="141096"/>
                  <a:pt x="254095" y="197534"/>
                </a:cubicBezTo>
                <a:cubicBezTo>
                  <a:pt x="214608" y="248328"/>
                  <a:pt x="141274" y="225753"/>
                  <a:pt x="124351" y="180602"/>
                </a:cubicBezTo>
                <a:cubicBezTo>
                  <a:pt x="79222" y="84657"/>
                  <a:pt x="203325" y="62082"/>
                  <a:pt x="192043" y="0"/>
                </a:cubicBezTo>
                <a:close/>
              </a:path>
            </a:pathLst>
          </a:custGeom>
          <a:solidFill>
            <a:schemeClr val="accent2"/>
          </a:solidFill>
          <a:ln>
            <a:noFill/>
          </a:ln>
        </p:spPr>
        <p:txBody>
          <a:bodyPr wrap="square" anchor="ctr">
            <a:noAutofit/>
          </a:bodyP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圆角矩形 23"/>
          <p:cNvSpPr/>
          <p:nvPr>
            <p:custDataLst>
              <p:tags r:id="rId4"/>
            </p:custDataLst>
          </p:nvPr>
        </p:nvSpPr>
        <p:spPr>
          <a:xfrm>
            <a:off x="2694940" y="1817370"/>
            <a:ext cx="2474595" cy="114871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endParaRPr>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custDataLst>
              <p:tags r:id="rId5"/>
            </p:custDataLst>
          </p:nvPr>
        </p:nvSpPr>
        <p:spPr>
          <a:xfrm>
            <a:off x="4454816" y="2095731"/>
            <a:ext cx="587602" cy="5921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endParaRPr>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custDataLst>
              <p:tags r:id="rId6"/>
            </p:custDataLst>
          </p:nvPr>
        </p:nvSpPr>
        <p:spPr>
          <a:xfrm>
            <a:off x="2694940" y="4041775"/>
            <a:ext cx="4735830" cy="108013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endParaRPr>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椭圆 27"/>
          <p:cNvSpPr/>
          <p:nvPr>
            <p:custDataLst>
              <p:tags r:id="rId7"/>
            </p:custDataLst>
          </p:nvPr>
        </p:nvSpPr>
        <p:spPr>
          <a:xfrm>
            <a:off x="6714196" y="4285948"/>
            <a:ext cx="587602" cy="592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endParaRPr>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28"/>
          <p:cNvSpPr/>
          <p:nvPr>
            <p:custDataLst>
              <p:tags r:id="rId8"/>
            </p:custDataLst>
          </p:nvPr>
        </p:nvSpPr>
        <p:spPr bwMode="auto">
          <a:xfrm>
            <a:off x="6857135" y="4415961"/>
            <a:ext cx="295690" cy="353896"/>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3"/>
          </a:solidFill>
          <a:ln>
            <a:noFill/>
          </a:ln>
          <a:effec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custDataLst>
              <p:tags r:id="rId9"/>
            </p:custDataLst>
          </p:nvPr>
        </p:nvSpPr>
        <p:spPr bwMode="auto">
          <a:xfrm>
            <a:off x="3205469" y="1815248"/>
            <a:ext cx="106376" cy="3308924"/>
          </a:xfrm>
          <a:prstGeom prst="rect">
            <a:avLst/>
          </a:prstGeom>
          <a:solidFill>
            <a:schemeClr val="tx1">
              <a:lumMod val="85000"/>
              <a:lumOff val="15000"/>
              <a:alpha val="20000"/>
            </a:schemeClr>
          </a:solidFill>
          <a:ln>
            <a:noFill/>
          </a:ln>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任意多边形 2"/>
          <p:cNvSpPr/>
          <p:nvPr>
            <p:custDataLst>
              <p:tags r:id="rId10"/>
            </p:custDataLst>
          </p:nvPr>
        </p:nvSpPr>
        <p:spPr bwMode="auto">
          <a:xfrm>
            <a:off x="971587" y="1120060"/>
            <a:ext cx="2229610" cy="4617880"/>
          </a:xfrm>
          <a:custGeom>
            <a:avLst/>
            <a:gdLst>
              <a:gd name="T0" fmla="*/ 852 w 852"/>
              <a:gd name="T1" fmla="*/ 1682 h 1768"/>
              <a:gd name="T2" fmla="*/ 766 w 852"/>
              <a:gd name="T3" fmla="*/ 1768 h 1768"/>
              <a:gd name="T4" fmla="*/ 86 w 852"/>
              <a:gd name="T5" fmla="*/ 1768 h 1768"/>
              <a:gd name="T6" fmla="*/ 0 w 852"/>
              <a:gd name="T7" fmla="*/ 1682 h 1768"/>
              <a:gd name="T8" fmla="*/ 0 w 852"/>
              <a:gd name="T9" fmla="*/ 86 h 1768"/>
              <a:gd name="T10" fmla="*/ 86 w 852"/>
              <a:gd name="T11" fmla="*/ 0 h 1768"/>
              <a:gd name="T12" fmla="*/ 766 w 852"/>
              <a:gd name="T13" fmla="*/ 0 h 1768"/>
              <a:gd name="T14" fmla="*/ 852 w 852"/>
              <a:gd name="T15" fmla="*/ 86 h 1768"/>
              <a:gd name="T16" fmla="*/ 852 w 852"/>
              <a:gd name="T17" fmla="*/ 1682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768">
                <a:moveTo>
                  <a:pt x="852" y="1682"/>
                </a:moveTo>
                <a:cubicBezTo>
                  <a:pt x="852" y="1730"/>
                  <a:pt x="813" y="1768"/>
                  <a:pt x="766" y="1768"/>
                </a:cubicBezTo>
                <a:cubicBezTo>
                  <a:pt x="86" y="1768"/>
                  <a:pt x="86" y="1768"/>
                  <a:pt x="86" y="1768"/>
                </a:cubicBezTo>
                <a:cubicBezTo>
                  <a:pt x="39" y="1768"/>
                  <a:pt x="0" y="1730"/>
                  <a:pt x="0" y="1682"/>
                </a:cubicBezTo>
                <a:cubicBezTo>
                  <a:pt x="0" y="86"/>
                  <a:pt x="0" y="86"/>
                  <a:pt x="0" y="86"/>
                </a:cubicBezTo>
                <a:cubicBezTo>
                  <a:pt x="0" y="39"/>
                  <a:pt x="39" y="0"/>
                  <a:pt x="86" y="0"/>
                </a:cubicBezTo>
                <a:cubicBezTo>
                  <a:pt x="766" y="0"/>
                  <a:pt x="766" y="0"/>
                  <a:pt x="766" y="0"/>
                </a:cubicBezTo>
                <a:cubicBezTo>
                  <a:pt x="813" y="0"/>
                  <a:pt x="852" y="39"/>
                  <a:pt x="852" y="86"/>
                </a:cubicBezTo>
                <a:lnTo>
                  <a:pt x="852" y="1682"/>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任意多边形 3"/>
          <p:cNvSpPr/>
          <p:nvPr>
            <p:custDataLst>
              <p:tags r:id="rId11"/>
            </p:custDataLst>
          </p:nvPr>
        </p:nvSpPr>
        <p:spPr bwMode="auto">
          <a:xfrm>
            <a:off x="998727" y="1145112"/>
            <a:ext cx="2179507" cy="4569864"/>
          </a:xfrm>
          <a:custGeom>
            <a:avLst/>
            <a:gdLst>
              <a:gd name="T0" fmla="*/ 76 w 833"/>
              <a:gd name="T1" fmla="*/ 1750 h 1750"/>
              <a:gd name="T2" fmla="*/ 0 w 833"/>
              <a:gd name="T3" fmla="*/ 1673 h 1750"/>
              <a:gd name="T4" fmla="*/ 0 w 833"/>
              <a:gd name="T5" fmla="*/ 77 h 1750"/>
              <a:gd name="T6" fmla="*/ 76 w 833"/>
              <a:gd name="T7" fmla="*/ 0 h 1750"/>
              <a:gd name="T8" fmla="*/ 756 w 833"/>
              <a:gd name="T9" fmla="*/ 0 h 1750"/>
              <a:gd name="T10" fmla="*/ 833 w 833"/>
              <a:gd name="T11" fmla="*/ 77 h 1750"/>
              <a:gd name="T12" fmla="*/ 833 w 833"/>
              <a:gd name="T13" fmla="*/ 1673 h 1750"/>
              <a:gd name="T14" fmla="*/ 756 w 833"/>
              <a:gd name="T15" fmla="*/ 1750 h 1750"/>
              <a:gd name="T16" fmla="*/ 76 w 833"/>
              <a:gd name="T17" fmla="*/ 1750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1750">
                <a:moveTo>
                  <a:pt x="76" y="1750"/>
                </a:moveTo>
                <a:cubicBezTo>
                  <a:pt x="34" y="1750"/>
                  <a:pt x="0" y="1716"/>
                  <a:pt x="0" y="1673"/>
                </a:cubicBezTo>
                <a:cubicBezTo>
                  <a:pt x="0" y="77"/>
                  <a:pt x="0" y="77"/>
                  <a:pt x="0" y="77"/>
                </a:cubicBezTo>
                <a:cubicBezTo>
                  <a:pt x="0" y="35"/>
                  <a:pt x="34" y="0"/>
                  <a:pt x="76" y="0"/>
                </a:cubicBezTo>
                <a:cubicBezTo>
                  <a:pt x="756" y="0"/>
                  <a:pt x="756" y="0"/>
                  <a:pt x="756" y="0"/>
                </a:cubicBezTo>
                <a:cubicBezTo>
                  <a:pt x="798" y="0"/>
                  <a:pt x="833" y="35"/>
                  <a:pt x="833" y="77"/>
                </a:cubicBezTo>
                <a:cubicBezTo>
                  <a:pt x="833" y="1673"/>
                  <a:pt x="833" y="1673"/>
                  <a:pt x="833" y="1673"/>
                </a:cubicBezTo>
                <a:cubicBezTo>
                  <a:pt x="833" y="1716"/>
                  <a:pt x="798" y="1750"/>
                  <a:pt x="756" y="1750"/>
                </a:cubicBezTo>
                <a:lnTo>
                  <a:pt x="76" y="175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custDataLst>
              <p:tags r:id="rId12"/>
            </p:custDataLst>
          </p:nvPr>
        </p:nvSpPr>
        <p:spPr bwMode="auto">
          <a:xfrm>
            <a:off x="2084306" y="1364315"/>
            <a:ext cx="4175" cy="41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11"/>
          <p:cNvSpPr/>
          <p:nvPr>
            <p:custDataLst>
              <p:tags r:id="rId13"/>
            </p:custDataLst>
          </p:nvPr>
        </p:nvSpPr>
        <p:spPr bwMode="auto">
          <a:xfrm>
            <a:off x="1908943" y="5251519"/>
            <a:ext cx="354901" cy="352813"/>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任意多边形 12"/>
          <p:cNvSpPr/>
          <p:nvPr>
            <p:custDataLst>
              <p:tags r:id="rId14"/>
            </p:custDataLst>
          </p:nvPr>
        </p:nvSpPr>
        <p:spPr bwMode="auto">
          <a:xfrm>
            <a:off x="2004974" y="5347550"/>
            <a:ext cx="162836" cy="160750"/>
          </a:xfrm>
          <a:custGeom>
            <a:avLst/>
            <a:gdLst>
              <a:gd name="T0" fmla="*/ 62 w 62"/>
              <a:gd name="T1" fmla="*/ 42 h 61"/>
              <a:gd name="T2" fmla="*/ 42 w 62"/>
              <a:gd name="T3" fmla="*/ 61 h 61"/>
              <a:gd name="T4" fmla="*/ 20 w 62"/>
              <a:gd name="T5" fmla="*/ 61 h 61"/>
              <a:gd name="T6" fmla="*/ 0 w 62"/>
              <a:gd name="T7" fmla="*/ 42 h 61"/>
              <a:gd name="T8" fmla="*/ 0 w 62"/>
              <a:gd name="T9" fmla="*/ 20 h 61"/>
              <a:gd name="T10" fmla="*/ 20 w 62"/>
              <a:gd name="T11" fmla="*/ 0 h 61"/>
              <a:gd name="T12" fmla="*/ 42 w 62"/>
              <a:gd name="T13" fmla="*/ 0 h 61"/>
              <a:gd name="T14" fmla="*/ 62 w 62"/>
              <a:gd name="T15" fmla="*/ 20 h 61"/>
              <a:gd name="T16" fmla="*/ 62 w 62"/>
              <a:gd name="T17"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1">
                <a:moveTo>
                  <a:pt x="62" y="42"/>
                </a:moveTo>
                <a:cubicBezTo>
                  <a:pt x="62" y="52"/>
                  <a:pt x="53" y="61"/>
                  <a:pt x="42" y="61"/>
                </a:cubicBezTo>
                <a:cubicBezTo>
                  <a:pt x="20" y="61"/>
                  <a:pt x="20" y="61"/>
                  <a:pt x="20" y="61"/>
                </a:cubicBezTo>
                <a:cubicBezTo>
                  <a:pt x="9" y="61"/>
                  <a:pt x="0" y="52"/>
                  <a:pt x="0" y="42"/>
                </a:cubicBezTo>
                <a:cubicBezTo>
                  <a:pt x="0" y="20"/>
                  <a:pt x="0" y="20"/>
                  <a:pt x="0" y="20"/>
                </a:cubicBezTo>
                <a:cubicBezTo>
                  <a:pt x="0" y="9"/>
                  <a:pt x="9" y="0"/>
                  <a:pt x="20" y="0"/>
                </a:cubicBezTo>
                <a:cubicBezTo>
                  <a:pt x="42" y="0"/>
                  <a:pt x="42" y="0"/>
                  <a:pt x="42" y="0"/>
                </a:cubicBezTo>
                <a:cubicBezTo>
                  <a:pt x="53" y="0"/>
                  <a:pt x="62" y="9"/>
                  <a:pt x="62" y="20"/>
                </a:cubicBezTo>
                <a:lnTo>
                  <a:pt x="62" y="42"/>
                </a:lnTo>
                <a:close/>
              </a:path>
            </a:pathLst>
          </a:custGeom>
          <a:noFill/>
          <a:ln w="793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custDataLst>
              <p:tags r:id="rId15"/>
            </p:custDataLst>
          </p:nvPr>
        </p:nvSpPr>
        <p:spPr bwMode="auto">
          <a:xfrm>
            <a:off x="1132337" y="1802722"/>
            <a:ext cx="1910200" cy="334232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16"/>
            </p:custDataLst>
          </p:nvPr>
        </p:nvSpPr>
        <p:spPr bwMode="auto">
          <a:xfrm>
            <a:off x="1153213" y="1821510"/>
            <a:ext cx="1868447" cy="3302661"/>
          </a:xfrm>
          <a:prstGeom prst="rect">
            <a:avLst/>
          </a:prstGeom>
          <a:blipFill>
            <a:blip r:embed="rId17"/>
            <a:srcRect/>
            <a:stretch>
              <a:fillRect l="-86694" t="234" r="-86539" b="-234"/>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p>
            <a:pPr algn="ctr" defTabSz="457200">
              <a:lnSpc>
                <a:spcPct val="120000"/>
              </a:lnSpc>
            </a:pPr>
            <a:endParaRPr>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15"/>
          <p:cNvSpPr/>
          <p:nvPr>
            <p:custDataLst>
              <p:tags r:id="rId18"/>
            </p:custDataLst>
          </p:nvPr>
        </p:nvSpPr>
        <p:spPr bwMode="auto">
          <a:xfrm>
            <a:off x="1942345" y="1525064"/>
            <a:ext cx="350725" cy="39666"/>
          </a:xfrm>
          <a:custGeom>
            <a:avLst/>
            <a:gdLst>
              <a:gd name="T0" fmla="*/ 134 w 134"/>
              <a:gd name="T1" fmla="*/ 8 h 15"/>
              <a:gd name="T2" fmla="*/ 127 w 134"/>
              <a:gd name="T3" fmla="*/ 15 h 15"/>
              <a:gd name="T4" fmla="*/ 8 w 134"/>
              <a:gd name="T5" fmla="*/ 15 h 15"/>
              <a:gd name="T6" fmla="*/ 0 w 134"/>
              <a:gd name="T7" fmla="*/ 8 h 15"/>
              <a:gd name="T8" fmla="*/ 0 w 134"/>
              <a:gd name="T9" fmla="*/ 8 h 15"/>
              <a:gd name="T10" fmla="*/ 8 w 134"/>
              <a:gd name="T11" fmla="*/ 0 h 15"/>
              <a:gd name="T12" fmla="*/ 127 w 134"/>
              <a:gd name="T13" fmla="*/ 0 h 15"/>
              <a:gd name="T14" fmla="*/ 134 w 134"/>
              <a:gd name="T15" fmla="*/ 8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5">
                <a:moveTo>
                  <a:pt x="134" y="8"/>
                </a:moveTo>
                <a:cubicBezTo>
                  <a:pt x="134" y="12"/>
                  <a:pt x="131" y="15"/>
                  <a:pt x="127" y="15"/>
                </a:cubicBezTo>
                <a:cubicBezTo>
                  <a:pt x="8" y="15"/>
                  <a:pt x="8" y="15"/>
                  <a:pt x="8" y="15"/>
                </a:cubicBezTo>
                <a:cubicBezTo>
                  <a:pt x="4" y="15"/>
                  <a:pt x="0" y="12"/>
                  <a:pt x="0" y="8"/>
                </a:cubicBezTo>
                <a:cubicBezTo>
                  <a:pt x="0" y="8"/>
                  <a:pt x="0" y="8"/>
                  <a:pt x="0" y="8"/>
                </a:cubicBezTo>
                <a:cubicBezTo>
                  <a:pt x="0" y="3"/>
                  <a:pt x="4" y="0"/>
                  <a:pt x="8" y="0"/>
                </a:cubicBezTo>
                <a:cubicBezTo>
                  <a:pt x="127" y="0"/>
                  <a:pt x="127" y="0"/>
                  <a:pt x="127" y="0"/>
                </a:cubicBezTo>
                <a:cubicBezTo>
                  <a:pt x="131" y="0"/>
                  <a:pt x="134" y="3"/>
                  <a:pt x="134" y="8"/>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custDataLst>
              <p:tags r:id="rId19"/>
            </p:custDataLst>
          </p:nvPr>
        </p:nvSpPr>
        <p:spPr bwMode="auto">
          <a:xfrm>
            <a:off x="1787859" y="1514626"/>
            <a:ext cx="62630" cy="62630"/>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p>
            <a:pPr algn="ctr">
              <a:lnSpc>
                <a:spcPct val="120000"/>
              </a:lnSpc>
            </a:pPr>
            <a:endParaRPr>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custDataLst>
              <p:tags r:id="rId20"/>
            </p:custDataLst>
          </p:nvPr>
        </p:nvSpPr>
        <p:spPr>
          <a:xfrm>
            <a:off x="7643750" y="3194169"/>
            <a:ext cx="3876738" cy="552253"/>
          </a:xfrm>
          <a:prstGeom prst="rect">
            <a:avLst/>
          </a:prstGeom>
          <a:noFill/>
        </p:spPr>
        <p:txBody>
          <a:bodyPr wrap="square" lIns="90000" tIns="46800" rIns="90000" bIns="46800" anchor="ctr" anchorCtr="0">
            <a:normAutofit/>
          </a:bodyPr>
          <a:p>
            <a:pPr marL="0" lvl="0" indent="0" algn="l">
              <a:lnSpc>
                <a:spcPct val="100000"/>
              </a:lnSpc>
              <a:spcBef>
                <a:spcPts val="0"/>
              </a:spcBef>
              <a:spcAft>
                <a:spcPts val="800"/>
              </a:spcAft>
              <a:buSzPct val="100000"/>
              <a:buNone/>
            </a:pPr>
            <a:r>
              <a:rPr sz="2800" spc="200">
                <a:solidFill>
                  <a:schemeClr val="tx1"/>
                </a:solidFill>
                <a:latin typeface="Arial" panose="020B0604020202020204" pitchFamily="34" charset="0"/>
                <a:ea typeface="微软雅黑" panose="020B0503020204020204" pitchFamily="34" charset="-122"/>
                <a:sym typeface="+mn-ea"/>
              </a:rPr>
              <a:t>优缺点</a:t>
            </a:r>
            <a:endParaRPr sz="2800" spc="200">
              <a:solidFill>
                <a:schemeClr val="tx1"/>
              </a:solidFill>
              <a:latin typeface="Arial" panose="020B0604020202020204" pitchFamily="34" charset="0"/>
              <a:ea typeface="微软雅黑" panose="020B0503020204020204" pitchFamily="34" charset="-122"/>
              <a:sym typeface="+mn-ea"/>
            </a:endParaRPr>
          </a:p>
        </p:txBody>
      </p:sp>
      <p:sp>
        <p:nvSpPr>
          <p:cNvPr id="36" name="文本框 35"/>
          <p:cNvSpPr txBox="1"/>
          <p:nvPr>
            <p:custDataLst>
              <p:tags r:id="rId21"/>
            </p:custDataLst>
          </p:nvPr>
        </p:nvSpPr>
        <p:spPr>
          <a:xfrm>
            <a:off x="7643875" y="4274958"/>
            <a:ext cx="3876738" cy="552253"/>
          </a:xfrm>
          <a:prstGeom prst="rect">
            <a:avLst/>
          </a:prstGeom>
          <a:noFill/>
        </p:spPr>
        <p:txBody>
          <a:bodyPr wrap="square" lIns="90000" tIns="46800" rIns="90000" bIns="46800" anchor="ctr" anchorCtr="0">
            <a:normAutofit/>
          </a:bodyPr>
          <a:p>
            <a:pPr marL="0" lvl="0" indent="0" algn="l">
              <a:lnSpc>
                <a:spcPct val="100000"/>
              </a:lnSpc>
              <a:spcBef>
                <a:spcPts val="0"/>
              </a:spcBef>
              <a:spcAft>
                <a:spcPts val="800"/>
              </a:spcAft>
              <a:buSzPct val="100000"/>
              <a:buNone/>
            </a:pPr>
            <a:r>
              <a:rPr lang="zh-CN" altLang="en-US" sz="2800" spc="200" dirty="0">
                <a:solidFill>
                  <a:schemeClr val="tx1"/>
                </a:solidFill>
                <a:latin typeface="Arial" panose="020B0604020202020204" pitchFamily="34" charset="0"/>
                <a:ea typeface="微软雅黑" panose="020B0503020204020204" pitchFamily="34" charset="-122"/>
              </a:rPr>
              <a:t>前景</a:t>
            </a:r>
            <a:endParaRPr lang="zh-CN" altLang="en-US" sz="2800" spc="200" dirty="0">
              <a:solidFill>
                <a:schemeClr val="tx1"/>
              </a:solidFill>
              <a:latin typeface="Arial" panose="020B0604020202020204" pitchFamily="34" charset="0"/>
              <a:ea typeface="微软雅黑" panose="020B0503020204020204" pitchFamily="34" charset="-122"/>
            </a:endParaRPr>
          </a:p>
        </p:txBody>
      </p:sp>
      <p:sp>
        <p:nvSpPr>
          <p:cNvPr id="37" name="文本框 36"/>
          <p:cNvSpPr txBox="1"/>
          <p:nvPr>
            <p:custDataLst>
              <p:tags r:id="rId22"/>
            </p:custDataLst>
          </p:nvPr>
        </p:nvSpPr>
        <p:spPr>
          <a:xfrm>
            <a:off x="7643750" y="2113381"/>
            <a:ext cx="3876738" cy="552253"/>
          </a:xfrm>
          <a:prstGeom prst="rect">
            <a:avLst/>
          </a:prstGeom>
          <a:noFill/>
        </p:spPr>
        <p:txBody>
          <a:bodyPr wrap="square" lIns="90000" tIns="46800" rIns="90000" bIns="46800" anchor="ctr" anchorCtr="0">
            <a:normAutofit/>
          </a:bodyPr>
          <a:p>
            <a:pPr marL="0" lvl="0" indent="0" algn="l">
              <a:lnSpc>
                <a:spcPct val="100000"/>
              </a:lnSpc>
              <a:spcBef>
                <a:spcPts val="0"/>
              </a:spcBef>
              <a:spcAft>
                <a:spcPts val="800"/>
              </a:spcAft>
              <a:buSzPct val="100000"/>
              <a:buNone/>
            </a:pPr>
            <a:r>
              <a:rPr lang="zh-CN" altLang="en-US" sz="2800" spc="200" dirty="0">
                <a:solidFill>
                  <a:schemeClr val="tx1"/>
                </a:solidFill>
                <a:latin typeface="Arial" panose="020B0604020202020204" pitchFamily="34" charset="0"/>
                <a:ea typeface="微软雅黑" panose="020B0503020204020204" pitchFamily="34" charset="-122"/>
              </a:rPr>
              <a:t>虹膜/虹膜识别技术</a:t>
            </a:r>
            <a:endParaRPr lang="zh-CN" altLang="en-US" sz="2800" spc="200" dirty="0">
              <a:solidFill>
                <a:schemeClr val="tx1"/>
              </a:solidFill>
              <a:latin typeface="Arial" panose="020B0604020202020204" pitchFamily="34" charset="0"/>
              <a:ea typeface="微软雅黑" panose="020B0503020204020204" pitchFamily="34" charset="-122"/>
            </a:endParaRPr>
          </a:p>
        </p:txBody>
      </p:sp>
      <p:grpSp>
        <p:nvGrpSpPr>
          <p:cNvPr id="5" name="icon"/>
          <p:cNvGrpSpPr/>
          <p:nvPr>
            <p:custDataLst>
              <p:tags r:id="rId23"/>
            </p:custDataLst>
          </p:nvPr>
        </p:nvGrpSpPr>
        <p:grpSpPr>
          <a:xfrm rot="0">
            <a:off x="4574353" y="2239025"/>
            <a:ext cx="380098" cy="300077"/>
            <a:chOff x="5892992" y="4035116"/>
            <a:chExt cx="1539215" cy="1252672"/>
          </a:xfrm>
          <a:solidFill>
            <a:schemeClr val="accent1"/>
          </a:solidFill>
        </p:grpSpPr>
        <p:sp>
          <p:nvSpPr>
            <p:cNvPr id="52" name="PA-任意多边形 74"/>
            <p:cNvSpPr>
              <a:spLocks noEditPoints="1"/>
            </p:cNvSpPr>
            <p:nvPr>
              <p:custDataLst>
                <p:tags r:id="rId24"/>
              </p:custDataLst>
            </p:nvPr>
          </p:nvSpPr>
          <p:spPr bwMode="auto">
            <a:xfrm>
              <a:off x="5892992" y="4035116"/>
              <a:ext cx="1539215" cy="1252672"/>
            </a:xfrm>
            <a:custGeom>
              <a:avLst/>
              <a:gdLst>
                <a:gd name="T0" fmla="*/ 3172 w 3215"/>
                <a:gd name="T1" fmla="*/ 774 h 2618"/>
                <a:gd name="T2" fmla="*/ 2657 w 3215"/>
                <a:gd name="T3" fmla="*/ 970 h 2618"/>
                <a:gd name="T4" fmla="*/ 2394 w 3215"/>
                <a:gd name="T5" fmla="*/ 389 h 2618"/>
                <a:gd name="T6" fmla="*/ 1694 w 3215"/>
                <a:gd name="T7" fmla="*/ 540 h 2618"/>
                <a:gd name="T8" fmla="*/ 1521 w 3215"/>
                <a:gd name="T9" fmla="*/ 87 h 2618"/>
                <a:gd name="T10" fmla="*/ 934 w 3215"/>
                <a:gd name="T11" fmla="*/ 424 h 2618"/>
                <a:gd name="T12" fmla="*/ 905 w 3215"/>
                <a:gd name="T13" fmla="*/ 734 h 2618"/>
                <a:gd name="T14" fmla="*/ 30 w 3215"/>
                <a:gd name="T15" fmla="*/ 653 h 2618"/>
                <a:gd name="T16" fmla="*/ 23 w 3215"/>
                <a:gd name="T17" fmla="*/ 1528 h 2618"/>
                <a:gd name="T18" fmla="*/ 1607 w 3215"/>
                <a:gd name="T19" fmla="*/ 2618 h 2618"/>
                <a:gd name="T20" fmla="*/ 3192 w 3215"/>
                <a:gd name="T21" fmla="*/ 1528 h 2618"/>
                <a:gd name="T22" fmla="*/ 740 w 3215"/>
                <a:gd name="T23" fmla="*/ 1049 h 2618"/>
                <a:gd name="T24" fmla="*/ 709 w 3215"/>
                <a:gd name="T25" fmla="*/ 1102 h 2618"/>
                <a:gd name="T26" fmla="*/ 679 w 3215"/>
                <a:gd name="T27" fmla="*/ 1164 h 2618"/>
                <a:gd name="T28" fmla="*/ 663 w 3215"/>
                <a:gd name="T29" fmla="*/ 1202 h 2618"/>
                <a:gd name="T30" fmla="*/ 639 w 3215"/>
                <a:gd name="T31" fmla="*/ 1269 h 2618"/>
                <a:gd name="T32" fmla="*/ 622 w 3215"/>
                <a:gd name="T33" fmla="*/ 1328 h 2618"/>
                <a:gd name="T34" fmla="*/ 613 w 3215"/>
                <a:gd name="T35" fmla="*/ 1368 h 2618"/>
                <a:gd name="T36" fmla="*/ 597 w 3215"/>
                <a:gd name="T37" fmla="*/ 1465 h 2618"/>
                <a:gd name="T38" fmla="*/ 593 w 3215"/>
                <a:gd name="T39" fmla="*/ 1511 h 2618"/>
                <a:gd name="T40" fmla="*/ 591 w 3215"/>
                <a:gd name="T41" fmla="*/ 1578 h 2618"/>
                <a:gd name="T42" fmla="*/ 593 w 3215"/>
                <a:gd name="T43" fmla="*/ 1644 h 2618"/>
                <a:gd name="T44" fmla="*/ 597 w 3215"/>
                <a:gd name="T45" fmla="*/ 1690 h 2618"/>
                <a:gd name="T46" fmla="*/ 607 w 3215"/>
                <a:gd name="T47" fmla="*/ 1756 h 2618"/>
                <a:gd name="T48" fmla="*/ 620 w 3215"/>
                <a:gd name="T49" fmla="*/ 1818 h 2618"/>
                <a:gd name="T50" fmla="*/ 631 w 3215"/>
                <a:gd name="T51" fmla="*/ 1862 h 2618"/>
                <a:gd name="T52" fmla="*/ 663 w 3215"/>
                <a:gd name="T53" fmla="*/ 1953 h 2618"/>
                <a:gd name="T54" fmla="*/ 679 w 3215"/>
                <a:gd name="T55" fmla="*/ 1990 h 2618"/>
                <a:gd name="T56" fmla="*/ 705 w 3215"/>
                <a:gd name="T57" fmla="*/ 2045 h 2618"/>
                <a:gd name="T58" fmla="*/ 724 w 3215"/>
                <a:gd name="T59" fmla="*/ 2080 h 2618"/>
                <a:gd name="T60" fmla="*/ 202 w 3215"/>
                <a:gd name="T61" fmla="*/ 1577 h 2618"/>
                <a:gd name="T62" fmla="*/ 1607 w 3215"/>
                <a:gd name="T63" fmla="*/ 733 h 2618"/>
                <a:gd name="T64" fmla="*/ 2475 w 3215"/>
                <a:gd name="T65" fmla="*/ 2108 h 2618"/>
                <a:gd name="T66" fmla="*/ 2494 w 3215"/>
                <a:gd name="T67" fmla="*/ 2074 h 2618"/>
                <a:gd name="T68" fmla="*/ 2537 w 3215"/>
                <a:gd name="T69" fmla="*/ 1990 h 2618"/>
                <a:gd name="T70" fmla="*/ 2552 w 3215"/>
                <a:gd name="T71" fmla="*/ 1953 h 2618"/>
                <a:gd name="T72" fmla="*/ 2584 w 3215"/>
                <a:gd name="T73" fmla="*/ 1860 h 2618"/>
                <a:gd name="T74" fmla="*/ 2595 w 3215"/>
                <a:gd name="T75" fmla="*/ 1819 h 2618"/>
                <a:gd name="T76" fmla="*/ 2608 w 3215"/>
                <a:gd name="T77" fmla="*/ 1756 h 2618"/>
                <a:gd name="T78" fmla="*/ 2619 w 3215"/>
                <a:gd name="T79" fmla="*/ 1684 h 2618"/>
                <a:gd name="T80" fmla="*/ 2623 w 3215"/>
                <a:gd name="T81" fmla="*/ 1619 h 2618"/>
                <a:gd name="T82" fmla="*/ 2624 w 3215"/>
                <a:gd name="T83" fmla="*/ 1545 h 2618"/>
                <a:gd name="T84" fmla="*/ 2621 w 3215"/>
                <a:gd name="T85" fmla="*/ 1503 h 2618"/>
                <a:gd name="T86" fmla="*/ 2615 w 3215"/>
                <a:gd name="T87" fmla="*/ 1439 h 2618"/>
                <a:gd name="T88" fmla="*/ 2602 w 3215"/>
                <a:gd name="T89" fmla="*/ 1368 h 2618"/>
                <a:gd name="T90" fmla="*/ 2593 w 3215"/>
                <a:gd name="T91" fmla="*/ 1328 h 2618"/>
                <a:gd name="T92" fmla="*/ 2565 w 3215"/>
                <a:gd name="T93" fmla="*/ 1235 h 2618"/>
                <a:gd name="T94" fmla="*/ 2549 w 3215"/>
                <a:gd name="T95" fmla="*/ 1195 h 2618"/>
                <a:gd name="T96" fmla="*/ 2524 w 3215"/>
                <a:gd name="T97" fmla="*/ 1137 h 2618"/>
                <a:gd name="T98" fmla="*/ 2494 w 3215"/>
                <a:gd name="T99" fmla="*/ 1081 h 2618"/>
                <a:gd name="T100" fmla="*/ 2475 w 3215"/>
                <a:gd name="T101" fmla="*/ 1047 h 2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15" h="2618">
                  <a:moveTo>
                    <a:pt x="3192" y="1528"/>
                  </a:moveTo>
                  <a:cubicBezTo>
                    <a:pt x="3185" y="1518"/>
                    <a:pt x="3035" y="1309"/>
                    <a:pt x="2789" y="1084"/>
                  </a:cubicBezTo>
                  <a:lnTo>
                    <a:pt x="3172" y="774"/>
                  </a:lnTo>
                  <a:cubicBezTo>
                    <a:pt x="3209" y="744"/>
                    <a:pt x="3215" y="690"/>
                    <a:pt x="3185" y="653"/>
                  </a:cubicBezTo>
                  <a:cubicBezTo>
                    <a:pt x="3155" y="616"/>
                    <a:pt x="3101" y="610"/>
                    <a:pt x="3064" y="640"/>
                  </a:cubicBezTo>
                  <a:lnTo>
                    <a:pt x="2657" y="970"/>
                  </a:lnTo>
                  <a:cubicBezTo>
                    <a:pt x="2541" y="876"/>
                    <a:pt x="2424" y="797"/>
                    <a:pt x="2307" y="733"/>
                  </a:cubicBezTo>
                  <a:lnTo>
                    <a:pt x="2429" y="506"/>
                  </a:lnTo>
                  <a:cubicBezTo>
                    <a:pt x="2451" y="464"/>
                    <a:pt x="2436" y="412"/>
                    <a:pt x="2394" y="389"/>
                  </a:cubicBezTo>
                  <a:cubicBezTo>
                    <a:pt x="2352" y="367"/>
                    <a:pt x="2299" y="382"/>
                    <a:pt x="2277" y="424"/>
                  </a:cubicBezTo>
                  <a:lnTo>
                    <a:pt x="2151" y="657"/>
                  </a:lnTo>
                  <a:cubicBezTo>
                    <a:pt x="1997" y="590"/>
                    <a:pt x="1843" y="551"/>
                    <a:pt x="1694" y="540"/>
                  </a:cubicBezTo>
                  <a:lnTo>
                    <a:pt x="1694" y="87"/>
                  </a:lnTo>
                  <a:cubicBezTo>
                    <a:pt x="1694" y="39"/>
                    <a:pt x="1655" y="0"/>
                    <a:pt x="1607" y="0"/>
                  </a:cubicBezTo>
                  <a:cubicBezTo>
                    <a:pt x="1560" y="0"/>
                    <a:pt x="1521" y="39"/>
                    <a:pt x="1521" y="87"/>
                  </a:cubicBezTo>
                  <a:lnTo>
                    <a:pt x="1521" y="540"/>
                  </a:lnTo>
                  <a:cubicBezTo>
                    <a:pt x="1371" y="551"/>
                    <a:pt x="1216" y="591"/>
                    <a:pt x="1060" y="658"/>
                  </a:cubicBezTo>
                  <a:lnTo>
                    <a:pt x="934" y="424"/>
                  </a:lnTo>
                  <a:cubicBezTo>
                    <a:pt x="911" y="382"/>
                    <a:pt x="859" y="367"/>
                    <a:pt x="817" y="389"/>
                  </a:cubicBezTo>
                  <a:cubicBezTo>
                    <a:pt x="775" y="412"/>
                    <a:pt x="760" y="464"/>
                    <a:pt x="782" y="506"/>
                  </a:cubicBezTo>
                  <a:lnTo>
                    <a:pt x="905" y="734"/>
                  </a:lnTo>
                  <a:cubicBezTo>
                    <a:pt x="789" y="798"/>
                    <a:pt x="673" y="877"/>
                    <a:pt x="558" y="970"/>
                  </a:cubicBezTo>
                  <a:lnTo>
                    <a:pt x="151" y="640"/>
                  </a:lnTo>
                  <a:cubicBezTo>
                    <a:pt x="114" y="610"/>
                    <a:pt x="60" y="616"/>
                    <a:pt x="30" y="653"/>
                  </a:cubicBezTo>
                  <a:cubicBezTo>
                    <a:pt x="0" y="690"/>
                    <a:pt x="6" y="744"/>
                    <a:pt x="43" y="774"/>
                  </a:cubicBezTo>
                  <a:lnTo>
                    <a:pt x="426" y="1084"/>
                  </a:lnTo>
                  <a:cubicBezTo>
                    <a:pt x="180" y="1309"/>
                    <a:pt x="30" y="1518"/>
                    <a:pt x="23" y="1528"/>
                  </a:cubicBezTo>
                  <a:cubicBezTo>
                    <a:pt x="2" y="1557"/>
                    <a:pt x="2" y="1598"/>
                    <a:pt x="23" y="1627"/>
                  </a:cubicBezTo>
                  <a:cubicBezTo>
                    <a:pt x="31" y="1638"/>
                    <a:pt x="202" y="1877"/>
                    <a:pt x="480" y="2120"/>
                  </a:cubicBezTo>
                  <a:cubicBezTo>
                    <a:pt x="855" y="2446"/>
                    <a:pt x="1245" y="2618"/>
                    <a:pt x="1607" y="2618"/>
                  </a:cubicBezTo>
                  <a:cubicBezTo>
                    <a:pt x="1970" y="2618"/>
                    <a:pt x="2360" y="2446"/>
                    <a:pt x="2735" y="2120"/>
                  </a:cubicBezTo>
                  <a:cubicBezTo>
                    <a:pt x="3013" y="1877"/>
                    <a:pt x="3184" y="1638"/>
                    <a:pt x="3192" y="1627"/>
                  </a:cubicBezTo>
                  <a:cubicBezTo>
                    <a:pt x="3213" y="1598"/>
                    <a:pt x="3213" y="1557"/>
                    <a:pt x="3192" y="1528"/>
                  </a:cubicBezTo>
                  <a:close/>
                  <a:moveTo>
                    <a:pt x="202" y="1577"/>
                  </a:moveTo>
                  <a:cubicBezTo>
                    <a:pt x="281" y="1478"/>
                    <a:pt x="476" y="1246"/>
                    <a:pt x="740" y="1047"/>
                  </a:cubicBezTo>
                  <a:cubicBezTo>
                    <a:pt x="740" y="1048"/>
                    <a:pt x="740" y="1048"/>
                    <a:pt x="740" y="1049"/>
                  </a:cubicBezTo>
                  <a:cubicBezTo>
                    <a:pt x="734" y="1057"/>
                    <a:pt x="729" y="1066"/>
                    <a:pt x="724" y="1075"/>
                  </a:cubicBezTo>
                  <a:cubicBezTo>
                    <a:pt x="723" y="1077"/>
                    <a:pt x="722" y="1079"/>
                    <a:pt x="721" y="1081"/>
                  </a:cubicBezTo>
                  <a:cubicBezTo>
                    <a:pt x="717" y="1088"/>
                    <a:pt x="713" y="1095"/>
                    <a:pt x="709" y="1102"/>
                  </a:cubicBezTo>
                  <a:cubicBezTo>
                    <a:pt x="703" y="1113"/>
                    <a:pt x="698" y="1124"/>
                    <a:pt x="692" y="1135"/>
                  </a:cubicBezTo>
                  <a:cubicBezTo>
                    <a:pt x="692" y="1136"/>
                    <a:pt x="692" y="1136"/>
                    <a:pt x="691" y="1137"/>
                  </a:cubicBezTo>
                  <a:cubicBezTo>
                    <a:pt x="687" y="1146"/>
                    <a:pt x="683" y="1155"/>
                    <a:pt x="679" y="1164"/>
                  </a:cubicBezTo>
                  <a:cubicBezTo>
                    <a:pt x="677" y="1167"/>
                    <a:pt x="676" y="1170"/>
                    <a:pt x="675" y="1173"/>
                  </a:cubicBezTo>
                  <a:cubicBezTo>
                    <a:pt x="672" y="1180"/>
                    <a:pt x="669" y="1187"/>
                    <a:pt x="666" y="1194"/>
                  </a:cubicBezTo>
                  <a:cubicBezTo>
                    <a:pt x="665" y="1197"/>
                    <a:pt x="664" y="1199"/>
                    <a:pt x="663" y="1202"/>
                  </a:cubicBezTo>
                  <a:cubicBezTo>
                    <a:pt x="659" y="1211"/>
                    <a:pt x="655" y="1221"/>
                    <a:pt x="652" y="1230"/>
                  </a:cubicBezTo>
                  <a:cubicBezTo>
                    <a:pt x="651" y="1232"/>
                    <a:pt x="650" y="1235"/>
                    <a:pt x="650" y="1237"/>
                  </a:cubicBezTo>
                  <a:cubicBezTo>
                    <a:pt x="646" y="1247"/>
                    <a:pt x="642" y="1258"/>
                    <a:pt x="639" y="1269"/>
                  </a:cubicBezTo>
                  <a:cubicBezTo>
                    <a:pt x="636" y="1277"/>
                    <a:pt x="634" y="1285"/>
                    <a:pt x="631" y="1293"/>
                  </a:cubicBezTo>
                  <a:cubicBezTo>
                    <a:pt x="631" y="1295"/>
                    <a:pt x="630" y="1297"/>
                    <a:pt x="630" y="1299"/>
                  </a:cubicBezTo>
                  <a:cubicBezTo>
                    <a:pt x="627" y="1308"/>
                    <a:pt x="624" y="1318"/>
                    <a:pt x="622" y="1328"/>
                  </a:cubicBezTo>
                  <a:cubicBezTo>
                    <a:pt x="621" y="1331"/>
                    <a:pt x="620" y="1334"/>
                    <a:pt x="620" y="1337"/>
                  </a:cubicBezTo>
                  <a:cubicBezTo>
                    <a:pt x="618" y="1344"/>
                    <a:pt x="616" y="1352"/>
                    <a:pt x="614" y="1359"/>
                  </a:cubicBezTo>
                  <a:cubicBezTo>
                    <a:pt x="614" y="1362"/>
                    <a:pt x="613" y="1365"/>
                    <a:pt x="613" y="1368"/>
                  </a:cubicBezTo>
                  <a:cubicBezTo>
                    <a:pt x="610" y="1378"/>
                    <a:pt x="608" y="1389"/>
                    <a:pt x="607" y="1399"/>
                  </a:cubicBezTo>
                  <a:cubicBezTo>
                    <a:pt x="606" y="1400"/>
                    <a:pt x="606" y="1402"/>
                    <a:pt x="606" y="1403"/>
                  </a:cubicBezTo>
                  <a:cubicBezTo>
                    <a:pt x="602" y="1424"/>
                    <a:pt x="599" y="1444"/>
                    <a:pt x="597" y="1465"/>
                  </a:cubicBezTo>
                  <a:cubicBezTo>
                    <a:pt x="597" y="1467"/>
                    <a:pt x="597" y="1469"/>
                    <a:pt x="596" y="1471"/>
                  </a:cubicBezTo>
                  <a:cubicBezTo>
                    <a:pt x="595" y="1482"/>
                    <a:pt x="594" y="1492"/>
                    <a:pt x="594" y="1503"/>
                  </a:cubicBezTo>
                  <a:cubicBezTo>
                    <a:pt x="593" y="1506"/>
                    <a:pt x="593" y="1508"/>
                    <a:pt x="593" y="1511"/>
                  </a:cubicBezTo>
                  <a:cubicBezTo>
                    <a:pt x="593" y="1519"/>
                    <a:pt x="592" y="1527"/>
                    <a:pt x="592" y="1536"/>
                  </a:cubicBezTo>
                  <a:cubicBezTo>
                    <a:pt x="592" y="1539"/>
                    <a:pt x="592" y="1542"/>
                    <a:pt x="591" y="1545"/>
                  </a:cubicBezTo>
                  <a:cubicBezTo>
                    <a:pt x="591" y="1556"/>
                    <a:pt x="591" y="1567"/>
                    <a:pt x="591" y="1578"/>
                  </a:cubicBezTo>
                  <a:cubicBezTo>
                    <a:pt x="591" y="1588"/>
                    <a:pt x="591" y="1599"/>
                    <a:pt x="591" y="1610"/>
                  </a:cubicBezTo>
                  <a:cubicBezTo>
                    <a:pt x="592" y="1613"/>
                    <a:pt x="592" y="1616"/>
                    <a:pt x="592" y="1619"/>
                  </a:cubicBezTo>
                  <a:cubicBezTo>
                    <a:pt x="592" y="1628"/>
                    <a:pt x="593" y="1636"/>
                    <a:pt x="593" y="1644"/>
                  </a:cubicBezTo>
                  <a:cubicBezTo>
                    <a:pt x="593" y="1647"/>
                    <a:pt x="593" y="1649"/>
                    <a:pt x="594" y="1652"/>
                  </a:cubicBezTo>
                  <a:cubicBezTo>
                    <a:pt x="594" y="1663"/>
                    <a:pt x="595" y="1673"/>
                    <a:pt x="596" y="1684"/>
                  </a:cubicBezTo>
                  <a:cubicBezTo>
                    <a:pt x="597" y="1686"/>
                    <a:pt x="597" y="1688"/>
                    <a:pt x="597" y="1690"/>
                  </a:cubicBezTo>
                  <a:cubicBezTo>
                    <a:pt x="598" y="1702"/>
                    <a:pt x="600" y="1713"/>
                    <a:pt x="602" y="1725"/>
                  </a:cubicBezTo>
                  <a:cubicBezTo>
                    <a:pt x="603" y="1734"/>
                    <a:pt x="604" y="1743"/>
                    <a:pt x="606" y="1752"/>
                  </a:cubicBezTo>
                  <a:cubicBezTo>
                    <a:pt x="606" y="1753"/>
                    <a:pt x="606" y="1755"/>
                    <a:pt x="607" y="1756"/>
                  </a:cubicBezTo>
                  <a:cubicBezTo>
                    <a:pt x="608" y="1766"/>
                    <a:pt x="610" y="1777"/>
                    <a:pt x="613" y="1787"/>
                  </a:cubicBezTo>
                  <a:cubicBezTo>
                    <a:pt x="613" y="1790"/>
                    <a:pt x="614" y="1793"/>
                    <a:pt x="614" y="1795"/>
                  </a:cubicBezTo>
                  <a:cubicBezTo>
                    <a:pt x="616" y="1803"/>
                    <a:pt x="618" y="1811"/>
                    <a:pt x="620" y="1818"/>
                  </a:cubicBezTo>
                  <a:cubicBezTo>
                    <a:pt x="620" y="1821"/>
                    <a:pt x="621" y="1824"/>
                    <a:pt x="622" y="1827"/>
                  </a:cubicBezTo>
                  <a:cubicBezTo>
                    <a:pt x="624" y="1837"/>
                    <a:pt x="627" y="1847"/>
                    <a:pt x="630" y="1857"/>
                  </a:cubicBezTo>
                  <a:cubicBezTo>
                    <a:pt x="630" y="1858"/>
                    <a:pt x="631" y="1860"/>
                    <a:pt x="631" y="1862"/>
                  </a:cubicBezTo>
                  <a:cubicBezTo>
                    <a:pt x="637" y="1881"/>
                    <a:pt x="643" y="1900"/>
                    <a:pt x="650" y="1918"/>
                  </a:cubicBezTo>
                  <a:cubicBezTo>
                    <a:pt x="651" y="1921"/>
                    <a:pt x="651" y="1923"/>
                    <a:pt x="652" y="1925"/>
                  </a:cubicBezTo>
                  <a:cubicBezTo>
                    <a:pt x="655" y="1934"/>
                    <a:pt x="659" y="1944"/>
                    <a:pt x="663" y="1953"/>
                  </a:cubicBezTo>
                  <a:cubicBezTo>
                    <a:pt x="664" y="1956"/>
                    <a:pt x="665" y="1958"/>
                    <a:pt x="666" y="1961"/>
                  </a:cubicBezTo>
                  <a:cubicBezTo>
                    <a:pt x="669" y="1968"/>
                    <a:pt x="672" y="1975"/>
                    <a:pt x="675" y="1982"/>
                  </a:cubicBezTo>
                  <a:cubicBezTo>
                    <a:pt x="676" y="1985"/>
                    <a:pt x="677" y="1988"/>
                    <a:pt x="679" y="1990"/>
                  </a:cubicBezTo>
                  <a:cubicBezTo>
                    <a:pt x="683" y="2000"/>
                    <a:pt x="687" y="2009"/>
                    <a:pt x="691" y="2018"/>
                  </a:cubicBezTo>
                  <a:lnTo>
                    <a:pt x="692" y="2019"/>
                  </a:lnTo>
                  <a:cubicBezTo>
                    <a:pt x="696" y="2028"/>
                    <a:pt x="701" y="2037"/>
                    <a:pt x="705" y="2045"/>
                  </a:cubicBezTo>
                  <a:cubicBezTo>
                    <a:pt x="706" y="2048"/>
                    <a:pt x="708" y="2051"/>
                    <a:pt x="709" y="2053"/>
                  </a:cubicBezTo>
                  <a:cubicBezTo>
                    <a:pt x="713" y="2060"/>
                    <a:pt x="717" y="2067"/>
                    <a:pt x="721" y="2074"/>
                  </a:cubicBezTo>
                  <a:cubicBezTo>
                    <a:pt x="722" y="2076"/>
                    <a:pt x="723" y="2078"/>
                    <a:pt x="724" y="2080"/>
                  </a:cubicBezTo>
                  <a:cubicBezTo>
                    <a:pt x="729" y="2089"/>
                    <a:pt x="734" y="2098"/>
                    <a:pt x="740" y="2106"/>
                  </a:cubicBezTo>
                  <a:cubicBezTo>
                    <a:pt x="740" y="2107"/>
                    <a:pt x="740" y="2107"/>
                    <a:pt x="740" y="2108"/>
                  </a:cubicBezTo>
                  <a:cubicBezTo>
                    <a:pt x="476" y="1909"/>
                    <a:pt x="281" y="1677"/>
                    <a:pt x="202" y="1577"/>
                  </a:cubicBezTo>
                  <a:close/>
                  <a:moveTo>
                    <a:pt x="1607" y="2422"/>
                  </a:moveTo>
                  <a:cubicBezTo>
                    <a:pt x="1142" y="2422"/>
                    <a:pt x="763" y="2043"/>
                    <a:pt x="763" y="1577"/>
                  </a:cubicBezTo>
                  <a:cubicBezTo>
                    <a:pt x="763" y="1112"/>
                    <a:pt x="1142" y="733"/>
                    <a:pt x="1607" y="733"/>
                  </a:cubicBezTo>
                  <a:cubicBezTo>
                    <a:pt x="2073" y="733"/>
                    <a:pt x="2452" y="1112"/>
                    <a:pt x="2452" y="1577"/>
                  </a:cubicBezTo>
                  <a:cubicBezTo>
                    <a:pt x="2452" y="2043"/>
                    <a:pt x="2073" y="2422"/>
                    <a:pt x="1607" y="2422"/>
                  </a:cubicBezTo>
                  <a:close/>
                  <a:moveTo>
                    <a:pt x="2475" y="2108"/>
                  </a:moveTo>
                  <a:cubicBezTo>
                    <a:pt x="2475" y="2107"/>
                    <a:pt x="2475" y="2107"/>
                    <a:pt x="2475" y="2106"/>
                  </a:cubicBezTo>
                  <a:cubicBezTo>
                    <a:pt x="2481" y="2098"/>
                    <a:pt x="2486" y="2089"/>
                    <a:pt x="2491" y="2080"/>
                  </a:cubicBezTo>
                  <a:cubicBezTo>
                    <a:pt x="2492" y="2078"/>
                    <a:pt x="2493" y="2076"/>
                    <a:pt x="2494" y="2074"/>
                  </a:cubicBezTo>
                  <a:cubicBezTo>
                    <a:pt x="2498" y="2067"/>
                    <a:pt x="2502" y="2060"/>
                    <a:pt x="2506" y="2053"/>
                  </a:cubicBezTo>
                  <a:cubicBezTo>
                    <a:pt x="2507" y="2050"/>
                    <a:pt x="2509" y="2048"/>
                    <a:pt x="2510" y="2045"/>
                  </a:cubicBezTo>
                  <a:cubicBezTo>
                    <a:pt x="2519" y="2027"/>
                    <a:pt x="2528" y="2009"/>
                    <a:pt x="2537" y="1990"/>
                  </a:cubicBezTo>
                  <a:cubicBezTo>
                    <a:pt x="2538" y="1988"/>
                    <a:pt x="2539" y="1985"/>
                    <a:pt x="2540" y="1983"/>
                  </a:cubicBezTo>
                  <a:cubicBezTo>
                    <a:pt x="2543" y="1975"/>
                    <a:pt x="2546" y="1967"/>
                    <a:pt x="2549" y="1960"/>
                  </a:cubicBezTo>
                  <a:cubicBezTo>
                    <a:pt x="2550" y="1958"/>
                    <a:pt x="2551" y="1956"/>
                    <a:pt x="2552" y="1953"/>
                  </a:cubicBezTo>
                  <a:cubicBezTo>
                    <a:pt x="2556" y="1944"/>
                    <a:pt x="2560" y="1934"/>
                    <a:pt x="2563" y="1924"/>
                  </a:cubicBezTo>
                  <a:cubicBezTo>
                    <a:pt x="2564" y="1923"/>
                    <a:pt x="2564" y="1921"/>
                    <a:pt x="2565" y="1920"/>
                  </a:cubicBezTo>
                  <a:cubicBezTo>
                    <a:pt x="2572" y="1900"/>
                    <a:pt x="2578" y="1880"/>
                    <a:pt x="2584" y="1860"/>
                  </a:cubicBezTo>
                  <a:cubicBezTo>
                    <a:pt x="2584" y="1859"/>
                    <a:pt x="2585" y="1858"/>
                    <a:pt x="2585" y="1857"/>
                  </a:cubicBezTo>
                  <a:cubicBezTo>
                    <a:pt x="2588" y="1847"/>
                    <a:pt x="2591" y="1837"/>
                    <a:pt x="2593" y="1827"/>
                  </a:cubicBezTo>
                  <a:cubicBezTo>
                    <a:pt x="2594" y="1824"/>
                    <a:pt x="2594" y="1822"/>
                    <a:pt x="2595" y="1819"/>
                  </a:cubicBezTo>
                  <a:cubicBezTo>
                    <a:pt x="2597" y="1811"/>
                    <a:pt x="2599" y="1803"/>
                    <a:pt x="2601" y="1795"/>
                  </a:cubicBezTo>
                  <a:cubicBezTo>
                    <a:pt x="2601" y="1792"/>
                    <a:pt x="2602" y="1790"/>
                    <a:pt x="2602" y="1787"/>
                  </a:cubicBezTo>
                  <a:cubicBezTo>
                    <a:pt x="2605" y="1777"/>
                    <a:pt x="2607" y="1766"/>
                    <a:pt x="2608" y="1756"/>
                  </a:cubicBezTo>
                  <a:cubicBezTo>
                    <a:pt x="2609" y="1755"/>
                    <a:pt x="2609" y="1754"/>
                    <a:pt x="2609" y="1753"/>
                  </a:cubicBezTo>
                  <a:cubicBezTo>
                    <a:pt x="2613" y="1732"/>
                    <a:pt x="2616" y="1711"/>
                    <a:pt x="2618" y="1690"/>
                  </a:cubicBezTo>
                  <a:cubicBezTo>
                    <a:pt x="2618" y="1688"/>
                    <a:pt x="2618" y="1686"/>
                    <a:pt x="2619" y="1684"/>
                  </a:cubicBezTo>
                  <a:cubicBezTo>
                    <a:pt x="2620" y="1673"/>
                    <a:pt x="2621" y="1663"/>
                    <a:pt x="2621" y="1652"/>
                  </a:cubicBezTo>
                  <a:cubicBezTo>
                    <a:pt x="2622" y="1649"/>
                    <a:pt x="2622" y="1647"/>
                    <a:pt x="2622" y="1644"/>
                  </a:cubicBezTo>
                  <a:cubicBezTo>
                    <a:pt x="2622" y="1636"/>
                    <a:pt x="2623" y="1627"/>
                    <a:pt x="2623" y="1619"/>
                  </a:cubicBezTo>
                  <a:cubicBezTo>
                    <a:pt x="2623" y="1616"/>
                    <a:pt x="2623" y="1613"/>
                    <a:pt x="2624" y="1610"/>
                  </a:cubicBezTo>
                  <a:cubicBezTo>
                    <a:pt x="2624" y="1599"/>
                    <a:pt x="2624" y="1588"/>
                    <a:pt x="2624" y="1577"/>
                  </a:cubicBezTo>
                  <a:cubicBezTo>
                    <a:pt x="2624" y="1567"/>
                    <a:pt x="2624" y="1556"/>
                    <a:pt x="2624" y="1545"/>
                  </a:cubicBezTo>
                  <a:cubicBezTo>
                    <a:pt x="2623" y="1542"/>
                    <a:pt x="2623" y="1539"/>
                    <a:pt x="2623" y="1536"/>
                  </a:cubicBezTo>
                  <a:cubicBezTo>
                    <a:pt x="2623" y="1527"/>
                    <a:pt x="2622" y="1519"/>
                    <a:pt x="2622" y="1511"/>
                  </a:cubicBezTo>
                  <a:cubicBezTo>
                    <a:pt x="2622" y="1508"/>
                    <a:pt x="2622" y="1505"/>
                    <a:pt x="2621" y="1503"/>
                  </a:cubicBezTo>
                  <a:cubicBezTo>
                    <a:pt x="2621" y="1492"/>
                    <a:pt x="2620" y="1482"/>
                    <a:pt x="2619" y="1471"/>
                  </a:cubicBezTo>
                  <a:cubicBezTo>
                    <a:pt x="2618" y="1469"/>
                    <a:pt x="2618" y="1467"/>
                    <a:pt x="2618" y="1465"/>
                  </a:cubicBezTo>
                  <a:cubicBezTo>
                    <a:pt x="2617" y="1456"/>
                    <a:pt x="2616" y="1448"/>
                    <a:pt x="2615" y="1439"/>
                  </a:cubicBezTo>
                  <a:cubicBezTo>
                    <a:pt x="2613" y="1427"/>
                    <a:pt x="2611" y="1414"/>
                    <a:pt x="2609" y="1402"/>
                  </a:cubicBezTo>
                  <a:cubicBezTo>
                    <a:pt x="2609" y="1401"/>
                    <a:pt x="2609" y="1400"/>
                    <a:pt x="2608" y="1399"/>
                  </a:cubicBezTo>
                  <a:cubicBezTo>
                    <a:pt x="2607" y="1389"/>
                    <a:pt x="2605" y="1378"/>
                    <a:pt x="2602" y="1368"/>
                  </a:cubicBezTo>
                  <a:cubicBezTo>
                    <a:pt x="2602" y="1365"/>
                    <a:pt x="2601" y="1363"/>
                    <a:pt x="2601" y="1360"/>
                  </a:cubicBezTo>
                  <a:cubicBezTo>
                    <a:pt x="2599" y="1352"/>
                    <a:pt x="2597" y="1344"/>
                    <a:pt x="2595" y="1336"/>
                  </a:cubicBezTo>
                  <a:cubicBezTo>
                    <a:pt x="2594" y="1333"/>
                    <a:pt x="2594" y="1331"/>
                    <a:pt x="2593" y="1328"/>
                  </a:cubicBezTo>
                  <a:cubicBezTo>
                    <a:pt x="2591" y="1318"/>
                    <a:pt x="2588" y="1308"/>
                    <a:pt x="2585" y="1298"/>
                  </a:cubicBezTo>
                  <a:cubicBezTo>
                    <a:pt x="2585" y="1297"/>
                    <a:pt x="2584" y="1296"/>
                    <a:pt x="2584" y="1295"/>
                  </a:cubicBezTo>
                  <a:cubicBezTo>
                    <a:pt x="2578" y="1275"/>
                    <a:pt x="2572" y="1255"/>
                    <a:pt x="2565" y="1235"/>
                  </a:cubicBezTo>
                  <a:cubicBezTo>
                    <a:pt x="2564" y="1234"/>
                    <a:pt x="2564" y="1232"/>
                    <a:pt x="2563" y="1230"/>
                  </a:cubicBezTo>
                  <a:cubicBezTo>
                    <a:pt x="2560" y="1221"/>
                    <a:pt x="2556" y="1211"/>
                    <a:pt x="2552" y="1202"/>
                  </a:cubicBezTo>
                  <a:cubicBezTo>
                    <a:pt x="2551" y="1199"/>
                    <a:pt x="2550" y="1197"/>
                    <a:pt x="2549" y="1195"/>
                  </a:cubicBezTo>
                  <a:cubicBezTo>
                    <a:pt x="2546" y="1187"/>
                    <a:pt x="2543" y="1180"/>
                    <a:pt x="2540" y="1172"/>
                  </a:cubicBezTo>
                  <a:cubicBezTo>
                    <a:pt x="2539" y="1170"/>
                    <a:pt x="2538" y="1167"/>
                    <a:pt x="2537" y="1165"/>
                  </a:cubicBezTo>
                  <a:cubicBezTo>
                    <a:pt x="2532" y="1155"/>
                    <a:pt x="2528" y="1146"/>
                    <a:pt x="2524" y="1137"/>
                  </a:cubicBezTo>
                  <a:lnTo>
                    <a:pt x="2523" y="1137"/>
                  </a:lnTo>
                  <a:cubicBezTo>
                    <a:pt x="2518" y="1125"/>
                    <a:pt x="2512" y="1113"/>
                    <a:pt x="2506" y="1102"/>
                  </a:cubicBezTo>
                  <a:cubicBezTo>
                    <a:pt x="2502" y="1095"/>
                    <a:pt x="2498" y="1088"/>
                    <a:pt x="2494" y="1081"/>
                  </a:cubicBezTo>
                  <a:cubicBezTo>
                    <a:pt x="2493" y="1079"/>
                    <a:pt x="2492" y="1077"/>
                    <a:pt x="2491" y="1075"/>
                  </a:cubicBezTo>
                  <a:cubicBezTo>
                    <a:pt x="2486" y="1066"/>
                    <a:pt x="2481" y="1057"/>
                    <a:pt x="2475" y="1049"/>
                  </a:cubicBezTo>
                  <a:cubicBezTo>
                    <a:pt x="2475" y="1048"/>
                    <a:pt x="2475" y="1048"/>
                    <a:pt x="2475" y="1047"/>
                  </a:cubicBezTo>
                  <a:cubicBezTo>
                    <a:pt x="2739" y="1246"/>
                    <a:pt x="2934" y="1478"/>
                    <a:pt x="3013" y="1577"/>
                  </a:cubicBezTo>
                  <a:cubicBezTo>
                    <a:pt x="2934" y="1677"/>
                    <a:pt x="2739" y="1909"/>
                    <a:pt x="2475" y="2108"/>
                  </a:cubicBezTo>
                  <a:close/>
                </a:path>
              </a:pathLst>
            </a:custGeom>
            <a:solidFill>
              <a:schemeClr val="accent1"/>
            </a:solidFill>
            <a:ln>
              <a:noFill/>
            </a:ln>
          </p:spPr>
          <p:txBody>
            <a:bodyPr vert="horz" wrap="square" lIns="91440" tIns="45720" rIns="91440" bIns="45720" numCol="1" anchor="ctr" anchorCtr="0" compatLnSpc="0">
              <a:noAutofit/>
            </a:bodyPr>
            <a:p>
              <a:pPr lvl="0" algn="ctr">
                <a:lnSpc>
                  <a:spcPct val="120000"/>
                </a:lnSpc>
                <a:buClrTx/>
                <a:buSzTx/>
                <a:buFontTx/>
              </a:pPr>
              <a:endParaRPr>
                <a:solidFill>
                  <a:schemeClr val="tx1"/>
                </a:solidFill>
                <a:latin typeface="Arial" panose="020B0604020202020204" pitchFamily="34" charset="0"/>
                <a:ea typeface="微软雅黑" panose="020B0503020204020204" pitchFamily="34" charset="-122"/>
                <a:sym typeface="+mn-ea"/>
              </a:endParaRPr>
            </a:p>
          </p:txBody>
        </p:sp>
        <p:sp>
          <p:nvSpPr>
            <p:cNvPr id="63" name="PA-任意多边形 37"/>
            <p:cNvSpPr/>
            <p:nvPr>
              <p:custDataLst>
                <p:tags r:id="rId25"/>
              </p:custDataLst>
            </p:nvPr>
          </p:nvSpPr>
          <p:spPr bwMode="auto">
            <a:xfrm>
              <a:off x="6359708" y="4479865"/>
              <a:ext cx="605782" cy="620553"/>
            </a:xfrm>
            <a:custGeom>
              <a:avLst/>
              <a:gdLst>
                <a:gd name="T0" fmla="*/ 626 w 1089"/>
                <a:gd name="T1" fmla="*/ 210 h 1037"/>
                <a:gd name="T2" fmla="*/ 825 w 1089"/>
                <a:gd name="T3" fmla="*/ 411 h 1037"/>
                <a:gd name="T4" fmla="*/ 994 w 1089"/>
                <a:gd name="T5" fmla="*/ 319 h 1037"/>
                <a:gd name="T6" fmla="*/ 718 w 1089"/>
                <a:gd name="T7" fmla="*/ 941 h 1037"/>
                <a:gd name="T8" fmla="*/ 95 w 1089"/>
                <a:gd name="T9" fmla="*/ 665 h 1037"/>
                <a:gd name="T10" fmla="*/ 371 w 1089"/>
                <a:gd name="T11" fmla="*/ 43 h 1037"/>
                <a:gd name="T12" fmla="*/ 718 w 1089"/>
                <a:gd name="T13" fmla="*/ 43 h 1037"/>
                <a:gd name="T14" fmla="*/ 626 w 1089"/>
                <a:gd name="T15" fmla="*/ 210 h 10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9" h="1037">
                  <a:moveTo>
                    <a:pt x="626" y="210"/>
                  </a:moveTo>
                  <a:cubicBezTo>
                    <a:pt x="625" y="321"/>
                    <a:pt x="714" y="410"/>
                    <a:pt x="825" y="411"/>
                  </a:cubicBezTo>
                  <a:cubicBezTo>
                    <a:pt x="893" y="411"/>
                    <a:pt x="957" y="376"/>
                    <a:pt x="994" y="319"/>
                  </a:cubicBezTo>
                  <a:cubicBezTo>
                    <a:pt x="1089" y="567"/>
                    <a:pt x="966" y="845"/>
                    <a:pt x="718" y="941"/>
                  </a:cubicBezTo>
                  <a:cubicBezTo>
                    <a:pt x="469" y="1037"/>
                    <a:pt x="191" y="913"/>
                    <a:pt x="95" y="665"/>
                  </a:cubicBezTo>
                  <a:cubicBezTo>
                    <a:pt x="0" y="417"/>
                    <a:pt x="123" y="138"/>
                    <a:pt x="371" y="43"/>
                  </a:cubicBezTo>
                  <a:cubicBezTo>
                    <a:pt x="483" y="0"/>
                    <a:pt x="606" y="0"/>
                    <a:pt x="718" y="43"/>
                  </a:cubicBezTo>
                  <a:cubicBezTo>
                    <a:pt x="660" y="79"/>
                    <a:pt x="626" y="143"/>
                    <a:pt x="626" y="210"/>
                  </a:cubicBezTo>
                </a:path>
              </a:pathLst>
            </a:custGeom>
            <a:solidFill>
              <a:schemeClr val="accent1">
                <a:lumMod val="60000"/>
                <a:lumOff val="40000"/>
              </a:schemeClr>
            </a:solidFill>
            <a:ln>
              <a:noFill/>
            </a:ln>
          </p:spPr>
          <p:txBody>
            <a:bodyPr vert="horz" wrap="square" lIns="91440" tIns="45720" rIns="91440" bIns="45720" numCol="1" anchor="ctr" anchorCtr="0" compatLnSpc="0">
              <a:noAutofit/>
            </a:bodyPr>
            <a:p>
              <a:pPr lvl="0" algn="ctr">
                <a:lnSpc>
                  <a:spcPct val="120000"/>
                </a:lnSpc>
                <a:buClrTx/>
                <a:buSzTx/>
                <a:buFontTx/>
              </a:pPr>
              <a:endParaRPr>
                <a:solidFill>
                  <a:schemeClr val="tx1"/>
                </a:solidFill>
                <a:latin typeface="Arial" panose="020B0604020202020204" pitchFamily="34" charset="0"/>
                <a:ea typeface="微软雅黑" panose="020B0503020204020204" pitchFamily="34" charset="-122"/>
                <a:sym typeface="+mn-ea"/>
              </a:endParaRPr>
            </a:p>
          </p:txBody>
        </p:sp>
      </p:grpSp>
    </p:spTree>
    <p:custDataLst>
      <p:tags r:id="rId26"/>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userDrawn="1">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635" y="635"/>
            <a:ext cx="12190730" cy="6857365"/>
          </a:xfrm>
          <a:prstGeom prst="rect">
            <a:avLst/>
          </a:prstGeom>
        </p:spPr>
      </p:pic>
      <p:pic>
        <p:nvPicPr>
          <p:cNvPr id="7" name="图片 6"/>
          <p:cNvPicPr>
            <a:picLocks noChangeAspect="1"/>
          </p:cNvPicPr>
          <p:nvPr userDrawn="1">
            <p:custDataLst>
              <p:tags r:id="rId3"/>
            </p:custDataLst>
          </p:nvPr>
        </p:nvPicPr>
        <p:blipFill>
          <a:blip r:embed="rId4"/>
          <a:stretch>
            <a:fillRect/>
          </a:stretch>
        </p:blipFill>
        <p:spPr>
          <a:xfrm flipH="1">
            <a:off x="9144000" y="4281170"/>
            <a:ext cx="3048000" cy="2604135"/>
          </a:xfrm>
          <a:prstGeom prst="rect">
            <a:avLst/>
          </a:prstGeom>
        </p:spPr>
      </p:pic>
      <p:sp>
        <p:nvSpPr>
          <p:cNvPr id="10" name="图形 5"/>
          <p:cNvSpPr/>
          <p:nvPr>
            <p:custDataLst>
              <p:tags r:id="rId5"/>
            </p:custDataLst>
          </p:nvPr>
        </p:nvSpPr>
        <p:spPr>
          <a:xfrm flipH="1">
            <a:off x="8418830" y="609600"/>
            <a:ext cx="2819400" cy="5638800"/>
          </a:xfrm>
          <a:custGeom>
            <a:avLst/>
            <a:gdLst>
              <a:gd name="connsiteX0" fmla="*/ 2933503 w 2933502"/>
              <a:gd name="connsiteY0" fmla="*/ 2933503 h 5867005"/>
              <a:gd name="connsiteX1" fmla="*/ 2932138 w 2933502"/>
              <a:gd name="connsiteY1" fmla="*/ 5867006 h 5867005"/>
              <a:gd name="connsiteX2" fmla="*/ 0 w 2933502"/>
              <a:gd name="connsiteY2" fmla="*/ 2933503 h 5867005"/>
              <a:gd name="connsiteX3" fmla="*/ 2933503 w 2933502"/>
              <a:gd name="connsiteY3" fmla="*/ 0 h 5867005"/>
              <a:gd name="connsiteX4" fmla="*/ 2933503 w 2933502"/>
              <a:gd name="connsiteY4" fmla="*/ 2933503 h 5867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502" h="5867005">
                <a:moveTo>
                  <a:pt x="2933503" y="2933503"/>
                </a:moveTo>
                <a:lnTo>
                  <a:pt x="2932138" y="5867006"/>
                </a:lnTo>
                <a:cubicBezTo>
                  <a:pt x="1323351" y="5866187"/>
                  <a:pt x="0" y="4542291"/>
                  <a:pt x="0" y="2933503"/>
                </a:cubicBezTo>
                <a:cubicBezTo>
                  <a:pt x="0" y="1324170"/>
                  <a:pt x="1324170" y="0"/>
                  <a:pt x="2933503" y="0"/>
                </a:cubicBezTo>
                <a:lnTo>
                  <a:pt x="2933503" y="2933503"/>
                </a:lnTo>
                <a:close/>
              </a:path>
            </a:pathLst>
          </a:custGeom>
          <a:solidFill>
            <a:schemeClr val="accent1"/>
          </a:solidFill>
          <a:ln w="136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latin typeface="隶书" panose="02010509060101010101" pitchFamily="49" charset="-122"/>
              <a:ea typeface="隶书" panose="02010509060101010101" pitchFamily="49" charset="-122"/>
            </a:endParaRPr>
          </a:p>
        </p:txBody>
      </p:sp>
      <p:pic>
        <p:nvPicPr>
          <p:cNvPr id="16" name="图片 15"/>
          <p:cNvPicPr>
            <a:picLocks noChangeAspect="1"/>
          </p:cNvPicPr>
          <p:nvPr>
            <p:custDataLst>
              <p:tags r:id="rId6"/>
            </p:custDataLst>
          </p:nvPr>
        </p:nvPicPr>
        <p:blipFill>
          <a:blip r:embed="rId7"/>
          <a:srcRect l="16979" r="16979"/>
          <a:stretch>
            <a:fillRect/>
          </a:stretch>
        </p:blipFill>
        <p:spPr>
          <a:xfrm>
            <a:off x="6043930" y="1108075"/>
            <a:ext cx="4642485" cy="4642485"/>
          </a:xfrm>
          <a:custGeom>
            <a:avLst/>
            <a:gdLst>
              <a:gd name="connsiteX0" fmla="*/ 1819297 w 3638594"/>
              <a:gd name="connsiteY0" fmla="*/ 0 h 3638594"/>
              <a:gd name="connsiteX1" fmla="*/ 3638594 w 3638594"/>
              <a:gd name="connsiteY1" fmla="*/ 1819297 h 3638594"/>
              <a:gd name="connsiteX2" fmla="*/ 1819297 w 3638594"/>
              <a:gd name="connsiteY2" fmla="*/ 3638594 h 3638594"/>
              <a:gd name="connsiteX3" fmla="*/ 0 w 3638594"/>
              <a:gd name="connsiteY3" fmla="*/ 1819297 h 3638594"/>
              <a:gd name="connsiteX4" fmla="*/ 1819297 w 3638594"/>
              <a:gd name="connsiteY4" fmla="*/ 0 h 363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8594" h="3638594">
                <a:moveTo>
                  <a:pt x="1819297" y="0"/>
                </a:moveTo>
                <a:cubicBezTo>
                  <a:pt x="2824067" y="0"/>
                  <a:pt x="3638594" y="814527"/>
                  <a:pt x="3638594" y="1819297"/>
                </a:cubicBezTo>
                <a:cubicBezTo>
                  <a:pt x="3638594" y="2824067"/>
                  <a:pt x="2824067" y="3638594"/>
                  <a:pt x="1819297" y="3638594"/>
                </a:cubicBezTo>
                <a:cubicBezTo>
                  <a:pt x="814527" y="3638594"/>
                  <a:pt x="0" y="2824067"/>
                  <a:pt x="0" y="1819297"/>
                </a:cubicBezTo>
                <a:cubicBezTo>
                  <a:pt x="0" y="814527"/>
                  <a:pt x="814527" y="0"/>
                  <a:pt x="1819297" y="0"/>
                </a:cubicBezTo>
                <a:close/>
              </a:path>
            </a:pathLst>
          </a:custGeom>
        </p:spPr>
      </p:pic>
      <p:sp>
        <p:nvSpPr>
          <p:cNvPr id="12" name="椭圆 11"/>
          <p:cNvSpPr/>
          <p:nvPr>
            <p:custDataLst>
              <p:tags r:id="rId8"/>
            </p:custDataLst>
          </p:nvPr>
        </p:nvSpPr>
        <p:spPr>
          <a:xfrm>
            <a:off x="6561455" y="4877435"/>
            <a:ext cx="669290" cy="66929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隶书" panose="02010509060101010101" pitchFamily="49" charset="-122"/>
              <a:ea typeface="隶书" panose="02010509060101010101" pitchFamily="49" charset="-122"/>
            </a:endParaRPr>
          </a:p>
        </p:txBody>
      </p:sp>
      <p:sp>
        <p:nvSpPr>
          <p:cNvPr id="6" name="文本框 5"/>
          <p:cNvSpPr txBox="1"/>
          <p:nvPr>
            <p:custDataLst>
              <p:tags r:id="rId9"/>
            </p:custDataLst>
          </p:nvPr>
        </p:nvSpPr>
        <p:spPr>
          <a:xfrm>
            <a:off x="762006" y="609578"/>
            <a:ext cx="4328185" cy="1706880"/>
          </a:xfrm>
          <a:prstGeom prst="rect">
            <a:avLst/>
          </a:prstGeom>
          <a:noFill/>
        </p:spPr>
        <p:txBody>
          <a:bodyPr wrap="square" lIns="63500" tIns="25400" rIns="63500" bIns="25400" rtlCol="0" anchor="t" anchorCtr="0">
            <a:normAutofit/>
          </a:bodyPr>
          <a:p>
            <a:pPr marL="0" indent="0" algn="l">
              <a:lnSpc>
                <a:spcPct val="100000"/>
              </a:lnSpc>
              <a:spcBef>
                <a:spcPts val="0"/>
              </a:spcBef>
              <a:spcAft>
                <a:spcPts val="0"/>
              </a:spcAft>
              <a:buSzPct val="100000"/>
              <a:buNone/>
            </a:pPr>
            <a:r>
              <a:rPr lang="zh-CN" altLang="en-US" sz="5200" b="1" spc="360" dirty="0">
                <a:solidFill>
                  <a:schemeClr val="accent1">
                    <a:lumMod val="75000"/>
                  </a:schemeClr>
                </a:solidFill>
                <a:latin typeface="隶书" panose="02010509060101010101" pitchFamily="49" charset="-122"/>
                <a:ea typeface="隶书" panose="02010509060101010101" pitchFamily="49" charset="-122"/>
                <a:cs typeface="隶书" panose="02010509060101010101" pitchFamily="49" charset="-122"/>
                <a:sym typeface="+mn-ea"/>
              </a:rPr>
              <a:t>1.虹膜是什么？</a:t>
            </a:r>
            <a:endParaRPr lang="zh-CN" altLang="en-US" sz="5200" b="1" spc="360" dirty="0">
              <a:solidFill>
                <a:schemeClr val="accent1">
                  <a:lumMod val="75000"/>
                </a:schemeClr>
              </a:solidFill>
              <a:latin typeface="隶书" panose="02010509060101010101" pitchFamily="49" charset="-122"/>
              <a:ea typeface="隶书" panose="02010509060101010101" pitchFamily="49" charset="-122"/>
              <a:cs typeface="隶书" panose="02010509060101010101" pitchFamily="49" charset="-122"/>
              <a:sym typeface="+mn-ea"/>
            </a:endParaRPr>
          </a:p>
        </p:txBody>
      </p:sp>
      <p:sp>
        <p:nvSpPr>
          <p:cNvPr id="5" name="Title 6"/>
          <p:cNvSpPr txBox="1"/>
          <p:nvPr>
            <p:custDataLst>
              <p:tags r:id="rId10"/>
            </p:custDataLst>
          </p:nvPr>
        </p:nvSpPr>
        <p:spPr>
          <a:xfrm>
            <a:off x="762006" y="3383276"/>
            <a:ext cx="4328185" cy="2571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en-US" altLang="zh-CN" sz="2200" spc="14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01</a:t>
            </a:r>
            <a:endParaRPr lang="en-US" altLang="zh-CN" sz="2200" spc="14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L="0" lvl="0" indent="0" algn="l" fontAlgn="auto">
              <a:lnSpc>
                <a:spcPct val="120000"/>
              </a:lnSpc>
              <a:spcBef>
                <a:spcPts val="0"/>
              </a:spcBef>
              <a:spcAft>
                <a:spcPts val="800"/>
              </a:spcAft>
              <a:buSzPct val="100000"/>
              <a:buNone/>
            </a:pPr>
            <a:r>
              <a:rPr lang="zh-CN" altLang="en-US" sz="2200" spc="100" dirty="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sym typeface="+mn-ea"/>
              </a:rPr>
              <a:t>虹膜是位于人眼球里面黑色瞳孔和白色巩膜之间圆环状部分，一个看上去很有纹路感的薄膜，上面有许多斑点、条纹、褶皱，共有266个生物特征点。</a:t>
            </a:r>
            <a:endParaRPr lang="zh-CN" altLang="en-US" sz="2200" spc="100" dirty="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sym typeface="+mn-ea"/>
            </a:endParaRPr>
          </a:p>
        </p:txBody>
      </p:sp>
      <p:sp>
        <p:nvSpPr>
          <p:cNvPr id="2" name="矩形 4"/>
          <p:cNvSpPr/>
          <p:nvPr>
            <p:custDataLst>
              <p:tags r:id="rId11"/>
            </p:custDataLst>
          </p:nvPr>
        </p:nvSpPr>
        <p:spPr>
          <a:xfrm>
            <a:off x="0" y="60960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隶书" panose="02010509060101010101" pitchFamily="49" charset="-122"/>
              <a:ea typeface="隶书" panose="02010509060101010101" pitchFamily="49" charset="-122"/>
            </a:endParaRPr>
          </a:p>
        </p:txBody>
      </p:sp>
    </p:spTree>
    <p:custDataLst>
      <p:tags r:id="rId12"/>
    </p:custData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userDrawn="1">
            <p:custDataLst>
              <p:tags r:id="rId1"/>
            </p:custDataLst>
          </p:nvPr>
        </p:nvSpPr>
        <p:spPr>
          <a:xfrm>
            <a:off x="0" y="0"/>
            <a:ext cx="6096000"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微软雅黑" panose="020B0503020204020204" pitchFamily="34" charset="-122"/>
              <a:ea typeface="微软雅黑" panose="020B0503020204020204" pitchFamily="34" charset="-122"/>
              <a:sym typeface="+mn-ea"/>
            </a:endParaRPr>
          </a:p>
        </p:txBody>
      </p:sp>
      <p:sp>
        <p:nvSpPr>
          <p:cNvPr id="8" name="等腰三角形 7"/>
          <p:cNvSpPr/>
          <p:nvPr>
            <p:custDataLst>
              <p:tags r:id="rId2"/>
            </p:custDataLst>
          </p:nvPr>
        </p:nvSpPr>
        <p:spPr>
          <a:xfrm flipV="1">
            <a:off x="5778500" y="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等腰三角形 10"/>
          <p:cNvSpPr/>
          <p:nvPr>
            <p:custDataLst>
              <p:tags r:id="rId3"/>
            </p:custDataLst>
          </p:nvPr>
        </p:nvSpPr>
        <p:spPr>
          <a:xfrm>
            <a:off x="5778500" y="647700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菱形 12"/>
          <p:cNvSpPr/>
          <p:nvPr>
            <p:custDataLst>
              <p:tags r:id="rId4"/>
            </p:custDataLst>
          </p:nvPr>
        </p:nvSpPr>
        <p:spPr>
          <a:xfrm>
            <a:off x="4397823" y="1654655"/>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5"/>
            </p:custDataLst>
          </p:nvPr>
        </p:nvSpPr>
        <p:spPr>
          <a:xfrm>
            <a:off x="4724342" y="2407818"/>
            <a:ext cx="2743213" cy="1859267"/>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000" b="1" spc="240">
                <a:solidFill>
                  <a:schemeClr val="lt1"/>
                </a:solidFill>
                <a:latin typeface="微软雅黑" panose="020B0503020204020204" pitchFamily="34" charset="-122"/>
                <a:ea typeface="微软雅黑" panose="020B0503020204020204" pitchFamily="34" charset="-122"/>
              </a:rPr>
              <a:t>虹膜识别技术</a:t>
            </a:r>
            <a:endParaRPr lang="zh-CN" altLang="en-US" sz="4000" b="1" spc="240">
              <a:solidFill>
                <a:schemeClr val="lt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6"/>
            </p:custDataLst>
          </p:nvPr>
        </p:nvPicPr>
        <p:blipFill rotWithShape="1">
          <a:blip r:embed="rId7"/>
          <a:srcRect l="9649" r="9649"/>
          <a:stretch>
            <a:fillRect/>
          </a:stretch>
        </p:blipFill>
        <p:spPr>
          <a:xfrm>
            <a:off x="609558" y="1981193"/>
            <a:ext cx="3505225" cy="2895613"/>
          </a:xfrm>
          <a:custGeom>
            <a:avLst/>
            <a:gdLst/>
            <a:ahLst/>
            <a:cxnLst>
              <a:cxn ang="3">
                <a:pos x="hc" y="t"/>
              </a:cxn>
              <a:cxn ang="cd2">
                <a:pos x="l" y="vc"/>
              </a:cxn>
              <a:cxn ang="cd4">
                <a:pos x="hc" y="b"/>
              </a:cxn>
              <a:cxn ang="0">
                <a:pos x="r" y="vc"/>
              </a:cxn>
            </a:cxnLst>
            <a:rect l="l" t="t" r="r" b="b"/>
            <a:pathLst>
              <a:path w="5520" h="4560">
                <a:moveTo>
                  <a:pt x="0" y="0"/>
                </a:moveTo>
                <a:lnTo>
                  <a:pt x="5520" y="0"/>
                </a:lnTo>
                <a:lnTo>
                  <a:pt x="5520" y="4560"/>
                </a:lnTo>
                <a:lnTo>
                  <a:pt x="0" y="4560"/>
                </a:lnTo>
                <a:lnTo>
                  <a:pt x="0" y="0"/>
                </a:lnTo>
                <a:close/>
              </a:path>
            </a:pathLst>
          </a:custGeom>
        </p:spPr>
      </p:pic>
      <p:sp>
        <p:nvSpPr>
          <p:cNvPr id="10" name="Title 6"/>
          <p:cNvSpPr txBox="1"/>
          <p:nvPr>
            <p:custDataLst>
              <p:tags r:id="rId8"/>
            </p:custDataLst>
          </p:nvPr>
        </p:nvSpPr>
        <p:spPr>
          <a:xfrm>
            <a:off x="8077217" y="1981193"/>
            <a:ext cx="3505225" cy="28956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02</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55600" lvl="1" indent="0" algn="l" fontAlgn="auto">
              <a:lnSpc>
                <a:spcPct val="120000"/>
              </a:lnSpc>
              <a:spcBef>
                <a:spcPts val="0"/>
              </a:spcBef>
              <a:spcAft>
                <a:spcPts val="800"/>
              </a:spcAft>
              <a:buSzPct val="100000"/>
              <a:buNone/>
            </a:pPr>
            <a:r>
              <a:rPr lang="zh-CN" altLang="en-US"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虹膜识别技术（Iris recognition technology）就是通过设备对虹膜上的生物特征点进行识别，确认扫描者身份的技术。</a:t>
            </a:r>
            <a:endParaRPr lang="zh-CN" altLang="en-US"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9"/>
    </p:custData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3"/>
          <p:cNvSpPr/>
          <p:nvPr>
            <p:custDataLst>
              <p:tags r:id="rId1"/>
            </p:custDataLst>
          </p:nvPr>
        </p:nvSpPr>
        <p:spPr>
          <a:xfrm>
            <a:off x="5963920" y="2158373"/>
            <a:ext cx="5483860" cy="3645990"/>
          </a:xfrm>
          <a:prstGeom prst="rect">
            <a:avLst/>
          </a:prstGeom>
          <a:noFill/>
          <a:ln w="19050">
            <a:solidFill>
              <a:schemeClr val="accent1">
                <a:alpha val="2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lt1"/>
              </a:solidFill>
              <a:latin typeface="微软雅黑" panose="020B0503020204020204" pitchFamily="34" charset="-122"/>
              <a:ea typeface="微软雅黑" panose="020B0503020204020204" pitchFamily="34" charset="-122"/>
              <a:sym typeface="+mn-ea"/>
            </a:endParaRPr>
          </a:p>
        </p:txBody>
      </p:sp>
      <p:sp>
        <p:nvSpPr>
          <p:cNvPr id="5" name="矩形 12"/>
          <p:cNvSpPr/>
          <p:nvPr>
            <p:custDataLst>
              <p:tags r:id="rId2"/>
            </p:custDataLst>
          </p:nvPr>
        </p:nvSpPr>
        <p:spPr>
          <a:xfrm>
            <a:off x="627380" y="2158373"/>
            <a:ext cx="4879340" cy="3645990"/>
          </a:xfrm>
          <a:prstGeom prst="rect">
            <a:avLst/>
          </a:prstGeom>
          <a:noFill/>
          <a:ln w="19050">
            <a:solidFill>
              <a:schemeClr val="accent1">
                <a:alpha val="2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lt1"/>
              </a:solidFill>
              <a:latin typeface="微软雅黑" panose="020B0503020204020204" pitchFamily="34" charset="-122"/>
              <a:ea typeface="微软雅黑" panose="020B0503020204020204" pitchFamily="34" charset="-122"/>
              <a:sym typeface="+mn-ea"/>
            </a:endParaRPr>
          </a:p>
        </p:txBody>
      </p:sp>
      <p:sp>
        <p:nvSpPr>
          <p:cNvPr id="6" name="矩形 14"/>
          <p:cNvSpPr/>
          <p:nvPr>
            <p:custDataLst>
              <p:tags r:id="rId3"/>
            </p:custDataLst>
          </p:nvPr>
        </p:nvSpPr>
        <p:spPr>
          <a:xfrm>
            <a:off x="779780" y="2310773"/>
            <a:ext cx="4879340" cy="3645990"/>
          </a:xfrm>
          <a:prstGeom prst="rect">
            <a:avLst/>
          </a:prstGeom>
          <a:solidFill>
            <a:schemeClr val="lt2"/>
          </a:solidFill>
          <a:ln w="1905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17" name="矩形 16"/>
          <p:cNvSpPr/>
          <p:nvPr>
            <p:custDataLst>
              <p:tags r:id="rId4"/>
            </p:custDataLst>
          </p:nvPr>
        </p:nvSpPr>
        <p:spPr>
          <a:xfrm>
            <a:off x="6116320" y="2310773"/>
            <a:ext cx="5483860" cy="3645990"/>
          </a:xfrm>
          <a:prstGeom prst="rect">
            <a:avLst/>
          </a:prstGeom>
          <a:solidFill>
            <a:schemeClr val="lt2"/>
          </a:solidFill>
          <a:ln w="1905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7" name="Object 901"/>
          <p:cNvSpPr txBox="1"/>
          <p:nvPr>
            <p:custDataLst>
              <p:tags r:id="rId5"/>
            </p:custDataLst>
          </p:nvPr>
        </p:nvSpPr>
        <p:spPr>
          <a:xfrm>
            <a:off x="609600" y="609486"/>
            <a:ext cx="10972800" cy="752475"/>
          </a:xfrm>
          <a:prstGeom prst="rect">
            <a:avLst/>
          </a:prstGeom>
        </p:spPr>
        <p:txBody>
          <a:bodyPr vert="horz" lIns="63500" tIns="25400" rIns="63500" bIns="25400" rtlCol="0" anchor="b" anchorCtr="0">
            <a:normAutofit/>
          </a:bodyPr>
          <a:p>
            <a:pPr marL="0" indent="0" algn="l" fontAlgn="auto">
              <a:lnSpc>
                <a:spcPct val="100000"/>
              </a:lnSpc>
              <a:spcBef>
                <a:spcPts val="0"/>
              </a:spcBef>
              <a:spcAft>
                <a:spcPts val="0"/>
              </a:spcAft>
              <a:buSzPct val="100000"/>
              <a:buNone/>
            </a:pPr>
            <a:r>
              <a:rPr lang="zh-CN" altLang="en-US" sz="3600" b="1" i="0" spc="200" dirty="0">
                <a:solidFill>
                  <a:schemeClr val="accent1">
                    <a:lumMod val="75000"/>
                  </a:schemeClr>
                </a:solidFill>
                <a:latin typeface="微软雅黑" panose="020B0503020204020204" pitchFamily="34" charset="-122"/>
                <a:ea typeface="微软雅黑" panose="020B0503020204020204" pitchFamily="34" charset="-122"/>
                <a:sym typeface="+mn-ea"/>
              </a:rPr>
              <a:t>虹膜识别技术的过程一般来说分为以下四个部分:</a:t>
            </a:r>
            <a:endParaRPr lang="zh-CN" altLang="en-US" sz="3600" b="1" i="0" spc="200"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sp>
        <p:nvSpPr>
          <p:cNvPr id="21" name="Object 902"/>
          <p:cNvSpPr txBox="1"/>
          <p:nvPr>
            <p:custDataLst>
              <p:tags r:id="rId6"/>
            </p:custDataLst>
          </p:nvPr>
        </p:nvSpPr>
        <p:spPr>
          <a:xfrm>
            <a:off x="609600" y="1387361"/>
            <a:ext cx="10972800" cy="377190"/>
          </a:xfrm>
          <a:prstGeom prst="rect">
            <a:avLst/>
          </a:prstGeom>
        </p:spPr>
        <p:txBody>
          <a:bodyPr vert="horz" lIns="63500" tIns="25400" rIns="63500" bIns="25400" rtlCol="0" anchor="t" anchorCtr="0">
            <a:normAutofit/>
          </a:bodyPr>
          <a:p>
            <a:pPr marL="0" indent="0" algn="l" fontAlgn="auto">
              <a:lnSpc>
                <a:spcPct val="100000"/>
              </a:lnSpc>
              <a:spcBef>
                <a:spcPts val="0"/>
              </a:spcBef>
              <a:spcAft>
                <a:spcPts val="0"/>
              </a:spcAft>
              <a:buSzPct val="100000"/>
              <a:buNone/>
            </a:pPr>
            <a:r>
              <a:rPr lang="zh-CN" altLang="en-US" spc="100" dirty="0">
                <a:solidFill>
                  <a:schemeClr val="dk1"/>
                </a:solidFill>
                <a:latin typeface="微软雅黑" panose="020B0503020204020204" pitchFamily="34" charset="-122"/>
                <a:ea typeface="微软雅黑" panose="020B0503020204020204" pitchFamily="34" charset="-122"/>
                <a:sym typeface="+mn-ea"/>
              </a:rPr>
              <a:t>虹膜图像获取</a:t>
            </a:r>
            <a:endParaRPr lang="zh-CN" altLang="en-US" spc="100" dirty="0">
              <a:solidFill>
                <a:schemeClr val="dk1"/>
              </a:solidFill>
              <a:latin typeface="微软雅黑" panose="020B0503020204020204" pitchFamily="34" charset="-122"/>
              <a:ea typeface="微软雅黑" panose="020B0503020204020204" pitchFamily="34" charset="-122"/>
              <a:sym typeface="+mn-ea"/>
            </a:endParaRPr>
          </a:p>
        </p:txBody>
      </p:sp>
      <p:sp>
        <p:nvSpPr>
          <p:cNvPr id="23" name="Title 6"/>
          <p:cNvSpPr txBox="1"/>
          <p:nvPr>
            <p:custDataLst>
              <p:tags r:id="rId7"/>
            </p:custDataLst>
          </p:nvPr>
        </p:nvSpPr>
        <p:spPr>
          <a:xfrm>
            <a:off x="1066800" y="2525243"/>
            <a:ext cx="4305300" cy="321705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图像获取使用特定的数字摄像器材对人的整个眼部进行拍摄，并将拍摄到的图像通过图像采集卡传输到计算机中存储。。</a:t>
            </a:r>
            <a:endParaRPr lang="zh-CN" altLang="en-US" sz="1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特征提取</a:t>
            </a:r>
            <a:endParaRPr lang="zh-CN" altLang="en-US"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特征提取通过一定的算法从分离出的虹膜图像中提取出独特的特征点，并对其进行编码。</a:t>
            </a:r>
            <a:endParaRPr lang="zh-CN" altLang="en-US" sz="1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Title 6"/>
          <p:cNvSpPr txBox="1"/>
          <p:nvPr>
            <p:custDataLst>
              <p:tags r:id="rId8"/>
            </p:custDataLst>
          </p:nvPr>
        </p:nvSpPr>
        <p:spPr>
          <a:xfrm>
            <a:off x="6438900" y="2525243"/>
            <a:ext cx="4838700" cy="321705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图像预处理</a:t>
            </a:r>
            <a:endParaRPr lang="zh-CN" altLang="en-US" sz="18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图像预处理由于拍摄到的眼部图像包括了很多多余的信息，并且在清晰度等方面不能满足要求，需要对其进行包括图像平滑、边缘检测、图像分离等预处理操作。</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特征匹配</a:t>
            </a:r>
            <a:endParaRPr lang="zh-CN" altLang="en-US" sz="18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特征匹配根据特征编码与数据库中事先存储的虹膜图像特征编码进行比对、验证，从而达到识别的目的。</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9"/>
    </p:custDataLst>
  </p:cSld>
  <p:clrMapOvr>
    <a:masterClrMapping/>
  </p:clrMapOvr>
  <p:transition>
    <p:wheel spokes="8"/>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竖排标题 1"/>
          <p:cNvSpPr>
            <a:spLocks noGrp="1"/>
          </p:cNvSpPr>
          <p:nvPr>
            <p:ph type="title" orient="vert"/>
            <p:custDataLst>
              <p:tags r:id="rId1"/>
            </p:custDataLst>
          </p:nvPr>
        </p:nvSpPr>
        <p:spPr/>
        <p:txBody>
          <a:bodyPr>
            <a:normAutofit/>
          </a:bodyPr>
          <a:p>
            <a:pPr marL="0" indent="0" algn="ctr">
              <a:lnSpc>
                <a:spcPct val="100000"/>
              </a:lnSpc>
              <a:spcBef>
                <a:spcPts val="0"/>
              </a:spcBef>
              <a:spcAft>
                <a:spcPts val="0"/>
              </a:spcAft>
              <a:buSzPct val="100000"/>
              <a:buNone/>
            </a:pPr>
            <a:r>
              <a:rPr lang="zh-CN" altLang="en-US" sz="5000" spc="340"/>
              <a:t>优缺点</a:t>
            </a:r>
            <a:endParaRPr lang="zh-CN" altLang="en-US" sz="5000" spc="340"/>
          </a:p>
        </p:txBody>
      </p:sp>
    </p:spTree>
    <p:custDataLst>
      <p:tags r:id="rId2"/>
    </p:custData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670050" y="4300220"/>
            <a:ext cx="9660890" cy="1529715"/>
          </a:xfrm>
          <a:prstGeom prst="rect">
            <a:avLst/>
          </a:prstGeom>
          <a:noFill/>
        </p:spPr>
        <p:txBody>
          <a:bodyPr wrap="square" rtlCol="0">
            <a:spAutoFit/>
          </a:bodyPr>
          <a:p>
            <a:pPr algn="l">
              <a:lnSpc>
                <a:spcPct val="130000"/>
              </a:lnSpc>
            </a:pPr>
            <a:r>
              <a:rPr lang="zh-CN" altLang="en-US" dirty="0">
                <a:solidFill>
                  <a:schemeClr val="tx1"/>
                </a:solidFill>
              </a:rPr>
              <a:t>3.</a:t>
            </a:r>
            <a:r>
              <a:rPr lang="zh-CN" altLang="en-US" dirty="0">
                <a:ln w="22225">
                  <a:solidFill>
                    <a:schemeClr val="accent2"/>
                  </a:solidFill>
                  <a:prstDash val="solid"/>
                </a:ln>
                <a:solidFill>
                  <a:schemeClr val="accent2">
                    <a:lumMod val="40000"/>
                    <a:lumOff val="60000"/>
                  </a:schemeClr>
                </a:solidFill>
                <a:effectLst/>
              </a:rPr>
              <a:t>稳定性</a:t>
            </a:r>
            <a:r>
              <a:rPr lang="zh-CN" altLang="en-US" dirty="0">
                <a:solidFill>
                  <a:schemeClr val="tx1"/>
                </a:solidFill>
              </a:rPr>
              <a:t>：人类虹膜的独特性纹理特征在婴儿10个月的时候发育完成,并在人的</a:t>
            </a:r>
            <a:r>
              <a:rPr lang="zh-CN" altLang="en-US" b="1" dirty="0">
                <a:solidFill>
                  <a:schemeClr val="accent2"/>
                </a:solidFill>
              </a:rPr>
              <a:t>一生中始终保持不变。</a:t>
            </a:r>
            <a:endParaRPr lang="zh-CN" altLang="en-US" b="1" dirty="0">
              <a:solidFill>
                <a:schemeClr val="accent2"/>
              </a:solidFill>
            </a:endParaRPr>
          </a:p>
          <a:p>
            <a:pPr algn="l">
              <a:lnSpc>
                <a:spcPct val="130000"/>
              </a:lnSpc>
            </a:pPr>
            <a:r>
              <a:rPr lang="zh-CN" altLang="en-US" dirty="0">
                <a:solidFill>
                  <a:schemeClr val="tx1"/>
                </a:solidFill>
              </a:rPr>
              <a:t>4</a:t>
            </a:r>
            <a:r>
              <a:rPr lang="en-US" altLang="zh-CN" dirty="0">
                <a:solidFill>
                  <a:srgbClr val="FF0000"/>
                </a:solidFill>
              </a:rPr>
              <a:t>.</a:t>
            </a:r>
            <a:r>
              <a:rPr lang="zh-CN" altLang="en-US" dirty="0">
                <a:ln w="22225">
                  <a:solidFill>
                    <a:schemeClr val="accent2"/>
                  </a:solidFill>
                  <a:prstDash val="solid"/>
                </a:ln>
                <a:solidFill>
                  <a:schemeClr val="accent2">
                    <a:lumMod val="40000"/>
                    <a:lumOff val="60000"/>
                  </a:schemeClr>
                </a:solidFill>
                <a:effectLst/>
              </a:rPr>
              <a:t>抗欺骗性：</a:t>
            </a:r>
            <a:r>
              <a:rPr lang="zh-CN" altLang="en-US" dirty="0">
                <a:solidFill>
                  <a:schemeClr val="tx1"/>
                </a:solidFill>
              </a:rPr>
              <a:t>获取清晰的虹膜纹理图像需要专用的采集装置和用户的配合,很</a:t>
            </a:r>
            <a:r>
              <a:rPr lang="zh-CN" altLang="en-US" b="1" dirty="0">
                <a:solidFill>
                  <a:schemeClr val="accent2"/>
                </a:solidFill>
              </a:rPr>
              <a:t>难实现盗取,目前尚无方法能够攻破虹膜识别算法。</a:t>
            </a:r>
            <a:endParaRPr lang="zh-CN" altLang="en-US" b="1" dirty="0">
              <a:solidFill>
                <a:schemeClr val="accent2"/>
              </a:solidFill>
            </a:endParaRPr>
          </a:p>
        </p:txBody>
      </p:sp>
      <p:grpSp>
        <p:nvGrpSpPr>
          <p:cNvPr id="8" name="组合 7"/>
          <p:cNvGrpSpPr/>
          <p:nvPr>
            <p:custDataLst>
              <p:tags r:id="rId1"/>
            </p:custDataLst>
          </p:nvPr>
        </p:nvGrpSpPr>
        <p:grpSpPr>
          <a:xfrm>
            <a:off x="819150" y="109855"/>
            <a:ext cx="982980" cy="948690"/>
            <a:chOff x="1290" y="173"/>
            <a:chExt cx="1548" cy="1494"/>
          </a:xfrm>
        </p:grpSpPr>
        <p:cxnSp>
          <p:nvCxnSpPr>
            <p:cNvPr id="9" name="直接连接符 8"/>
            <p:cNvCxnSpPr/>
            <p:nvPr>
              <p:custDataLst>
                <p:tags r:id="rId2"/>
              </p:custDataLst>
            </p:nvPr>
          </p:nvCxnSpPr>
          <p:spPr>
            <a:xfrm>
              <a:off x="1438" y="398"/>
              <a:ext cx="1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3"/>
              </p:custDataLst>
            </p:nvPr>
          </p:nvCxnSpPr>
          <p:spPr>
            <a:xfrm>
              <a:off x="1608" y="173"/>
              <a:ext cx="0" cy="14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1290" y="1480"/>
              <a:ext cx="1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2" name="Title 6"/>
          <p:cNvSpPr txBox="1"/>
          <p:nvPr>
            <p:custDataLst>
              <p:tags r:id="rId5"/>
            </p:custDataLst>
          </p:nvPr>
        </p:nvSpPr>
        <p:spPr>
          <a:xfrm>
            <a:off x="1108710" y="317500"/>
            <a:ext cx="1398905" cy="53403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3000" spc="297"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优点：</a:t>
            </a:r>
            <a:endParaRPr lang="zh-CN" altLang="en-US" sz="3000" spc="297"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1670050" y="1240155"/>
            <a:ext cx="6545580" cy="1889760"/>
          </a:xfrm>
          <a:prstGeom prst="rect">
            <a:avLst/>
          </a:prstGeom>
          <a:noFill/>
        </p:spPr>
        <p:txBody>
          <a:bodyPr wrap="square" rtlCol="0">
            <a:spAutoFit/>
          </a:bodyPr>
          <a:p>
            <a:pPr algn="l">
              <a:lnSpc>
                <a:spcPct val="130000"/>
              </a:lnSpc>
            </a:pPr>
            <a:r>
              <a:rPr lang="zh-CN" altLang="en-US" dirty="0">
                <a:solidFill>
                  <a:schemeClr val="tx1"/>
                </a:solidFill>
                <a:sym typeface="+mn-ea"/>
              </a:rPr>
              <a:t>1.</a:t>
            </a:r>
            <a:r>
              <a:rPr lang="zh-CN" altLang="en-US" dirty="0">
                <a:ln w="22225">
                  <a:solidFill>
                    <a:schemeClr val="accent2"/>
                  </a:solidFill>
                  <a:prstDash val="solid"/>
                </a:ln>
                <a:solidFill>
                  <a:schemeClr val="accent2">
                    <a:lumMod val="40000"/>
                    <a:lumOff val="60000"/>
                  </a:schemeClr>
                </a:solidFill>
                <a:effectLst/>
                <a:sym typeface="+mn-ea"/>
              </a:rPr>
              <a:t>高精准性</a:t>
            </a:r>
            <a:r>
              <a:rPr lang="zh-CN" altLang="en-US" dirty="0">
                <a:solidFill>
                  <a:schemeClr val="tx1"/>
                </a:solidFill>
                <a:sym typeface="+mn-ea"/>
              </a:rPr>
              <a:t>：每个人都具有</a:t>
            </a:r>
            <a:r>
              <a:rPr lang="zh-CN" altLang="en-US" b="1" dirty="0">
                <a:solidFill>
                  <a:schemeClr val="accent2"/>
                </a:solidFill>
                <a:sym typeface="+mn-ea"/>
              </a:rPr>
              <a:t>独一无二的虹膜纹理，</a:t>
            </a:r>
            <a:r>
              <a:rPr lang="zh-CN" altLang="en-US" dirty="0">
                <a:solidFill>
                  <a:schemeClr val="tx1"/>
                </a:solidFill>
                <a:sym typeface="+mn-ea"/>
              </a:rPr>
              <a:t>具有</a:t>
            </a:r>
            <a:r>
              <a:rPr lang="zh-CN" altLang="en-US" b="1" dirty="0">
                <a:solidFill>
                  <a:schemeClr val="accent2"/>
                </a:solidFill>
                <a:sym typeface="+mn-ea"/>
              </a:rPr>
              <a:t>266个生物特征点</a:t>
            </a:r>
            <a:r>
              <a:rPr lang="zh-CN" altLang="en-US" dirty="0">
                <a:solidFill>
                  <a:schemeClr val="tx1"/>
                </a:solidFill>
                <a:sym typeface="+mn-ea"/>
              </a:rPr>
              <a:t>（什么生物特征点？），识别精度仅次于DNA（因为虹膜上有着非常丰富的斑点，条纹等等特征，这就决定了这世界上想找到一个一模一样的虹膜是绝不可能的，据生物学家估算其概率为 10的78次方分之一</a:t>
            </a:r>
            <a:endParaRPr lang="zh-CN" altLang="en-US" dirty="0">
              <a:solidFill>
                <a:schemeClr val="tx1"/>
              </a:solidFill>
              <a:sym typeface="+mn-ea"/>
            </a:endParaRPr>
          </a:p>
        </p:txBody>
      </p:sp>
      <p:sp>
        <p:nvSpPr>
          <p:cNvPr id="5" name="文本框 4"/>
          <p:cNvSpPr txBox="1"/>
          <p:nvPr/>
        </p:nvSpPr>
        <p:spPr>
          <a:xfrm>
            <a:off x="1670050" y="3129915"/>
            <a:ext cx="5832475" cy="1170305"/>
          </a:xfrm>
          <a:prstGeom prst="rect">
            <a:avLst/>
          </a:prstGeom>
          <a:noFill/>
        </p:spPr>
        <p:txBody>
          <a:bodyPr wrap="square" rtlCol="0">
            <a:spAutoFit/>
          </a:bodyPr>
          <a:p>
            <a:pPr algn="l">
              <a:lnSpc>
                <a:spcPct val="130000"/>
              </a:lnSpc>
            </a:pPr>
            <a:r>
              <a:rPr lang="zh-CN" altLang="en-US" dirty="0">
                <a:solidFill>
                  <a:schemeClr val="tx1"/>
                </a:solidFill>
                <a:sym typeface="+mn-ea"/>
              </a:rPr>
              <a:t>2.</a:t>
            </a:r>
            <a:r>
              <a:rPr lang="zh-CN" altLang="en-US" dirty="0">
                <a:ln w="22225">
                  <a:solidFill>
                    <a:schemeClr val="accent2"/>
                  </a:solidFill>
                  <a:prstDash val="solid"/>
                </a:ln>
                <a:solidFill>
                  <a:schemeClr val="accent2">
                    <a:lumMod val="40000"/>
                    <a:lumOff val="60000"/>
                  </a:schemeClr>
                </a:solidFill>
                <a:effectLst/>
                <a:sym typeface="+mn-ea"/>
              </a:rPr>
              <a:t>安全性</a:t>
            </a:r>
            <a:r>
              <a:rPr lang="zh-CN" altLang="en-US" dirty="0">
                <a:solidFill>
                  <a:schemeClr val="tx1"/>
                </a:solidFill>
                <a:sym typeface="+mn-ea"/>
              </a:rPr>
              <a:t>：</a:t>
            </a:r>
            <a:r>
              <a:rPr lang="zh-CN" altLang="en-US" b="1" dirty="0">
                <a:solidFill>
                  <a:schemeClr val="accent2"/>
                </a:solidFill>
                <a:sym typeface="+mn-ea"/>
              </a:rPr>
              <a:t>人体唯一外部可见的内部器官，不易伪造</a:t>
            </a:r>
            <a:r>
              <a:rPr lang="zh-CN" altLang="en-US" dirty="0">
                <a:solidFill>
                  <a:schemeClr val="tx1"/>
                </a:solidFill>
                <a:sym typeface="+mn-ea"/>
              </a:rPr>
              <a:t>（虹膜只能在生物活性状态下才能体现出可识别的特征）</a:t>
            </a:r>
            <a:endParaRPr lang="zh-CN" altLang="en-US" dirty="0">
              <a:solidFill>
                <a:schemeClr val="tx1"/>
              </a:solidFill>
              <a:sym typeface="+mn-ea"/>
            </a:endParaRPr>
          </a:p>
          <a:p>
            <a:pPr algn="l">
              <a:lnSpc>
                <a:spcPct val="130000"/>
              </a:lnSpc>
            </a:pPr>
            <a:r>
              <a:rPr lang="zh-CN" altLang="en-US" b="1" dirty="0">
                <a:solidFill>
                  <a:schemeClr val="accent2"/>
                </a:solidFill>
              </a:rPr>
              <a:t>通过瞳孔震颤可实现活体检测。</a:t>
            </a:r>
            <a:endParaRPr lang="zh-CN" altLang="en-US" b="1" dirty="0">
              <a:solidFill>
                <a:schemeClr val="accent2"/>
              </a:solidFill>
            </a:endParaRPr>
          </a:p>
        </p:txBody>
      </p:sp>
      <p:sp>
        <p:nvSpPr>
          <p:cNvPr id="6" name="文本框 5"/>
          <p:cNvSpPr txBox="1"/>
          <p:nvPr/>
        </p:nvSpPr>
        <p:spPr>
          <a:xfrm>
            <a:off x="9239885" y="5725795"/>
            <a:ext cx="1947545" cy="810260"/>
          </a:xfrm>
          <a:prstGeom prst="rect">
            <a:avLst/>
          </a:prstGeom>
          <a:noFill/>
        </p:spPr>
        <p:txBody>
          <a:bodyPr wrap="square" rtlCol="0">
            <a:spAutoFit/>
          </a:bodyPr>
          <a:p>
            <a:pPr algn="l">
              <a:lnSpc>
                <a:spcPct val="130000"/>
              </a:lnSpc>
            </a:pPr>
            <a:r>
              <a:rPr lang="zh-CN" altLang="en-US" dirty="0">
                <a:solidFill>
                  <a:schemeClr val="tx1"/>
                </a:solidFill>
              </a:rPr>
              <a:t>以上信息来自知网</a:t>
            </a:r>
            <a:endParaRPr lang="zh-CN" alt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49225" y="1027430"/>
            <a:ext cx="11648440" cy="5120640"/>
            <a:chOff x="6538753" y="1675934"/>
            <a:chExt cx="5259070" cy="4118056"/>
          </a:xfrm>
        </p:grpSpPr>
        <p:sp>
          <p:nvSpPr>
            <p:cNvPr id="35" name="矩形: 圆角 34"/>
            <p:cNvSpPr/>
            <p:nvPr/>
          </p:nvSpPr>
          <p:spPr>
            <a:xfrm>
              <a:off x="7898923" y="1879134"/>
              <a:ext cx="3898265" cy="3710940"/>
            </a:xfrm>
            <a:prstGeom prst="roundRect">
              <a:avLst>
                <a:gd name="adj" fmla="val 2971"/>
              </a:avLst>
            </a:prstGeom>
            <a:pattFill prst="ltUpDiag">
              <a:fgClr>
                <a:schemeClr val="bg1">
                  <a:lumMod val="95000"/>
                </a:schemeClr>
              </a:fgClr>
              <a:bgClr>
                <a:schemeClr val="bg1">
                  <a:lumMod val="85000"/>
                </a:schemeClr>
              </a:bgClr>
            </a:patt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p:cNvSpPr/>
            <p:nvPr/>
          </p:nvSpPr>
          <p:spPr>
            <a:xfrm>
              <a:off x="6762084" y="1675934"/>
              <a:ext cx="1580600" cy="4118056"/>
            </a:xfrm>
            <a:prstGeom prst="roundRect">
              <a:avLst>
                <a:gd name="adj" fmla="val 4963"/>
              </a:avLst>
            </a:prstGeom>
            <a:solidFill>
              <a:schemeClr val="accent2"/>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flipH="1" flipV="1">
              <a:off x="6538753" y="4007040"/>
              <a:ext cx="1359987" cy="1360676"/>
              <a:chOff x="1248815" y="3219556"/>
              <a:chExt cx="1904310" cy="1905275"/>
            </a:xfrm>
          </p:grpSpPr>
          <p:sp>
            <p:nvSpPr>
              <p:cNvPr id="41" name="任意多边形: 形状 40"/>
              <p:cNvSpPr/>
              <p:nvPr/>
            </p:nvSpPr>
            <p:spPr>
              <a:xfrm>
                <a:off x="1248815" y="3753229"/>
                <a:ext cx="533401" cy="1371602"/>
              </a:xfrm>
              <a:custGeom>
                <a:avLst/>
                <a:gdLst>
                  <a:gd name="connsiteX0" fmla="*/ 76200 w 533401"/>
                  <a:gd name="connsiteY0" fmla="*/ 0 h 1371602"/>
                  <a:gd name="connsiteX1" fmla="*/ 457201 w 533401"/>
                  <a:gd name="connsiteY1" fmla="*/ 0 h 1371602"/>
                  <a:gd name="connsiteX2" fmla="*/ 533401 w 533401"/>
                  <a:gd name="connsiteY2" fmla="*/ 76200 h 1371602"/>
                  <a:gd name="connsiteX3" fmla="*/ 533401 w 533401"/>
                  <a:gd name="connsiteY3" fmla="*/ 876301 h 1371602"/>
                  <a:gd name="connsiteX4" fmla="*/ 533401 w 533401"/>
                  <a:gd name="connsiteY4" fmla="*/ 1295400 h 1371602"/>
                  <a:gd name="connsiteX5" fmla="*/ 533401 w 533401"/>
                  <a:gd name="connsiteY5" fmla="*/ 1295401 h 1371602"/>
                  <a:gd name="connsiteX6" fmla="*/ 457201 w 533401"/>
                  <a:gd name="connsiteY6" fmla="*/ 1371602 h 1371602"/>
                  <a:gd name="connsiteX7" fmla="*/ 76200 w 533401"/>
                  <a:gd name="connsiteY7" fmla="*/ 1371602 h 1371602"/>
                  <a:gd name="connsiteX8" fmla="*/ 0 w 533401"/>
                  <a:gd name="connsiteY8" fmla="*/ 1295401 h 1371602"/>
                  <a:gd name="connsiteX9" fmla="*/ 0 w 533401"/>
                  <a:gd name="connsiteY9" fmla="*/ 1295400 h 1371602"/>
                  <a:gd name="connsiteX10" fmla="*/ 0 w 533401"/>
                  <a:gd name="connsiteY10" fmla="*/ 876301 h 1371602"/>
                  <a:gd name="connsiteX11" fmla="*/ 0 w 533401"/>
                  <a:gd name="connsiteY11" fmla="*/ 76200 h 1371602"/>
                  <a:gd name="connsiteX12" fmla="*/ 76200 w 533401"/>
                  <a:gd name="connsiteY12" fmla="*/ 0 h 137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3401" h="1371602">
                    <a:moveTo>
                      <a:pt x="76200" y="0"/>
                    </a:moveTo>
                    <a:lnTo>
                      <a:pt x="457201" y="0"/>
                    </a:lnTo>
                    <a:cubicBezTo>
                      <a:pt x="499111" y="0"/>
                      <a:pt x="533401" y="34290"/>
                      <a:pt x="533401" y="76200"/>
                    </a:cubicBezTo>
                    <a:lnTo>
                      <a:pt x="533401" y="876301"/>
                    </a:lnTo>
                    <a:lnTo>
                      <a:pt x="533401" y="1295400"/>
                    </a:lnTo>
                    <a:lnTo>
                      <a:pt x="533401" y="1295401"/>
                    </a:lnTo>
                    <a:cubicBezTo>
                      <a:pt x="533401" y="1337315"/>
                      <a:pt x="499111" y="1371602"/>
                      <a:pt x="457201" y="1371602"/>
                    </a:cubicBezTo>
                    <a:lnTo>
                      <a:pt x="76200" y="1371602"/>
                    </a:lnTo>
                    <a:cubicBezTo>
                      <a:pt x="34290" y="1371602"/>
                      <a:pt x="0" y="1337315"/>
                      <a:pt x="0" y="1295401"/>
                    </a:cubicBezTo>
                    <a:lnTo>
                      <a:pt x="0" y="1295400"/>
                    </a:lnTo>
                    <a:lnTo>
                      <a:pt x="0" y="876301"/>
                    </a:lnTo>
                    <a:lnTo>
                      <a:pt x="0" y="76200"/>
                    </a:lnTo>
                    <a:cubicBezTo>
                      <a:pt x="0" y="34290"/>
                      <a:pt x="34290" y="0"/>
                      <a:pt x="76200" y="0"/>
                    </a:cubicBezTo>
                    <a:close/>
                  </a:path>
                </a:pathLst>
              </a:custGeom>
              <a:solidFill>
                <a:schemeClr val="accent2">
                  <a:lumMod val="60000"/>
                  <a:lumOff val="40000"/>
                </a:schemeClr>
              </a:solidFill>
              <a:ln w="1860" cap="flat">
                <a:noFill/>
                <a:prstDash val="solid"/>
                <a:miter/>
              </a:ln>
            </p:spPr>
            <p:txBody>
              <a:bodyPr rtlCol="0" anchor="ctr"/>
              <a:lstStyle/>
              <a:p>
                <a:endParaRPr lang="zh-CN" altLang="en-US"/>
              </a:p>
            </p:txBody>
          </p:sp>
          <p:sp>
            <p:nvSpPr>
              <p:cNvPr id="42" name="任意多边形: 形状 41"/>
              <p:cNvSpPr/>
              <p:nvPr/>
            </p:nvSpPr>
            <p:spPr>
              <a:xfrm>
                <a:off x="1419992" y="4781656"/>
                <a:ext cx="189756" cy="189756"/>
              </a:xfrm>
              <a:custGeom>
                <a:avLst/>
                <a:gdLst>
                  <a:gd name="connsiteX0" fmla="*/ 273 w 189755"/>
                  <a:gd name="connsiteY0" fmla="*/ 95523 h 189755"/>
                  <a:gd name="connsiteX1" fmla="*/ 95523 w 189755"/>
                  <a:gd name="connsiteY1" fmla="*/ 190773 h 189755"/>
                  <a:gd name="connsiteX2" fmla="*/ 190773 w 189755"/>
                  <a:gd name="connsiteY2" fmla="*/ 95523 h 189755"/>
                  <a:gd name="connsiteX3" fmla="*/ 95523 w 189755"/>
                  <a:gd name="connsiteY3" fmla="*/ 273 h 189755"/>
                  <a:gd name="connsiteX4" fmla="*/ 273 w 189755"/>
                  <a:gd name="connsiteY4" fmla="*/ 95523 h 189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755" h="189755">
                    <a:moveTo>
                      <a:pt x="273" y="95523"/>
                    </a:moveTo>
                    <a:cubicBezTo>
                      <a:pt x="273" y="148128"/>
                      <a:pt x="42917" y="190773"/>
                      <a:pt x="95523" y="190773"/>
                    </a:cubicBezTo>
                    <a:cubicBezTo>
                      <a:pt x="148128" y="190773"/>
                      <a:pt x="190773" y="148128"/>
                      <a:pt x="190773" y="95523"/>
                    </a:cubicBezTo>
                    <a:cubicBezTo>
                      <a:pt x="190773" y="42917"/>
                      <a:pt x="148128" y="273"/>
                      <a:pt x="95523" y="273"/>
                    </a:cubicBezTo>
                    <a:cubicBezTo>
                      <a:pt x="42917" y="273"/>
                      <a:pt x="273" y="42917"/>
                      <a:pt x="273" y="95523"/>
                    </a:cubicBezTo>
                    <a:close/>
                  </a:path>
                </a:pathLst>
              </a:custGeom>
              <a:solidFill>
                <a:srgbClr val="FFFFFF"/>
              </a:solidFill>
              <a:ln w="1860" cap="flat">
                <a:noFill/>
                <a:prstDash val="solid"/>
                <a:miter/>
              </a:ln>
            </p:spPr>
            <p:txBody>
              <a:bodyPr rtlCol="0" anchor="ctr"/>
              <a:lstStyle/>
              <a:p>
                <a:endParaRPr lang="zh-CN" altLang="en-US"/>
              </a:p>
            </p:txBody>
          </p:sp>
          <p:sp>
            <p:nvSpPr>
              <p:cNvPr id="43" name="任意多边形: 形状 42"/>
              <p:cNvSpPr/>
              <p:nvPr/>
            </p:nvSpPr>
            <p:spPr>
              <a:xfrm>
                <a:off x="1781942" y="3219556"/>
                <a:ext cx="1371079" cy="1828726"/>
              </a:xfrm>
              <a:custGeom>
                <a:avLst/>
                <a:gdLst>
                  <a:gd name="connsiteX0" fmla="*/ 1067073 w 1371079"/>
                  <a:gd name="connsiteY0" fmla="*/ 609873 h 1828725"/>
                  <a:gd name="connsiteX1" fmla="*/ 684168 w 1371079"/>
                  <a:gd name="connsiteY1" fmla="*/ 609873 h 1828725"/>
                  <a:gd name="connsiteX2" fmla="*/ 640353 w 1371079"/>
                  <a:gd name="connsiteY2" fmla="*/ 571773 h 1828725"/>
                  <a:gd name="connsiteX3" fmla="*/ 640353 w 1371079"/>
                  <a:gd name="connsiteY3" fmla="*/ 539388 h 1828725"/>
                  <a:gd name="connsiteX4" fmla="*/ 663213 w 1371079"/>
                  <a:gd name="connsiteY4" fmla="*/ 415563 h 1828725"/>
                  <a:gd name="connsiteX5" fmla="*/ 527958 w 1371079"/>
                  <a:gd name="connsiteY5" fmla="*/ 25038 h 1828725"/>
                  <a:gd name="connsiteX6" fmla="*/ 470808 w 1371079"/>
                  <a:gd name="connsiteY6" fmla="*/ 2178 h 1828725"/>
                  <a:gd name="connsiteX7" fmla="*/ 459378 w 1371079"/>
                  <a:gd name="connsiteY7" fmla="*/ 273 h 1828725"/>
                  <a:gd name="connsiteX8" fmla="*/ 377462 w 1371079"/>
                  <a:gd name="connsiteY8" fmla="*/ 45993 h 1828725"/>
                  <a:gd name="connsiteX9" fmla="*/ 320313 w 1371079"/>
                  <a:gd name="connsiteY9" fmla="*/ 381273 h 1828725"/>
                  <a:gd name="connsiteX10" fmla="*/ 314598 w 1371079"/>
                  <a:gd name="connsiteY10" fmla="*/ 411753 h 1828725"/>
                  <a:gd name="connsiteX11" fmla="*/ 59327 w 1371079"/>
                  <a:gd name="connsiteY11" fmla="*/ 609873 h 1828725"/>
                  <a:gd name="connsiteX12" fmla="*/ 273 w 1371079"/>
                  <a:gd name="connsiteY12" fmla="*/ 609873 h 1828725"/>
                  <a:gd name="connsiteX13" fmla="*/ 273 w 1371079"/>
                  <a:gd name="connsiteY13" fmla="*/ 1829073 h 1828725"/>
                  <a:gd name="connsiteX14" fmla="*/ 945153 w 1371079"/>
                  <a:gd name="connsiteY14" fmla="*/ 1829073 h 1828725"/>
                  <a:gd name="connsiteX15" fmla="*/ 1202328 w 1371079"/>
                  <a:gd name="connsiteY15" fmla="*/ 1634763 h 1828725"/>
                  <a:gd name="connsiteX16" fmla="*/ 1364245 w 1371079"/>
                  <a:gd name="connsiteY16" fmla="*/ 983252 h 1828725"/>
                  <a:gd name="connsiteX17" fmla="*/ 1067073 w 1371079"/>
                  <a:gd name="connsiteY17" fmla="*/ 609873 h 18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1079" h="1828725">
                    <a:moveTo>
                      <a:pt x="1067073" y="609873"/>
                    </a:moveTo>
                    <a:lnTo>
                      <a:pt x="684168" y="609873"/>
                    </a:lnTo>
                    <a:cubicBezTo>
                      <a:pt x="661307" y="609873"/>
                      <a:pt x="642258" y="594633"/>
                      <a:pt x="640353" y="571773"/>
                    </a:cubicBezTo>
                    <a:cubicBezTo>
                      <a:pt x="638448" y="560343"/>
                      <a:pt x="638448" y="548913"/>
                      <a:pt x="640353" y="539388"/>
                    </a:cubicBezTo>
                    <a:lnTo>
                      <a:pt x="663213" y="415563"/>
                    </a:lnTo>
                    <a:cubicBezTo>
                      <a:pt x="689883" y="261258"/>
                      <a:pt x="653688" y="106953"/>
                      <a:pt x="527958" y="25038"/>
                    </a:cubicBezTo>
                    <a:cubicBezTo>
                      <a:pt x="510812" y="13608"/>
                      <a:pt x="491763" y="5988"/>
                      <a:pt x="470808" y="2178"/>
                    </a:cubicBezTo>
                    <a:cubicBezTo>
                      <a:pt x="466997" y="273"/>
                      <a:pt x="463188" y="273"/>
                      <a:pt x="459378" y="273"/>
                    </a:cubicBezTo>
                    <a:cubicBezTo>
                      <a:pt x="417468" y="273"/>
                      <a:pt x="385083" y="9798"/>
                      <a:pt x="377462" y="45993"/>
                    </a:cubicBezTo>
                    <a:lnTo>
                      <a:pt x="320313" y="381273"/>
                    </a:lnTo>
                    <a:cubicBezTo>
                      <a:pt x="318408" y="390798"/>
                      <a:pt x="316503" y="402228"/>
                      <a:pt x="314598" y="411753"/>
                    </a:cubicBezTo>
                    <a:cubicBezTo>
                      <a:pt x="286023" y="527958"/>
                      <a:pt x="179343" y="609873"/>
                      <a:pt x="59327" y="609873"/>
                    </a:cubicBezTo>
                    <a:lnTo>
                      <a:pt x="273" y="609873"/>
                    </a:lnTo>
                    <a:lnTo>
                      <a:pt x="273" y="1829073"/>
                    </a:lnTo>
                    <a:lnTo>
                      <a:pt x="945153" y="1829073"/>
                    </a:lnTo>
                    <a:cubicBezTo>
                      <a:pt x="1065168" y="1829073"/>
                      <a:pt x="1169943" y="1749063"/>
                      <a:pt x="1202328" y="1634763"/>
                    </a:cubicBezTo>
                    <a:lnTo>
                      <a:pt x="1364245" y="983252"/>
                    </a:lnTo>
                    <a:cubicBezTo>
                      <a:pt x="1408075" y="792753"/>
                      <a:pt x="1263288" y="609873"/>
                      <a:pt x="1067073" y="609873"/>
                    </a:cubicBezTo>
                    <a:close/>
                  </a:path>
                </a:pathLst>
              </a:custGeom>
              <a:solidFill>
                <a:srgbClr val="FFE9DD"/>
              </a:solidFill>
              <a:ln w="1860" cap="flat">
                <a:noFill/>
                <a:prstDash val="solid"/>
                <a:miter/>
              </a:ln>
            </p:spPr>
            <p:txBody>
              <a:bodyPr rtlCol="0" anchor="ctr"/>
              <a:lstStyle/>
              <a:p>
                <a:endParaRPr lang="zh-CN" altLang="en-US" dirty="0"/>
              </a:p>
            </p:txBody>
          </p:sp>
          <p:sp>
            <p:nvSpPr>
              <p:cNvPr id="44" name="任意多边形: 形状 43"/>
              <p:cNvSpPr/>
              <p:nvPr/>
            </p:nvSpPr>
            <p:spPr>
              <a:xfrm>
                <a:off x="2103887" y="3876781"/>
                <a:ext cx="1049238" cy="1172021"/>
              </a:xfrm>
              <a:custGeom>
                <a:avLst/>
                <a:gdLst>
                  <a:gd name="connsiteX0" fmla="*/ 908958 w 1049238"/>
                  <a:gd name="connsiteY0" fmla="*/ 273 h 1172021"/>
                  <a:gd name="connsiteX1" fmla="*/ 273 w 1049238"/>
                  <a:gd name="connsiteY1" fmla="*/ 1171848 h 1172021"/>
                  <a:gd name="connsiteX2" fmla="*/ 621302 w 1049238"/>
                  <a:gd name="connsiteY2" fmla="*/ 1171848 h 1172021"/>
                  <a:gd name="connsiteX3" fmla="*/ 878478 w 1049238"/>
                  <a:gd name="connsiteY3" fmla="*/ 977538 h 1172021"/>
                  <a:gd name="connsiteX4" fmla="*/ 1040403 w 1049238"/>
                  <a:gd name="connsiteY4" fmla="*/ 326027 h 1172021"/>
                  <a:gd name="connsiteX5" fmla="*/ 908958 w 1049238"/>
                  <a:gd name="connsiteY5" fmla="*/ 273 h 117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9238" h="1172021">
                    <a:moveTo>
                      <a:pt x="908958" y="273"/>
                    </a:moveTo>
                    <a:cubicBezTo>
                      <a:pt x="849903" y="293643"/>
                      <a:pt x="649878" y="945153"/>
                      <a:pt x="273" y="1171848"/>
                    </a:cubicBezTo>
                    <a:lnTo>
                      <a:pt x="621302" y="1171848"/>
                    </a:lnTo>
                    <a:cubicBezTo>
                      <a:pt x="741318" y="1171848"/>
                      <a:pt x="846093" y="1091838"/>
                      <a:pt x="878478" y="977538"/>
                    </a:cubicBezTo>
                    <a:lnTo>
                      <a:pt x="1040403" y="326027"/>
                    </a:lnTo>
                    <a:cubicBezTo>
                      <a:pt x="1072791" y="194583"/>
                      <a:pt x="1013725" y="66948"/>
                      <a:pt x="908958" y="273"/>
                    </a:cubicBezTo>
                    <a:close/>
                  </a:path>
                </a:pathLst>
              </a:custGeom>
              <a:solidFill>
                <a:srgbClr val="FFDDCB"/>
              </a:solidFill>
              <a:ln w="1860" cap="flat">
                <a:noFill/>
                <a:prstDash val="solid"/>
                <a:miter/>
              </a:ln>
            </p:spPr>
            <p:txBody>
              <a:bodyPr rtlCol="0" anchor="ctr"/>
              <a:lstStyle/>
              <a:p>
                <a:endParaRPr lang="zh-CN" altLang="en-US"/>
              </a:p>
            </p:txBody>
          </p:sp>
        </p:grpSp>
        <p:sp>
          <p:nvSpPr>
            <p:cNvPr id="38" name="文本框 37"/>
            <p:cNvSpPr txBox="1"/>
            <p:nvPr/>
          </p:nvSpPr>
          <p:spPr>
            <a:xfrm>
              <a:off x="6988333" y="2012484"/>
              <a:ext cx="4809490" cy="816053"/>
            </a:xfrm>
            <a:prstGeom prst="rect">
              <a:avLst/>
            </a:prstGeom>
            <a:noFill/>
          </p:spPr>
          <p:txBody>
            <a:bodyPr wrap="square" rtlCol="0">
              <a:spAutoFit/>
            </a:bodyPr>
            <a:lstStyle/>
            <a:p>
              <a:r>
                <a:rPr lang="en-US" altLang="zh-CN" sz="6000" dirty="0">
                  <a:solidFill>
                    <a:schemeClr val="bg1">
                      <a:alpha val="50000"/>
                    </a:schemeClr>
                  </a:solidFill>
                  <a:latin typeface="Impact" panose="020B0806030902050204" pitchFamily="34" charset="0"/>
                </a:rPr>
                <a:t>DISADVANTAGE</a:t>
              </a:r>
              <a:endParaRPr lang="en-US" altLang="zh-CN" sz="6000" dirty="0">
                <a:solidFill>
                  <a:schemeClr val="bg1">
                    <a:alpha val="50000"/>
                  </a:schemeClr>
                </a:solidFill>
                <a:latin typeface="Impact" panose="020B0806030902050204" pitchFamily="34" charset="0"/>
              </a:endParaRPr>
            </a:p>
          </p:txBody>
        </p:sp>
        <p:sp>
          <p:nvSpPr>
            <p:cNvPr id="39" name="文本框 38"/>
            <p:cNvSpPr txBox="1"/>
            <p:nvPr/>
          </p:nvSpPr>
          <p:spPr>
            <a:xfrm>
              <a:off x="6988379" y="2410155"/>
              <a:ext cx="1188969" cy="518842"/>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mj-ea"/>
                  <a:ea typeface="+mj-ea"/>
                </a:rPr>
                <a:t>缺点</a:t>
              </a:r>
              <a:endParaRPr lang="zh-CN" altLang="en-US" sz="3600" b="1" dirty="0">
                <a:solidFill>
                  <a:schemeClr val="bg1"/>
                </a:solidFill>
                <a:effectLst>
                  <a:outerShdw blurRad="38100" dist="38100" dir="2700000" algn="tl">
                    <a:srgbClr val="000000">
                      <a:alpha val="43137"/>
                    </a:srgbClr>
                  </a:outerShdw>
                </a:effectLst>
                <a:latin typeface="+mj-ea"/>
                <a:ea typeface="+mj-ea"/>
              </a:endParaRPr>
            </a:p>
          </p:txBody>
        </p:sp>
        <p:sp>
          <p:nvSpPr>
            <p:cNvPr id="40" name="文本框 39"/>
            <p:cNvSpPr txBox="1"/>
            <p:nvPr/>
          </p:nvSpPr>
          <p:spPr>
            <a:xfrm>
              <a:off x="8701842" y="2828520"/>
              <a:ext cx="2420250" cy="2325599"/>
            </a:xfrm>
            <a:prstGeom prst="rect">
              <a:avLst/>
            </a:prstGeom>
            <a:noFill/>
          </p:spPr>
          <p:txBody>
            <a:bodyPr wrap="square" lIns="0" rtlCol="0">
              <a:spAutoFit/>
            </a:bodyPr>
            <a:lstStyle/>
            <a:p>
              <a:pPr lvl="1" algn="l">
                <a:lnSpc>
                  <a:spcPct val="130000"/>
                </a:lnSpc>
              </a:pPr>
              <a:r>
                <a:rPr lang="zh-CN" altLang="en-US" sz="2000" dirty="0">
                  <a:latin typeface="汉仪雅酷黑简" panose="00020600040101010101" charset="-122"/>
                  <a:ea typeface="汉仪雅酷黑简" panose="00020600040101010101" charset="-122"/>
                  <a:cs typeface="汉仪雅酷黑简" panose="00020600040101010101" charset="-122"/>
                  <a:sym typeface="+mn-ea"/>
                </a:rPr>
                <a:t>1</a:t>
              </a:r>
              <a:r>
                <a:rPr lang="en-US" altLang="zh-CN" sz="2000" dirty="0">
                  <a:latin typeface="汉仪雅酷黑简" panose="00020600040101010101" charset="-122"/>
                  <a:ea typeface="汉仪雅酷黑简" panose="00020600040101010101" charset="-122"/>
                  <a:cs typeface="汉仪雅酷黑简" panose="00020600040101010101" charset="-122"/>
                  <a:sym typeface="+mn-ea"/>
                </a:rPr>
                <a:t>. </a:t>
              </a:r>
              <a:r>
                <a:rPr lang="zh-CN" altLang="en-US" sz="2000" dirty="0">
                  <a:latin typeface="汉仪雅酷黑简" panose="00020600040101010101" charset="-122"/>
                  <a:ea typeface="汉仪雅酷黑简" panose="00020600040101010101" charset="-122"/>
                  <a:cs typeface="汉仪雅酷黑简" panose="00020600040101010101" charset="-122"/>
                  <a:sym typeface="+mn-ea"/>
                </a:rPr>
                <a:t>设备造价高，难以推广</a:t>
              </a:r>
              <a:endParaRPr lang="zh-CN" altLang="en-US" sz="2000" dirty="0">
                <a:latin typeface="汉仪雅酷黑简" panose="00020600040101010101" charset="-122"/>
                <a:ea typeface="汉仪雅酷黑简" panose="00020600040101010101" charset="-122"/>
                <a:cs typeface="汉仪雅酷黑简" panose="00020600040101010101" charset="-122"/>
              </a:endParaRPr>
            </a:p>
            <a:p>
              <a:pPr lvl="1" algn="l">
                <a:lnSpc>
                  <a:spcPct val="130000"/>
                </a:lnSpc>
              </a:pPr>
              <a:r>
                <a:rPr lang="zh-CN" altLang="en-US" sz="2000" dirty="0">
                  <a:latin typeface="汉仪雅酷黑简" panose="00020600040101010101" charset="-122"/>
                  <a:ea typeface="汉仪雅酷黑简" panose="00020600040101010101" charset="-122"/>
                  <a:cs typeface="汉仪雅酷黑简" panose="00020600040101010101" charset="-122"/>
                  <a:sym typeface="+mn-ea"/>
                </a:rPr>
                <a:t>2</a:t>
              </a:r>
              <a:r>
                <a:rPr lang="en-US" altLang="zh-CN" sz="2000" dirty="0">
                  <a:latin typeface="汉仪雅酷黑简" panose="00020600040101010101" charset="-122"/>
                  <a:ea typeface="汉仪雅酷黑简" panose="00020600040101010101" charset="-122"/>
                  <a:cs typeface="汉仪雅酷黑简" panose="00020600040101010101" charset="-122"/>
                  <a:sym typeface="+mn-ea"/>
                </a:rPr>
                <a:t>. </a:t>
              </a:r>
              <a:r>
                <a:rPr lang="zh-CN" altLang="en-US" sz="2000" dirty="0">
                  <a:latin typeface="汉仪雅酷黑简" panose="00020600040101010101" charset="-122"/>
                  <a:ea typeface="汉仪雅酷黑简" panose="00020600040101010101" charset="-122"/>
                  <a:cs typeface="汉仪雅酷黑简" panose="00020600040101010101" charset="-122"/>
                  <a:sym typeface="+mn-ea"/>
                </a:rPr>
                <a:t>镜头可能产生图像畸变而使可靠性降低</a:t>
              </a:r>
              <a:endParaRPr lang="zh-CN" altLang="en-US" sz="2000" dirty="0">
                <a:latin typeface="汉仪雅酷黑简" panose="00020600040101010101" charset="-122"/>
                <a:ea typeface="汉仪雅酷黑简" panose="00020600040101010101" charset="-122"/>
                <a:cs typeface="汉仪雅酷黑简" panose="00020600040101010101" charset="-122"/>
              </a:endParaRPr>
            </a:p>
            <a:p>
              <a:pPr lvl="1" algn="l">
                <a:lnSpc>
                  <a:spcPct val="130000"/>
                </a:lnSpc>
              </a:pPr>
              <a:r>
                <a:rPr lang="zh-CN" altLang="en-US" sz="2000" dirty="0">
                  <a:latin typeface="汉仪雅酷黑简" panose="00020600040101010101" charset="-122"/>
                  <a:ea typeface="汉仪雅酷黑简" panose="00020600040101010101" charset="-122"/>
                  <a:cs typeface="汉仪雅酷黑简" panose="00020600040101010101" charset="-122"/>
                  <a:sym typeface="+mn-ea"/>
                </a:rPr>
                <a:t>3.图像获取设备难以做到</a:t>
              </a:r>
              <a:r>
                <a:rPr lang="zh-CN" altLang="en-US" sz="2000" dirty="0">
                  <a:latin typeface="汉仪雅酷黑简" panose="00020600040101010101" charset="-122"/>
                  <a:ea typeface="汉仪雅酷黑简" panose="00020600040101010101" charset="-122"/>
                  <a:cs typeface="汉仪雅酷黑简" panose="00020600040101010101" charset="-122"/>
                  <a:sym typeface="+mn-ea"/>
                </a:rPr>
                <a:t>尺寸小型化</a:t>
              </a:r>
              <a:endParaRPr lang="zh-CN" altLang="en-US" sz="2000" dirty="0">
                <a:latin typeface="汉仪雅酷黑简" panose="00020600040101010101" charset="-122"/>
                <a:ea typeface="汉仪雅酷黑简" panose="00020600040101010101" charset="-122"/>
                <a:cs typeface="汉仪雅酷黑简" panose="00020600040101010101" charset="-122"/>
              </a:endParaRPr>
            </a:p>
            <a:p>
              <a:pPr lvl="1" algn="l">
                <a:lnSpc>
                  <a:spcPct val="130000"/>
                </a:lnSpc>
              </a:pPr>
              <a:r>
                <a:rPr lang="zh-CN" altLang="en-US" sz="2000" dirty="0">
                  <a:latin typeface="汉仪雅酷黑简" panose="00020600040101010101" charset="-122"/>
                  <a:ea typeface="汉仪雅酷黑简" panose="00020600040101010101" charset="-122"/>
                  <a:cs typeface="汉仪雅酷黑简" panose="00020600040101010101" charset="-122"/>
                  <a:sym typeface="+mn-ea"/>
                </a:rPr>
                <a:t>4.  识别距离较短。</a:t>
              </a:r>
              <a:r>
                <a:rPr lang="zh-CN" altLang="en-US" sz="2000" b="1" dirty="0">
                  <a:latin typeface="+mn-ea"/>
                  <a:cs typeface="+mn-ea"/>
                  <a:sym typeface="+mn-ea"/>
                </a:rPr>
                <a:t>目前市面其他虹膜识别设备多为近距离虹膜识别产品,</a:t>
              </a:r>
              <a:r>
                <a:rPr lang="zh-CN" altLang="en-US" sz="2000" dirty="0">
                  <a:latin typeface="汉仪雅酷黑简" panose="00020600040101010101" charset="-122"/>
                  <a:ea typeface="汉仪雅酷黑简" panose="00020600040101010101" charset="-122"/>
                  <a:cs typeface="汉仪雅酷黑简" panose="00020600040101010101" charset="-122"/>
                  <a:sym typeface="+mn-ea"/>
                </a:rPr>
                <a:t>工作距离多不足40厘米,</a:t>
              </a:r>
              <a:r>
                <a:rPr lang="zh-CN" altLang="en-US" sz="2000" b="1" dirty="0">
                  <a:latin typeface="+mn-ea"/>
                  <a:cs typeface="+mn-ea"/>
                  <a:sym typeface="+mn-ea"/>
                </a:rPr>
                <a:t>要用户主动去配合设备才能完成图像采集,</a:t>
              </a:r>
              <a:r>
                <a:rPr lang="zh-CN" altLang="en-US" sz="2000" dirty="0">
                  <a:latin typeface="汉仪雅酷黑简" panose="00020600040101010101" charset="-122"/>
                  <a:ea typeface="汉仪雅酷黑简" panose="00020600040101010101" charset="-122"/>
                  <a:cs typeface="汉仪雅酷黑简" panose="00020600040101010101" charset="-122"/>
                  <a:sym typeface="+mn-ea"/>
                </a:rPr>
                <a:t>用户体验相对较差。</a:t>
              </a:r>
              <a:endParaRPr lang="zh-CN" altLang="en-US" sz="2000" b="1" dirty="0">
                <a:latin typeface="+mn-ea"/>
                <a:cs typeface="+mn-ea"/>
                <a:sym typeface="+mn-ea"/>
              </a:endParaRPr>
            </a:p>
          </p:txBody>
        </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竖排标题 1"/>
          <p:cNvSpPr>
            <a:spLocks noGrp="1"/>
          </p:cNvSpPr>
          <p:nvPr>
            <p:ph type="title" orient="vert"/>
            <p:custDataLst>
              <p:tags r:id="rId1"/>
            </p:custDataLst>
          </p:nvPr>
        </p:nvSpPr>
        <p:spPr/>
        <p:txBody>
          <a:bodyPr>
            <a:normAutofit/>
          </a:bodyPr>
          <a:p>
            <a:pPr marL="0" indent="0" algn="ctr">
              <a:lnSpc>
                <a:spcPct val="100000"/>
              </a:lnSpc>
              <a:spcBef>
                <a:spcPts val="0"/>
              </a:spcBef>
              <a:spcAft>
                <a:spcPts val="0"/>
              </a:spcAft>
              <a:buSzPct val="100000"/>
              <a:buNone/>
            </a:pPr>
            <a:r>
              <a:rPr lang="zh-CN" altLang="en-US" sz="5000" spc="340"/>
              <a:t>前景</a:t>
            </a:r>
            <a:endParaRPr lang="zh-CN" altLang="en-US" sz="5000" spc="340"/>
          </a:p>
        </p:txBody>
      </p:sp>
    </p:spTree>
    <p:custDataLst>
      <p:tags r:id="rId2"/>
    </p:custDataLst>
  </p:cSld>
  <p:clrMapOvr>
    <a:masterClrMapping/>
  </p:clrMapOvr>
  <p:transition>
    <p:fade/>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5*i*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5*i*2"/>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8*i*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8*i*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9*i*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0*i*2"/>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SLIDE_BACKGROUND_TYPE" val="frame"/>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SLIDE_BACKGROUND_TYPE" val="frame"/>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 name="KSO_WM_SLIDE_BACKGROUND_TYPE" val="topBottom"/>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 name="KSO_WM_SLIDE_BACKGROUND_TYPE" val="bottomTop"/>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 name="KSO_WM_SLIDE_BACKGROUND_TYPE" val="bottomTop"/>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 name="KSO_WM_SLIDE_BACKGROUND_TYPE" val="navigation"/>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7186"/>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7186"/>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9.xml><?xml version="1.0" encoding="utf-8"?>
<p:tagLst xmlns:p="http://schemas.openxmlformats.org/presentationml/2006/main">
  <p:tag name="KSO_WM_COMBINE_RELATE_SLIDE_ID" val="background20176466_1"/>
  <p:tag name="KSO_WM_TEMPLATE_THUMBS_INDEX" val="1、4、5、6、11、12、16、17、21、27、31"/>
  <p:tag name="KSO_WM_TEMPLATE_SUBCATEGORY" val="0"/>
  <p:tag name="KSO_WM_TAG_VERSION" val="1.0"/>
  <p:tag name="KSO_WM_BEAUTIFY_FLAG" val="#wm#"/>
  <p:tag name="KSO_WM_TEMPLATE_CATEGORY" val="custom"/>
  <p:tag name="KSO_WM_TEMPLATE_INDEX" val="20177186"/>
  <p:tag name="KSO_WM_TEMPLATE_MASTER_TYPE" val="1"/>
  <p:tag name="KSO_WM_TEMPLATE_COLOR_TYPE" val="1"/>
  <p:tag name="KSO_WM_TEMPLATE_MASTER_THUMB_INDEX" val="18"/>
  <p:tag name="KSO_WM_UNIT_SHOW_EDIT_AREA_INDICATION"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474_1*ζ_h_i*1_1_1"/>
  <p:tag name="KSO_WM_TEMPLATE_CATEGORY" val="diagram"/>
  <p:tag name="KSO_WM_TEMPLATE_INDEX" val="20215474"/>
  <p:tag name="KSO_WM_UNIT_LAYERLEVEL" val="1_1_1"/>
  <p:tag name="KSO_WM_TAG_VERSION" val="1.0"/>
  <p:tag name="KSO_WM_BEAUTIFY_FLAG" val="#wm#"/>
  <p:tag name="KSO_WM_UNIT_PICTURE_TOWARD" val="1"/>
  <p:tag name="KSO_WM_UNIT_PICTURE_DOCKSIDE" val="cb,lm,ct"/>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1.xml><?xml version="1.0" encoding="utf-8"?>
<p:tagLst xmlns:p="http://schemas.openxmlformats.org/presentationml/2006/main">
  <p:tag name="KSO_WM_UNIT_VALUE" val="1318*1529"/>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474_1*ζ_h_d*1_1_1"/>
  <p:tag name="KSO_WM_TEMPLATE_CATEGORY" val="diagram"/>
  <p:tag name="KSO_WM_TEMPLATE_INDEX" val="20215474"/>
  <p:tag name="KSO_WM_UNIT_LAYERLEVEL" val="1_1_1"/>
  <p:tag name="KSO_WM_TAG_VERSION" val="1.0"/>
  <p:tag name="KSO_WM_BEAUTIFY_FLAG" val="#wm#"/>
  <p:tag name="KSO_WM_UNIT_PICTURE_TOWARD" val="1"/>
  <p:tag name="KSO_WM_UNIT_PICTURE_DOCKSIDE" val="cb,lm,ct"/>
  <p:tag name="KSO_WM_UNIT_DIAGRAM_MODELTYPE" val="creativePicture"/>
  <p:tag name="KSO_WM_UNIT_USESOURCEFORMAT_APPLY"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474_1*ζ_h_i*1_1_2"/>
  <p:tag name="KSO_WM_TEMPLATE_CATEGORY" val="diagram"/>
  <p:tag name="KSO_WM_TEMPLATE_INDEX" val="20215474"/>
  <p:tag name="KSO_WM_UNIT_LAYERLEVEL" val="1_1_1"/>
  <p:tag name="KSO_WM_TAG_VERSION" val="1.0"/>
  <p:tag name="KSO_WM_BEAUTIFY_FLAG" val="#wm#"/>
  <p:tag name="KSO_WM_UNIT_PICTURE_TOWARD" val="1"/>
  <p:tag name="KSO_WM_UNIT_PICTURE_DOCKSIDE" val="cb,lm,ct"/>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474_1*ζ_h_i*1_1_3"/>
  <p:tag name="KSO_WM_TEMPLATE_CATEGORY" val="diagram"/>
  <p:tag name="KSO_WM_TEMPLATE_INDEX" val="20215474"/>
  <p:tag name="KSO_WM_UNIT_LAYERLEVEL" val="1_1_1"/>
  <p:tag name="KSO_WM_TAG_VERSION" val="1.0"/>
  <p:tag name="KSO_WM_BEAUTIFY_FLAG" val="#wm#"/>
  <p:tag name="KSO_WM_UNIT_PICTURE_TOWARD" val="1"/>
  <p:tag name="KSO_WM_UNIT_PICTURE_DOCKSIDE" val="cb,lm,ct"/>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4"/>
  <p:tag name="KSO_WM_UNIT_ID" val="diagram20215474_1*ζ_h_i*1_1_4"/>
  <p:tag name="KSO_WM_TEMPLATE_CATEGORY" val="diagram"/>
  <p:tag name="KSO_WM_TEMPLATE_INDEX" val="20215474"/>
  <p:tag name="KSO_WM_UNIT_LAYERLEVEL" val="1_1_1"/>
  <p:tag name="KSO_WM_TAG_VERSION" val="1.0"/>
  <p:tag name="KSO_WM_BEAUTIFY_FLAG" val="#wm#"/>
  <p:tag name="KSO_WM_UNIT_PICTURE_TOWARD" val="1"/>
  <p:tag name="KSO_WM_UNIT_PICTURE_DOCKSIDE" val="cb,lm,ct"/>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5"/>
  <p:tag name="KSO_WM_UNIT_ID" val="diagram20215474_1*ζ_h_i*1_1_5"/>
  <p:tag name="KSO_WM_TEMPLATE_CATEGORY" val="diagram"/>
  <p:tag name="KSO_WM_TEMPLATE_INDEX" val="20215474"/>
  <p:tag name="KSO_WM_UNIT_LAYERLEVEL" val="1_1_1"/>
  <p:tag name="KSO_WM_TAG_VERSION" val="1.0"/>
  <p:tag name="KSO_WM_BEAUTIFY_FLAG" val="#wm#"/>
  <p:tag name="KSO_WM_UNIT_PICTURE_TOWARD" val="1"/>
  <p:tag name="KSO_WM_UNIT_PICTURE_DOCKSIDE" val="cb,lm,ct"/>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6.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83_1*a*1"/>
  <p:tag name="KSO_WM_TEMPLATE_CATEGORY" val="diagram"/>
  <p:tag name="KSO_WM_TEMPLATE_INDEX" val="20217083"/>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6a7215b7e0b4347b95aab7c633429d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b2bdd6c0ed4884894e83d30773a177"/>
  <p:tag name="KSO_WM_UNIT_TEXT_FILL_FORE_SCHEMECOLOR_INDEX_BRIGHTNESS" val="0"/>
  <p:tag name="KSO_WM_UNIT_TEXT_FILL_FORE_SCHEMECOLOR_INDEX" val="13"/>
  <p:tag name="KSO_WM_UNIT_TEXT_FILL_TYPE" val="1"/>
  <p:tag name="KSO_WM_TEMPLATE_ASSEMBLE_XID" val="5fc888c09532eafaafd6940e"/>
  <p:tag name="KSO_WM_TEMPLATE_ASSEMBLE_GROUPID" val="5fc888c09532eafaafd6940e"/>
</p:tagLst>
</file>

<file path=ppt/tags/tag2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83_1*f*1"/>
  <p:tag name="KSO_WM_TEMPLATE_CATEGORY" val="diagram"/>
  <p:tag name="KSO_WM_TEMPLATE_INDEX" val="20217083"/>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629a6ebcbb3c48b1ae0d3a2f09b014c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3e86d3c93fbd48f9bce244fd651d8de6"/>
  <p:tag name="KSO_WM_UNIT_TEXT_FILL_FORE_SCHEMECOLOR_INDEX_BRIGHTNESS" val="0.25"/>
  <p:tag name="KSO_WM_UNIT_TEXT_FILL_FORE_SCHEMECOLOR_INDEX" val="13"/>
  <p:tag name="KSO_WM_UNIT_TEXT_FILL_TYPE" val="1"/>
  <p:tag name="KSO_WM_TEMPLATE_ASSEMBLE_XID" val="5fc888c09532eafaafd6940e"/>
  <p:tag name="KSO_WM_TEMPLATE_ASSEMBLE_GROUPID" val="5fc888c09532eafaafd6940e"/>
</p:tagLst>
</file>

<file path=ppt/tags/tag258.xml><?xml version="1.0" encoding="utf-8"?>
<p:tagLst xmlns:p="http://schemas.openxmlformats.org/presentationml/2006/main">
  <p:tag name="KSO_WM_BEAUTIFY_FLAG" val="#wm#"/>
  <p:tag name="KSO_WM_TEMPLATE_CATEGORY" val="diagram"/>
  <p:tag name="KSO_WM_TEMPLATE_INDEX" val="20217083"/>
  <p:tag name="KSO_WM_SLIDE_ID" val="diagram2021708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0-12-03T14:42:10&quot;,&quot;maxSize&quot;:{&quot;size1&quot;:62.600000000000001},&quot;minSize&quot;:{&quot;size1&quot;:37.5},&quot;normalSize&quot;:{&quot;size1&quot;:56.600000000000001},&quot;subLayout&quot;:[{&quot;id&quot;:&quot;2020-12-03T14:42:10&quot;,&quot;margin&quot;:{&quot;bottom&quot;:0,&quot;left&quot;:0,&quot;right&quot;:0.026000002399086952,&quot;top&quot;:0},&quot;type&quot;:0},{&quot;id&quot;:&quot;2020-12-03T14:42:10&quot;,&quot;maxSize&quot;:{&quot;size1&quot;:55.600000000000001},&quot;minSize&quot;:{&quot;size1&quot;:20},&quot;normalSize&quot;:{&quot;size1&quot;:53.899999999999999},&quot;subLayout&quot;:[{&quot;id&quot;:&quot;2020-12-03T14:42:10&quot;,&quot;margin&quot;:{&quot;bottom&quot;:0.026000002399086952,&quot;left&quot;:1.6670000553131104,&quot;right&quot;:2.5399999618530273,&quot;top&quot;:1.6929999589920044},&quot;type&quot;:0},{&quot;id&quot;:&quot;2020-12-03T14:42:10&quot;,&quot;margin&quot;:{&quot;bottom&quot;:1.6929999589920044,&quot;left&quot;:1.6670000553131104,&quot;right&quot;:2.5399999618530273,&quot;top&quot;:0.81999999284744263},&quot;type&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8d8998712faa657abe0"/>
  <p:tag name="KSO_WM_CHIP_FILLPROP" val="[[{&quot;text_align&quot;:&quot;cm&quot;,&quot;text_direction&quot;:&quot;horizontal&quot;,&quot;support_features&quot;:[&quot;creativepic&quot;],&quot;support_big_font&quot;:false,&quot;picture_toward&quot;:1,&quot;picture_dockside&quot;:[&quot;ct&quot;,&quot;lm&quot;,&quot;cb&quot;],&quot;fill_id&quot;:&quot;183eaf374f714a84b2c54a128e6c3011&quot;,&quot;fill_align&quot;:&quot;cm&quot;,&quot;chip_types&quot;:[&quot;picture&quot;]},{&quot;text_align&quot;:&quot;lb&quot;,&quot;text_direction&quot;:&quot;horizontal&quot;,&quot;support_big_font&quot;:false,&quot;picture_toward&quot;:0,&quot;picture_dockside&quot;:[],&quot;fill_id&quot;:&quot;80f4446c8ea64aa2a1ac5860ca22fbd5&quot;,&quot;fill_align&quot;:&quot;lb&quot;,&quot;chip_types&quot;:[&quot;text&quot;,&quot;header&quot;]},{&quot;text_align&quot;:&quot;lt&quot;,&quot;text_direction&quot;:&quot;horizontal&quot;,&quot;support_big_font&quot;:false,&quot;picture_toward&quot;:0,&quot;picture_dockside&quot;:[],&quot;fill_id&quot;:&quot;1385868f4354430e9671fb4142dbf48b&quot;,&quot;fill_align&quot;:&quot;lt&quot;,&quot;chip_types&quot;:[&quot;text&quot;]}]]"/>
  <p:tag name="KSO_WM_CHIP_DECFILLPROP" val="[]"/>
  <p:tag name="KSO_WM_SLIDE_TYPE" val="text"/>
  <p:tag name="KSO_WM_SLIDE_SIZE" val="888*540"/>
  <p:tag name="KSO_WM_SLIDE_POSITION" val="0*0"/>
  <p:tag name="KSO_WM_CHIP_GROUPID" val="5fadf8d8998712faa657abdf"/>
  <p:tag name="KSO_WM_SLIDE_BK_DARK_LIGHT" val="2"/>
  <p:tag name="KSO_WM_SLIDE_BACKGROUND_TYPE" val="general"/>
  <p:tag name="KSO_WM_SLIDE_SUPPORT_FEATURE_TYPE" val="8"/>
  <p:tag name="KSO_WM_SLIDE_SUBTYPE" val="picTxt"/>
  <p:tag name="KSO_WM_TEMPLATE_ASSEMBLE_XID" val="5fc888c09532eafaafd6940e"/>
  <p:tag name="KSO_WM_TEMPLATE_ASSEMBLE_GROUPID" val="5fc888c09532eafaafd6940e"/>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8604_2*l_h_i*1_2_2"/>
  <p:tag name="KSO_WM_TEMPLATE_CATEGORY" val="diagram"/>
  <p:tag name="KSO_WM_TEMPLATE_INDEX" val="2018860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8604_2*l_h_i*1_2_1"/>
  <p:tag name="KSO_WM_TEMPLATE_CATEGORY" val="diagram"/>
  <p:tag name="KSO_WM_TEMPLATE_INDEX" val="2018860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61.xml><?xml version="1.0" encoding="utf-8"?>
<p:tagLst xmlns:p="http://schemas.openxmlformats.org/presentationml/2006/main">
  <p:tag name="KSO_WM_UNIT_VALUE" val="100*100"/>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88604_2*l_h_x*1_2_1"/>
  <p:tag name="KSO_WM_TEMPLATE_CATEGORY" val="diagram"/>
  <p:tag name="KSO_WM_TEMPLATE_INDEX" val="2018860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8604_2*l_h_i*1_1_2"/>
  <p:tag name="KSO_WM_TEMPLATE_CATEGORY" val="diagram"/>
  <p:tag name="KSO_WM_TEMPLATE_INDEX" val="2018860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8604_2*l_h_i*1_1_1"/>
  <p:tag name="KSO_WM_TEMPLATE_CATEGORY" val="diagram"/>
  <p:tag name="KSO_WM_TEMPLATE_INDEX" val="2018860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88604_2*l_h_i*1_3_2"/>
  <p:tag name="KSO_WM_TEMPLATE_CATEGORY" val="diagram"/>
  <p:tag name="KSO_WM_TEMPLATE_INDEX" val="2018860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8604_2*l_h_i*1_3_1"/>
  <p:tag name="KSO_WM_TEMPLATE_CATEGORY" val="diagram"/>
  <p:tag name="KSO_WM_TEMPLATE_INDEX" val="2018860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66.xml><?xml version="1.0" encoding="utf-8"?>
<p:tagLst xmlns:p="http://schemas.openxmlformats.org/presentationml/2006/main">
  <p:tag name="KSO_WM_UNIT_VALUE" val="98*82"/>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188604_2*l_h_x*1_3_1"/>
  <p:tag name="KSO_WM_TEMPLATE_CATEGORY" val="diagram"/>
  <p:tag name="KSO_WM_TEMPLATE_INDEX" val="2018860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188604_2*l_i*1_1"/>
  <p:tag name="KSO_WM_TEMPLATE_CATEGORY" val="diagram"/>
  <p:tag name="KSO_WM_TEMPLATE_INDEX" val="20188604"/>
  <p:tag name="KSO_WM_UNIT_LAYERLEVEL" val="1_1"/>
  <p:tag name="KSO_WM_TAG_VERSION" val="1.0"/>
  <p:tag name="KSO_WM_BEAUTIFY_FLAG" val="#wm#"/>
  <p:tag name="KSO_WM_UNIT_FILL_FORE_SCHEMECOLOR_INDEX_BRIGHTNESS" val="0.15"/>
  <p:tag name="KSO_WM_UNIT_FILL_FORE_SCHEMECOLOR_INDEX" val="13"/>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188604_2*l_i*1_3"/>
  <p:tag name="KSO_WM_TEMPLATE_CATEGORY" val="diagram"/>
  <p:tag name="KSO_WM_TEMPLATE_INDEX" val="20188604"/>
  <p:tag name="KSO_WM_UNIT_LAYERLEVEL" val="1_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188604_2*l_i*1_4"/>
  <p:tag name="KSO_WM_TEMPLATE_CATEGORY" val="diagram"/>
  <p:tag name="KSO_WM_TEMPLATE_INDEX" val="20188604"/>
  <p:tag name="KSO_WM_UNIT_LAYERLEVEL" val="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diagram20188604_2*l_i*1_5"/>
  <p:tag name="KSO_WM_TEMPLATE_CATEGORY" val="diagram"/>
  <p:tag name="KSO_WM_TEMPLATE_INDEX" val="20188604"/>
  <p:tag name="KSO_WM_UNIT_LAYERLEVEL" val="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6"/>
  <p:tag name="KSO_WM_UNIT_ID" val="diagram20188604_2*l_i*1_6"/>
  <p:tag name="KSO_WM_TEMPLATE_CATEGORY" val="diagram"/>
  <p:tag name="KSO_WM_TEMPLATE_INDEX" val="20188604"/>
  <p:tag name="KSO_WM_UNIT_LAYERLEVEL" val="1_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7"/>
  <p:tag name="KSO_WM_UNIT_ID" val="diagram20188604_2*l_i*1_7"/>
  <p:tag name="KSO_WM_TEMPLATE_CATEGORY" val="diagram"/>
  <p:tag name="KSO_WM_TEMPLATE_INDEX" val="20188604"/>
  <p:tag name="KSO_WM_UNIT_LAYERLEVEL" val="1_1"/>
  <p:tag name="KSO_WM_TAG_VERSION" val="1.0"/>
  <p:tag name="KSO_WM_BEAUTIFY_FLAG" val="#wm#"/>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8"/>
  <p:tag name="KSO_WM_UNIT_ID" val="diagram20188604_2*l_i*1_8"/>
  <p:tag name="KSO_WM_TEMPLATE_CATEGORY" val="diagram"/>
  <p:tag name="KSO_WM_TEMPLATE_INDEX" val="20188604"/>
  <p:tag name="KSO_WM_UNIT_LAYERLEVEL" val="1_1"/>
  <p:tag name="KSO_WM_TAG_VERSION" val="1.0"/>
  <p:tag name="KSO_WM_BEAUTIFY_FLAG" val="#wm#"/>
  <p:tag name="KSO_WM_UNIT_FILL_FORE_SCHEMECOLOR_INDEX_BRIGHTNESS" val="-0.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9"/>
  <p:tag name="KSO_WM_UNIT_ID" val="diagram20188604_2*l_i*1_9"/>
  <p:tag name="KSO_WM_TEMPLATE_CATEGORY" val="diagram"/>
  <p:tag name="KSO_WM_TEMPLATE_INDEX" val="20188604"/>
  <p:tag name="KSO_WM_UNIT_LAYERLEVEL" val="1_1"/>
  <p:tag name="KSO_WM_TAG_VERSION" val="1.0"/>
  <p:tag name="KSO_WM_BEAUTIFY_FLAG" val="#wm#"/>
  <p:tag name="KSO_WM_UNIT_TEXT_FILL_FORE_SCHEMECOLOR_INDEX_BRIGHTNESS" val="0"/>
  <p:tag name="KSO_WM_UNIT_TEXT_FILL_FORE_SCHEMECOLOR_INDEX" val="2"/>
  <p:tag name="KSO_WM_UNIT_TEXT_FILL_TYPE" val="1"/>
  <p:tag name="KSO_WM_UNIT_USESOURCEFORMAT_APPLY"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0"/>
  <p:tag name="KSO_WM_UNIT_ID" val="diagram20188604_2*l_i*1_10"/>
  <p:tag name="KSO_WM_TEMPLATE_CATEGORY" val="diagram"/>
  <p:tag name="KSO_WM_TEMPLATE_INDEX" val="20188604"/>
  <p:tag name="KSO_WM_UNIT_LAYERLEVEL" val="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188604_2*l_i*1_2"/>
  <p:tag name="KSO_WM_TEMPLATE_CATEGORY" val="diagram"/>
  <p:tag name="KSO_WM_TEMPLATE_INDEX" val="20188604"/>
  <p:tag name="KSO_WM_UNIT_LAYERLEVEL" val="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277.xml><?xml version="1.0" encoding="utf-8"?>
<p:tagLst xmlns:p="http://schemas.openxmlformats.org/presentationml/2006/main">
  <p:tag name="KSO_WM_UNIT_NOCLEAR" val="0"/>
  <p:tag name="KSO_WM_UNIT_VALUE" val="9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88604_2*l_h_f*1_2_1"/>
  <p:tag name="KSO_WM_TEMPLATE_CATEGORY" val="diagram"/>
  <p:tag name="KSO_WM_TEMPLATE_INDEX" val="20188604"/>
  <p:tag name="KSO_WM_UNIT_LAYERLEVEL" val="1_1_1"/>
  <p:tag name="KSO_WM_TAG_VERSION" val="1.0"/>
  <p:tag name="KSO_WM_BEAUTIFY_FLAG" val="#wm#"/>
  <p:tag name="KSO_WM_UNIT_PRESET_TEXT" val="单击此处添加文本具体内容"/>
  <p:tag name="KSO_WM_UNIT_SUBTYPE" val="a"/>
  <p:tag name="KSO_WM_UNIT_TEXT_FILL_FORE_SCHEMECOLOR_INDEX_BRIGHTNESS" val="0"/>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88604_2*l_h_f*1_3_1"/>
  <p:tag name="KSO_WM_TEMPLATE_CATEGORY" val="diagram"/>
  <p:tag name="KSO_WM_TEMPLATE_INDEX" val="20188604"/>
  <p:tag name="KSO_WM_UNIT_LAYERLEVEL" val="1_1_1"/>
  <p:tag name="KSO_WM_TAG_VERSION" val="1.0"/>
  <p:tag name="KSO_WM_BEAUTIFY_FLAG" val="#wm#"/>
  <p:tag name="KSO_WM_UNIT_PRESET_TEXT" val="单击此处添加文本具体内容"/>
  <p:tag name="KSO_WM_UNIT_SUBTYPE" val="a"/>
  <p:tag name="KSO_WM_UNIT_TEXT_FILL_FORE_SCHEMECOLOR_INDEX_BRIGHTNESS" val="0"/>
  <p:tag name="KSO_WM_UNIT_TEXT_FILL_FORE_SCHEMECOLOR_INDEX" val="13"/>
  <p:tag name="KSO_WM_UNIT_TEXT_FILL_TYPE" val="1"/>
  <p:tag name="KSO_WM_UNIT_USESOURCEFORMAT_APPLY" val="1"/>
</p:tagLst>
</file>

<file path=ppt/tags/tag279.xml><?xml version="1.0" encoding="utf-8"?>
<p:tagLst xmlns:p="http://schemas.openxmlformats.org/presentationml/2006/main">
  <p:tag name="KSO_WM_UNIT_NOCLEAR" val="0"/>
  <p:tag name="KSO_WM_UNIT_VALUE" val="11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88604_2*l_h_f*1_1_1"/>
  <p:tag name="KSO_WM_TEMPLATE_CATEGORY" val="diagram"/>
  <p:tag name="KSO_WM_TEMPLATE_INDEX" val="20188604"/>
  <p:tag name="KSO_WM_UNIT_LAYERLEVEL" val="1_1_1"/>
  <p:tag name="KSO_WM_TAG_VERSION" val="1.0"/>
  <p:tag name="KSO_WM_BEAUTIFY_FLAG" val="#wm#"/>
  <p:tag name="KSO_WM_UNIT_PRESET_TEXT" val="单击此处添加文本具体内容"/>
  <p:tag name="KSO_WM_UNIT_SUBTYPE" val="a"/>
  <p:tag name="KSO_WM_UNIT_TEXT_FILL_FORE_SCHEMECOLOR_INDEX_BRIGHTNESS" val="0"/>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VALUE" val="105*104"/>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88604_2*l_h_x*1_1_1"/>
  <p:tag name="KSO_WM_TEMPLATE_CATEGORY" val="diagram"/>
  <p:tag name="KSO_WM_TEMPLATE_INDEX" val="2018860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ICON_FILEID" val="3140543"/>
  <p:tag name="KSO_WM_UNIT_ICON_STYLE" val="2"/>
  <p:tag name="KSO_WM_UNIT_USESOURCEFORMAT_APPLY" val="1"/>
</p:tagLst>
</file>

<file path=ppt/tags/tag281.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83.xml><?xml version="1.0" encoding="utf-8"?>
<p:tagLst xmlns:p="http://schemas.openxmlformats.org/presentationml/2006/main">
  <p:tag name="KSO_WM_SLIDE_ID" val="diagram20188604_2"/>
  <p:tag name="KSO_WM_TEMPLATE_SUBCATEGORY" val="0"/>
  <p:tag name="KSO_WM_TEMPLATE_MASTER_TYPE" val="0"/>
  <p:tag name="KSO_WM_TEMPLATE_COLOR_TYPE" val="1"/>
  <p:tag name="KSO_WM_SLIDE_TYPE" val="text"/>
  <p:tag name="KSO_WM_SLIDE_SUBTYPE" val="diag"/>
  <p:tag name="KSO_WM_SLIDE_ITEM_CNT" val="3"/>
  <p:tag name="KSO_WM_SLIDE_INDEX" val="2"/>
  <p:tag name="KSO_WM_SLIDE_SIZE" val="830.632*363.613"/>
  <p:tag name="KSO_WM_SLIDE_POSITION" val="76.5029*88.1937"/>
  <p:tag name="KSO_WM_DIAGRAM_GROUP_CODE" val="l1-1"/>
  <p:tag name="KSO_WM_SLIDE_DIAGTYPE" val="l"/>
  <p:tag name="KSO_WM_TAG_VERSION" val="1.0"/>
  <p:tag name="KSO_WM_BEAUTIFY_FLAG" val="#wm#"/>
  <p:tag name="KSO_WM_TEMPLATE_CATEGORY" val="diagram"/>
  <p:tag name="KSO_WM_TEMPLATE_INDEX" val="20188604"/>
  <p:tag name="KSO_WM_SLIDE_LAYOUT" val="l"/>
  <p:tag name="KSO_WM_SLIDE_LAYOUT_CNT"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86.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91_1*ζ_h_i*1_1_1"/>
  <p:tag name="KSO_WM_TEMPLATE_CATEGORY" val="diagram"/>
  <p:tag name="KSO_WM_TEMPLATE_INDEX" val="20215291"/>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87.xml><?xml version="1.0" encoding="utf-8"?>
<p:tagLst xmlns:p="http://schemas.openxmlformats.org/presentationml/2006/main">
  <p:tag name="KSO_WM_UNIT_PICTURE_TOWARD" val="1"/>
  <p:tag name="KSO_WM_UNIT_VALUE" val="1010*1010"/>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91_1*ζ_h_d*1_1_1"/>
  <p:tag name="KSO_WM_TEMPLATE_CATEGORY" val="diagram"/>
  <p:tag name="KSO_WM_TEMPLATE_INDEX" val="20215291"/>
  <p:tag name="KSO_WM_UNIT_LAYERLEVEL" val="1_1_1"/>
  <p:tag name="KSO_WM_TAG_VERSION" val="1.0"/>
  <p:tag name="KSO_WM_BEAUTIFY_FLAG" val="#wm#"/>
  <p:tag name="KSO_WM_UNIT_DIAGRAM_MODELTYPE" val="creativePicture"/>
  <p:tag name="KSO_WM_UNIT_USESOURCEFORMAT_APPLY" val="1"/>
</p:tagLst>
</file>

<file path=ppt/tags/tag288.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91_1*ζ_h_i*1_1_2"/>
  <p:tag name="KSO_WM_TEMPLATE_CATEGORY" val="diagram"/>
  <p:tag name="KSO_WM_TEMPLATE_INDEX" val="20215291"/>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4d27d9adf194be389e7fc174ff159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e4e10410564d5ba4a28b3793e96725"/>
  <p:tag name="KSO_WM_UNIT_TEXT_FILL_FORE_SCHEMECOLOR_INDEX_BRIGHTNESS" val="0"/>
  <p:tag name="KSO_WM_UNIT_TEXT_FILL_FORE_SCHEMECOLOR_INDEX" val="13"/>
  <p:tag name="KSO_WM_UNIT_TEXT_FILL_TYPE" val="1"/>
  <p:tag name="KSO_WM_TEMPLATE_ASSEMBLE_XID" val="5fc887569532eafaafd693e4"/>
  <p:tag name="KSO_WM_TEMPLATE_ASSEMBLE_GROUPID" val="5fc887569532eafaafd693e4"/>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bd68d71f44ed4f61b6dbd4a76a324a9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cd68113291474630b581fa030e0a6657"/>
  <p:tag name="KSO_WM_UNIT_TEXT_FILL_FORE_SCHEMECOLOR_INDEX_BRIGHTNESS" val="0.25"/>
  <p:tag name="KSO_WM_UNIT_TEXT_FILL_FORE_SCHEMECOLOR_INDEX" val="13"/>
  <p:tag name="KSO_WM_UNIT_TEXT_FILL_TYPE" val="1"/>
  <p:tag name="KSO_WM_TEMPLATE_ASSEMBLE_XID" val="5fc887569532eafaafd693e4"/>
  <p:tag name="KSO_WM_TEMPLATE_ASSEMBLE_GROUPID" val="5fc887569532eafaafd693e4"/>
</p:tagLst>
</file>

<file path=ppt/tags/tag291.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wm#"/>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5fc887569532eafaafd693e4"/>
  <p:tag name="KSO_WM_TEMPLATE_ASSEMBLE_GROUPID" val="5fc887569532eafaafd693e4"/>
</p:tagLst>
</file>

<file path=ppt/tags/tag292.xml><?xml version="1.0" encoding="utf-8"?>
<p:tagLst xmlns:p="http://schemas.openxmlformats.org/presentationml/2006/main">
  <p:tag name="KSO_WM_SLIDE_LAYOUT_INFO" val="{&quot;direction&quot;:1,&quot;id&quot;:&quot;2020-12-03T14:36:06&quot;,&quot;maxSize&quot;:{&quot;size1&quot;:58.799999999999997},&quot;minSize&quot;:{&quot;size1&quot;:38.799999999999997},&quot;normalSize&quot;:{&quot;size1&quot;:41.799999999999997},&quot;subLayout&quot;:[{&quot;id&quot;:&quot;2020-12-03T14:36:06&quot;,&quot;maxSize&quot;:{&quot;size1&quot;:42.199686347113719},&quot;minSize&quot;:{&quot;size1&quot;:17.799686347113717},&quot;normalSize&quot;:{&quot;size1&quot;:40.599686347113717},&quot;subLayout&quot;:[{&quot;id&quot;:&quot;2020-12-03T14:36:06&quot;,&quot;margin&quot;:{&quot;bottom&quot;:1.2699999809265137,&quot;left&quot;:2.1170001029968262,&quot;right&quot;:0.026000002399086952,&quot;top&quot;:1.6929999589920044},&quot;type&quot;:0},{&quot;id&quot;:&quot;2020-12-03T14:36:06&quot;,&quot;margin&quot;:{&quot;bottom&quot;:1.6929999589920044,&quot;left&quot;:2.1170001029968262,&quot;right&quot;:0.026000002399086952,&quot;top&quot;:1.6929999589920044},&quot;type&quot;:0}],&quot;type&quot;:0},{&quot;id&quot;:&quot;2020-12-03T14:36:06&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5fc887569532eafaafd693e4"/>
  <p:tag name="KSO_WM_TEMPLATE_ASSEMBLE_GROUPID" val="5fc887569532eafaafd693e4"/>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135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7135"/>
  <p:tag name="KSO_WM_UNIT_VALUE" val="650"/>
  <p:tag name="KSO_WM_TEMPLATE_ASSEMBLE_XID" val="5fd0b2ab1fa9d42129dd347f"/>
  <p:tag name="KSO_WM_TEMPLATE_ASSEMBLE_GROUPID" val="5fd0b2ab1fa9d42129dd347f"/>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135_1*i*2"/>
  <p:tag name="KSO_WM_TEMPLATE_CATEGORY" val="diagram"/>
  <p:tag name="KSO_WM_TEMPLATE_INDEX" val="20217135"/>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29328e584124cc2a0dd0250f1a4fe0a"/>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5fd0b2ab1fa9d42129dd347f"/>
  <p:tag name="KSO_WM_TEMPLATE_ASSEMBLE_GROUPID" val="5fd0b2ab1fa9d42129dd347f"/>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135_1*i*3"/>
  <p:tag name="KSO_WM_TEMPLATE_CATEGORY" val="diagram"/>
  <p:tag name="KSO_WM_TEMPLATE_INDEX" val="20217135"/>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0200d132c754560be5c5585b8d4588d"/>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5fd0b2ab1fa9d42129dd347f"/>
  <p:tag name="KSO_WM_TEMPLATE_ASSEMBLE_GROUPID" val="5fd0b2ab1fa9d42129dd347f"/>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135_1*i*4"/>
  <p:tag name="KSO_WM_TEMPLATE_CATEGORY" val="diagram"/>
  <p:tag name="KSO_WM_TEMPLATE_INDEX" val="20217135"/>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73fa9746dca74bddabbb662d28540912"/>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8"/>
  <p:tag name="KSO_WM_TEMPLATE_ASSEMBLE_XID" val="5fd0b2ab1fa9d42129dd347f"/>
  <p:tag name="KSO_WM_TEMPLATE_ASSEMBLE_GROUPID" val="5fd0b2ab1fa9d42129dd347f"/>
</p:tagLst>
</file>

<file path=ppt/tags/tag297.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135_1*a*1"/>
  <p:tag name="KSO_WM_TEMPLATE_CATEGORY" val="diagram"/>
  <p:tag name="KSO_WM_TEMPLATE_INDEX" val="20217135"/>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61bc97eeee64eaf92c67ed5efee860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d936356574a481694e174e81f4bf82c"/>
  <p:tag name="KSO_WM_UNIT_TEXT_FILL_FORE_SCHEMECOLOR_INDEX_BRIGHTNESS" val="0"/>
  <p:tag name="KSO_WM_UNIT_TEXT_FILL_FORE_SCHEMECOLOR_INDEX" val="13"/>
  <p:tag name="KSO_WM_UNIT_TEXT_FILL_TYPE" val="1"/>
  <p:tag name="KSO_WM_TEMPLATE_ASSEMBLE_XID" val="5fd0b2ab1fa9d42129dd347f"/>
  <p:tag name="KSO_WM_TEMPLATE_ASSEMBLE_GROUPID" val="5fd0b2ab1fa9d42129dd347f"/>
</p:tagLst>
</file>

<file path=ppt/tags/tag298.xml><?xml version="1.0" encoding="utf-8"?>
<p:tagLst xmlns:p="http://schemas.openxmlformats.org/presentationml/2006/main">
  <p:tag name="KSO_WM_UNIT_VALUE" val="804*973"/>
  <p:tag name="KSO_WM_UNIT_HIGHLIGHT" val="0"/>
  <p:tag name="KSO_WM_UNIT_COMPATIBLE" val="0"/>
  <p:tag name="KSO_WM_UNIT_DIAGRAM_ISNUMVISUAL" val="0"/>
  <p:tag name="KSO_WM_UNIT_DIAGRAM_ISREFERUNIT" val="0"/>
  <p:tag name="KSO_WM_UNIT_TYPE" val="d"/>
  <p:tag name="KSO_WM_UNIT_INDEX" val="1"/>
  <p:tag name="KSO_WM_UNIT_ID" val="diagram20217135_1*d*1"/>
  <p:tag name="KSO_WM_TEMPLATE_CATEGORY" val="diagram"/>
  <p:tag name="KSO_WM_TEMPLATE_INDEX" val="20217135"/>
  <p:tag name="KSO_WM_UNIT_LAYERLEVEL" val="1"/>
  <p:tag name="KSO_WM_TAG_VERSION" val="1.0"/>
  <p:tag name="KSO_WM_BEAUTIFY_FLAG" val="#wm#"/>
  <p:tag name="KSO_WM_CHIP_GROUPID" val="5e7310da9a230a26b9e88a19"/>
  <p:tag name="KSO_WM_CHIP_XID" val="5e7310da9a230a26b9e88a1a"/>
  <p:tag name="KSO_WM_UNIT_DEC_AREA_ID" val="32a7d463f5b247019f84520bb693a7e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c563e1772cb41baa6594e19a31c6bf7"/>
  <p:tag name="KSO_WM_UNIT_PLACING_PICTURE" val="5c563e1772cb41baa6594e19a31c6bf7"/>
  <p:tag name="KSO_WM_UNIT_SUPPORT_UNIT_TYPE" val="[&quot;d&quot;]"/>
  <p:tag name="KSO_WM_TEMPLATE_ASSEMBLE_XID" val="5fd0b2ab1fa9d42129dd347f"/>
  <p:tag name="KSO_WM_TEMPLATE_ASSEMBLE_GROUPID" val="5fd0b2ab1fa9d42129dd347f"/>
</p:tagLst>
</file>

<file path=ppt/tags/tag29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135_1*f*1"/>
  <p:tag name="KSO_WM_TEMPLATE_CATEGORY" val="diagram"/>
  <p:tag name="KSO_WM_TEMPLATE_INDEX" val="20217135"/>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20ddcb8dabac46b8a39cde3eae9e419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87f8be734d84067a0dc2d8e0a720e5e"/>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5fd0b2ab1fa9d42129dd347f"/>
  <p:tag name="KSO_WM_TEMPLATE_ASSEMBLE_GROUPID" val="5fd0b2ab1fa9d42129dd347f"/>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BEAUTIFY_FLAG" val="#wm#"/>
  <p:tag name="KSO_WM_TEMPLATE_CATEGORY" val="diagram"/>
  <p:tag name="KSO_WM_TEMPLATE_INDEX" val="20217135"/>
  <p:tag name="KSO_WM_SLIDE_LAYOUT_INFO" val="{&quot;backgroundInfo&quot;:[{&quot;bottom&quot;:0,&quot;bottomAbs&quot;:false,&quot;left&quot;:0,&quot;leftAbs&quot;:false,&quot;right&quot;:0.5,&quot;rightAbs&quot;:false,&quot;top&quot;:0,&quot;topAbs&quot;:false,&quot;type&quot;:&quot;leftRight&quot;},{&quot;bottom&quot;:0,&quot;bottomAbs&quot;:false,&quot;left&quot;:0,&quot;leftAbs&quot;:false,&quot;right&quot;:0,&quot;rightAbs&quot;:false,&quot;top&quot;:0,&quot;topAbs&quot;:false,&quot;type&quot;:&quot;general&quot;}],&quot;direction&quot;:1,&quot;id&quot;:&quot;2020-12-09T19:19:08&quot;,&quot;maxSize&quot;:{&quot;size1&quot;:33.799614474654661},&quot;minSize&quot;:{&quot;size1&quot;:33.799614474654661},&quot;normalSize&quot;:{&quot;size1&quot;:33.799614474654661},&quot;subLayout&quot;:[{&quot;id&quot;:&quot;2020-12-09T19:19:08&quot;,&quot;margin&quot;:{&quot;bottom&quot;:2.9630000591278076,&quot;left&quot;:1.6929999589920044,&quot;right&quot;:0,&quot;top&quot;:2.9630000591278076},&quot;type&quot;:0},{&quot;direction&quot;:1,&quot;id&quot;:&quot;2020-12-09T19:19:08&quot;,&quot;maxSize&quot;:{&quot;size1&quot;:41.599417638821471},&quot;minSize&quot;:{&quot;size1&quot;:41.599417638821471},&quot;normalSize&quot;:{&quot;size1&quot;:41.599417638821471},&quot;subLayout&quot;:[{&quot;id&quot;:&quot;2020-12-09T19:19:08&quot;,&quot;margin&quot;:{&quot;bottom&quot;:7.1970000267028809,&quot;left&quot;:1.6929999589920044,&quot;right&quot;:0,&quot;top&quot;:6.3499999046325684},&quot;type&quot;:0},{&quot;id&quot;:&quot;2020-12-09T19:19:08&quot;,&quot;margin&quot;:{&quot;bottom&quot;:2.9630000591278076,&quot;left&quot;:1.6929999589920044,&quot;right&quot;:1.6929999589920044,&quot;top&quot;:2.9630000591278076},&quot;type&quot;:0}],&quot;type&quot;:0}],&quot;type&quot;:0}"/>
  <p:tag name="KSO_WM_SLIDE_BACKGROUND" val="[&quot;leftRight&quot;,&quot;general&quot;]"/>
  <p:tag name="KSO_WM_SLIDE_RATIO" val="1.777778"/>
  <p:tag name="KSO_WM_CHIP_INFOS" val="{&quot;layout_type&quot;:&quot;leftright&quot;,&quot;layout_feature&quot;:2,&quot;tags&quot;:{&quot;style&quot;:[&quot;商务&quot;,&quot;简约&quot;,&quot;卡通&quot;,&quot;欧美风&quot;,&quot;黑板风&quot;,&quot;渐变风&quot;]},&quot;slide_type&quot;:[&quot;text&quot;],&quot;aspect_ratio&quot;:&quot;16:9&quot;,&quot;diagram&quot;:{&quot;type&quot;:[],&quot;direction&quot;:0,&quot;isSupportDecBetweenItems&quot;:false}}"/>
  <p:tag name="KSO_WM_CHIP_XID" val="5ed203c57ab0972fba70b229"/>
  <p:tag name="KSO_WM_CHIP_FILLPROP" val="[[{&quot;fill_id&quot;:&quot;91a4e7836c6d4155ad053c42651ba485&quot;,&quot;fill_align&quot;:&quot;cm&quot;,&quot;text_align&quot;:&quot;cm&quot;,&quot;text_direction&quot;:&quot;horizontal&quot;,&quot;chip_types&quot;:[&quot;header&quot;]},{&quot;fill_id&quot;:&quot;d8d47328ad0b4b23ad19654c6e197ee5&quot;,&quot;fill_align&quot;:&quot;cm&quot;,&quot;text_align&quot;:&quot;lm&quot;,&quot;text_direction&quot;:&quot;horizontal&quot;,&quot;chip_types&quot;:[&quot;text&quot;,&quot;picture&quot;]},{&quot;fill_id&quot;:&quot;d232afdae4364dcc930c0c19b5e28f45&quot;,&quot;fill_align&quot;:&quot;cm&quot;,&quot;text_align&quot;:&quot;lm&quot;,&quot;text_direction&quot;:&quot;horizontal&quot;,&quot;chip_types&quot;:[&quot;pictext&quot;,&quot;text&quot;,&quot;picture&quot;,&quot;chart&quot;,&quot;table&quot;,&quot;video&quot;],&quot;support_features&quot;:[&quot;collage&quot;,&quot;carousel&quot;]}]]"/>
  <p:tag name="KSO_WM_SLIDE_ID" val="diagram202171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540"/>
  <p:tag name="KSO_WM_SLIDE_POSITION" val="0*0"/>
  <p:tag name="KSO_WM_TAG_VERSION" val="1.0"/>
  <p:tag name="KSO_WM_SLIDE_LAYOUT" val="a_d_f"/>
  <p:tag name="KSO_WM_SLIDE_LAYOUT_CNT" val="1_1_1"/>
  <p:tag name="KSO_WM_CHIP_GROUPID" val="5ed7466bafe44fab1839bd3a"/>
  <p:tag name="KSO_WM_SLIDE_BK_DARK_LIGHT" val="2"/>
  <p:tag name="KSO_WM_SLIDE_BACKGROUND_TYPE" val="leftRight"/>
  <p:tag name="KSO_WM_SLIDE_SUPPORT_FEATURE_TYPE" val="0"/>
  <p:tag name="KSO_WM_TEMPLATE_ASSEMBLE_XID" val="5fd0b2ab1fa9d42129dd347f"/>
  <p:tag name="KSO_WM_TEMPLATE_ASSEMBLE_GROUPID" val="5fd0b2ab1fa9d42129dd347f"/>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204_1*i*1"/>
  <p:tag name="KSO_WM_TEMPLATE_CATEGORY" val="diagram"/>
  <p:tag name="KSO_WM_TEMPLATE_INDEX" val="20217204"/>
  <p:tag name="KSO_WM_UNIT_LAYERLEVEL" val="1"/>
  <p:tag name="KSO_WM_TAG_VERSION" val="1.0"/>
  <p:tag name="KSO_WM_BEAUTIFY_FLAG" val="#wm#"/>
  <p:tag name="KSO_WM_UNIT_BLOCK" val="0"/>
  <p:tag name="KSO_WM_UNIT_SM_LIMIT_TYPE" val="2"/>
  <p:tag name="KSO_WM_UNIT_DEC_AREA_ID" val="66e832694180424685da32b931c7a16e"/>
  <p:tag name="KSO_WM_UNIT_DECORATE_INFO" val="{&quot;DecorateInfoH&quot;:{&quot;IsAbs&quot;:false},&quot;DecorateInfoW&quot;:{&quot;IsAbs&quot;:false},&quot;DecorateInfoX&quot;:{&quot;IsAbs&quot;:true,&quot;Pos&quot;:2},&quot;DecorateInfoY&quot;:{&quot;IsAbs&quot;:true,&quot;Pos&quot;:2},&quot;ReferentInfo&quot;:{&quot;Id&quot;:&quot;f06f4fd22954456e806c33e4d0bcfbb1&quot;,&quot;X&quot;:{&quot;Pos&quot;:2},&quot;Y&quot;:{&quot;Pos&quot;:2}},&quot;whChangeMode&quot;:1}"/>
  <p:tag name="KSO_WM_CHIP_GROUPID" val="5f5ee1ca4d6848d78f644aec"/>
  <p:tag name="KSO_WM_CHIP_XID" val="5f5ee1ca4d6848d78f644aec"/>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64"/>
  <p:tag name="KSO_WM_TEMPLATE_ASSEMBLE_XID" val="5fd03d16731c600c306e6eb0"/>
  <p:tag name="KSO_WM_TEMPLATE_ASSEMBLE_GROUPID" val="5fd03d16731c600c306e6eb0"/>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204_1*i*2"/>
  <p:tag name="KSO_WM_TEMPLATE_CATEGORY" val="diagram"/>
  <p:tag name="KSO_WM_TEMPLATE_INDEX" val="20217204"/>
  <p:tag name="KSO_WM_UNIT_LAYERLEVEL" val="1"/>
  <p:tag name="KSO_WM_TAG_VERSION" val="1.0"/>
  <p:tag name="KSO_WM_BEAUTIFY_FLAG" val="#wm#"/>
  <p:tag name="KSO_WM_UNIT_BLOCK" val="0"/>
  <p:tag name="KSO_WM_UNIT_SM_LIMIT_TYPE" val="2"/>
  <p:tag name="KSO_WM_UNIT_DEC_AREA_ID" val="b82372dac90b4e6b8a0a330ab61216a5"/>
  <p:tag name="KSO_WM_UNIT_DECORATE_INFO" val="{&quot;DecorateInfoH&quot;:{&quot;IsAbs&quot;:false},&quot;DecorateInfoW&quot;:{&quot;IsAbs&quot;:false},&quot;DecorateInfoX&quot;:{&quot;IsAbs&quot;:true,&quot;Pos&quot;:2},&quot;DecorateInfoY&quot;:{&quot;IsAbs&quot;:true,&quot;Pos&quot;:2},&quot;ReferentInfo&quot;:{&quot;Id&quot;:&quot;5403e17084d047739b3f67ec36940092&quot;,&quot;X&quot;:{&quot;Pos&quot;:2},&quot;Y&quot;:{&quot;Pos&quot;:2}},&quot;whChangeMode&quot;:1}"/>
  <p:tag name="KSO_WM_CHIP_GROUPID" val="5f5ee1ca4d6848d78f644aec"/>
  <p:tag name="KSO_WM_CHIP_XID" val="5f5ee1ca4d6848d78f644aec"/>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64"/>
  <p:tag name="KSO_WM_TEMPLATE_ASSEMBLE_XID" val="5fd03d16731c600c306e6eb0"/>
  <p:tag name="KSO_WM_TEMPLATE_ASSEMBLE_GROUPID" val="5fd03d16731c600c306e6eb0"/>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204_1*i*3"/>
  <p:tag name="KSO_WM_TEMPLATE_CATEGORY" val="diagram"/>
  <p:tag name="KSO_WM_TEMPLATE_INDEX" val="20217204"/>
  <p:tag name="KSO_WM_UNIT_LAYERLEVEL" val="1"/>
  <p:tag name="KSO_WM_TAG_VERSION" val="1.0"/>
  <p:tag name="KSO_WM_BEAUTIFY_FLAG" val="#wm#"/>
  <p:tag name="KSO_WM_UNIT_BLOCK" val="0"/>
  <p:tag name="KSO_WM_UNIT_SM_LIMIT_TYPE" val="2"/>
  <p:tag name="KSO_WM_UNIT_DEC_AREA_ID" val="5403e17084d047739b3f67ec36940092"/>
  <p:tag name="KSO_WM_UNIT_DECORATE_INFO" val="{&quot;DecorateInfoH&quot;:{&quot;IsAbs&quot;:false},&quot;DecorateInfoW&quot;:{&quot;IsAbs&quot;:false},&quot;DecorateInfoX&quot;:{&quot;IsAbs&quot;:true,&quot;Pos&quot;:1},&quot;DecorateInfoY&quot;:{&quot;IsAbs&quot;:true,&quot;Pos&quot;:1},&quot;ReferentInfo&quot;:{&quot;Id&quot;:&quot;defd14f6a50744e4bbb7532e20586d1f&quot;,&quot;X&quot;:{&quot;Pos&quot;:1},&quot;Y&quot;:{&quot;Pos&quot;:1}},&quot;whChangeMode&quot;:1}"/>
  <p:tag name="KSO_WM_CHIP_GROUPID" val="5f5ee1ca4d6848d78f644aec"/>
  <p:tag name="KSO_WM_CHIP_XID" val="5f5ee1ca4d6848d78f644aec"/>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64"/>
  <p:tag name="KSO_WM_TEMPLATE_ASSEMBLE_XID" val="5fd03d16731c600c306e6eb0"/>
  <p:tag name="KSO_WM_TEMPLATE_ASSEMBLE_GROUPID" val="5fd03d16731c600c306e6eb0"/>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204_1*i*4"/>
  <p:tag name="KSO_WM_TEMPLATE_CATEGORY" val="diagram"/>
  <p:tag name="KSO_WM_TEMPLATE_INDEX" val="20217204"/>
  <p:tag name="KSO_WM_UNIT_LAYERLEVEL" val="1"/>
  <p:tag name="KSO_WM_TAG_VERSION" val="1.0"/>
  <p:tag name="KSO_WM_BEAUTIFY_FLAG" val="#wm#"/>
  <p:tag name="KSO_WM_UNIT_BLOCK" val="0"/>
  <p:tag name="KSO_WM_UNIT_SM_LIMIT_TYPE" val="2"/>
  <p:tag name="KSO_WM_UNIT_DEC_AREA_ID" val="f06f4fd22954456e806c33e4d0bcfbb1"/>
  <p:tag name="KSO_WM_UNIT_DECORATE_INFO" val="{&quot;DecorateInfoH&quot;:{&quot;IsAbs&quot;:false},&quot;DecorateInfoW&quot;:{&quot;IsAbs&quot;:false},&quot;DecorateInfoX&quot;:{&quot;IsAbs&quot;:true,&quot;Pos&quot;:1},&quot;DecorateInfoY&quot;:{&quot;IsAbs&quot;:true,&quot;Pos&quot;:1},&quot;ReferentInfo&quot;:{&quot;Id&quot;:&quot;42fc284db0fa46c48da534e25fe39b0d&quot;,&quot;X&quot;:{&quot;Pos&quot;:1},&quot;Y&quot;:{&quot;Pos&quot;:1}},&quot;whChangeMode&quot;:1}"/>
  <p:tag name="KSO_WM_CHIP_GROUPID" val="5f5ee1ca4d6848d78f644aec"/>
  <p:tag name="KSO_WM_CHIP_XID" val="5f5ee1ca4d6848d78f644aec"/>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64"/>
  <p:tag name="KSO_WM_TEMPLATE_ASSEMBLE_XID" val="5fd03d16731c600c306e6eb0"/>
  <p:tag name="KSO_WM_TEMPLATE_ASSEMBLE_GROUPID" val="5fd03d16731c600c306e6eb0"/>
</p:tagLst>
</file>

<file path=ppt/tags/tag305.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21"/>
  <p:tag name="KSO_WM_UNIT_HIGHLIGHT" val="0"/>
  <p:tag name="KSO_WM_UNIT_COMPATIBLE" val="0"/>
  <p:tag name="KSO_WM_UNIT_DIAGRAM_ISNUMVISUAL" val="0"/>
  <p:tag name="KSO_WM_UNIT_DIAGRAM_ISREFERUNIT" val="0"/>
  <p:tag name="KSO_WM_UNIT_TYPE" val="a"/>
  <p:tag name="KSO_WM_UNIT_INDEX" val="1"/>
  <p:tag name="KSO_WM_UNIT_ID" val="diagram20217204_1*a*1"/>
  <p:tag name="KSO_WM_TEMPLATE_CATEGORY" val="diagram"/>
  <p:tag name="KSO_WM_TEMPLATE_INDEX" val="20217204"/>
  <p:tag name="KSO_WM_UNIT_LAYERLEVEL" val="1"/>
  <p:tag name="KSO_WM_TAG_VERSION" val="1.0"/>
  <p:tag name="KSO_WM_BEAUTIFY_FLAG" val="#wm#"/>
  <p:tag name="KSO_WM_UNIT_SHOW_EDIT_AREA_INDICATION" val="1"/>
  <p:tag name="KSO_WM_UNIT_DEFAULT_FONT" val="24;44;4"/>
  <p:tag name="KSO_WM_UNIT_BLOCK" val="0"/>
  <p:tag name="KSO_WM_UNIT_DEC_AREA_ID" val="3106732859654f2fb5d6da2293506994"/>
  <p:tag name="KSO_WM_CHIP_GROUPID" val="5f0681562c9c209bb8bb14eb"/>
  <p:tag name="KSO_WM_CHIP_XID" val="5f0681562c9c209bb8bb14ec"/>
  <p:tag name="KSO_WM_CHIP_FILLAREA_FILL_RULE" val="{&quot;fill_align&quot;:&quot;lt&quot;,&quot;fill_mode&quot;:&quot;full&quot;,&quot;sacle_strategy&quot;:&quot;smart&quot;}"/>
  <p:tag name="KSO_WM_ASSEMBLE_CHIP_INDEX" val="b344f1b62f6f412480785573a93b7027"/>
  <p:tag name="KSO_WM_UNIT_TEXT_FILL_FORE_SCHEMECOLOR_INDEX_BRIGHTNESS" val="0"/>
  <p:tag name="KSO_WM_UNIT_TEXT_FILL_FORE_SCHEMECOLOR_INDEX" val="13"/>
  <p:tag name="KSO_WM_UNIT_TEXT_FILL_TYPE" val="1"/>
  <p:tag name="KSO_WM_TEMPLATE_ASSEMBLE_XID" val="5fd03d16731c600c306e6eb0"/>
  <p:tag name="KSO_WM_TEMPLATE_ASSEMBLE_GROUPID" val="5fd03d16731c600c306e6eb0"/>
</p:tagLst>
</file>

<file path=ppt/tags/tag306.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8"/>
  <p:tag name="KSO_WM_UNIT_HIGHLIGHT" val="0"/>
  <p:tag name="KSO_WM_UNIT_COMPATIBLE" val="0"/>
  <p:tag name="KSO_WM_UNIT_DIAGRAM_ISNUMVISUAL" val="0"/>
  <p:tag name="KSO_WM_UNIT_DIAGRAM_ISREFERUNIT" val="0"/>
  <p:tag name="KSO_WM_UNIT_TYPE" val="b"/>
  <p:tag name="KSO_WM_UNIT_INDEX" val="1"/>
  <p:tag name="KSO_WM_UNIT_ID" val="diagram20217204_1*b*1"/>
  <p:tag name="KSO_WM_TEMPLATE_CATEGORY" val="diagram"/>
  <p:tag name="KSO_WM_TEMPLATE_INDEX" val="20217204"/>
  <p:tag name="KSO_WM_UNIT_LAYERLEVEL" val="1"/>
  <p:tag name="KSO_WM_TAG_VERSION" val="1.0"/>
  <p:tag name="KSO_WM_BEAUTIFY_FLAG" val="#wm#"/>
  <p:tag name="KSO_WM_UNIT_DEFAULT_FONT" val="18;24;2"/>
  <p:tag name="KSO_WM_UNIT_BLOCK" val="0"/>
  <p:tag name="KSO_WM_UNIT_DEC_AREA_ID" val="1670709fb6c74eceaad6d4bda4429a85"/>
  <p:tag name="KSO_WM_CHIP_GROUPID" val="5f0681562c9c209bb8bb14eb"/>
  <p:tag name="KSO_WM_CHIP_XID" val="5f0681562c9c209bb8bb14ec"/>
  <p:tag name="KSO_WM_CHIP_FILLAREA_FILL_RULE" val="{&quot;fill_align&quot;:&quot;lt&quot;,&quot;fill_mode&quot;:&quot;full&quot;,&quot;sacle_strategy&quot;:&quot;smart&quot;}"/>
  <p:tag name="KSO_WM_ASSEMBLE_CHIP_INDEX" val="b344f1b62f6f412480785573a93b7027"/>
  <p:tag name="KSO_WM_UNIT_TEXT_FILL_FORE_SCHEMECOLOR_INDEX_BRIGHTNESS" val="-0.25"/>
  <p:tag name="KSO_WM_UNIT_TEXT_FILL_FORE_SCHEMECOLOR_INDEX" val="14"/>
  <p:tag name="KSO_WM_UNIT_TEXT_FILL_TYPE" val="1"/>
  <p:tag name="KSO_WM_TEMPLATE_ASSEMBLE_XID" val="5fd03d16731c600c306e6eb0"/>
  <p:tag name="KSO_WM_TEMPLATE_ASSEMBLE_GROUPID" val="5fd03d16731c600c306e6eb0"/>
</p:tagLst>
</file>

<file path=ppt/tags/tag30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204_1*f*1"/>
  <p:tag name="KSO_WM_TEMPLATE_CATEGORY" val="diagram"/>
  <p:tag name="KSO_WM_TEMPLATE_INDEX" val="20217204"/>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defd14f6a50744e4bbb7532e20586d1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8a6c20ba48a4477898394ec4b14b0db"/>
  <p:tag name="KSO_WM_UNIT_SUPPORT_UNIT_TYPE" val="[&quot;d&quot;]"/>
  <p:tag name="KSO_WM_UNIT_TEXT_FILL_FORE_SCHEMECOLOR_INDEX_BRIGHTNESS" val="0.25"/>
  <p:tag name="KSO_WM_UNIT_TEXT_FILL_FORE_SCHEMECOLOR_INDEX" val="13"/>
  <p:tag name="KSO_WM_UNIT_TEXT_FILL_TYPE" val="1"/>
  <p:tag name="KSO_WM_TEMPLATE_ASSEMBLE_XID" val="5fd03d16731c600c306e6eb0"/>
  <p:tag name="KSO_WM_TEMPLATE_ASSEMBLE_GROUPID" val="5fd03d16731c600c306e6eb0"/>
</p:tagLst>
</file>

<file path=ppt/tags/tag30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7204_1*f*2"/>
  <p:tag name="KSO_WM_TEMPLATE_CATEGORY" val="diagram"/>
  <p:tag name="KSO_WM_TEMPLATE_INDEX" val="20217204"/>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42fc284db0fa46c48da534e25fe39b0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87329c7066242a4b04404c085c55ebc"/>
  <p:tag name="KSO_WM_UNIT_SUPPORT_UNIT_TYPE" val="[&quot;d&quot;]"/>
  <p:tag name="KSO_WM_UNIT_TEXT_FILL_FORE_SCHEMECOLOR_INDEX_BRIGHTNESS" val="0.25"/>
  <p:tag name="KSO_WM_UNIT_TEXT_FILL_FORE_SCHEMECOLOR_INDEX" val="13"/>
  <p:tag name="KSO_WM_UNIT_TEXT_FILL_TYPE" val="1"/>
  <p:tag name="KSO_WM_TEMPLATE_ASSEMBLE_XID" val="5fd03d16731c600c306e6eb0"/>
  <p:tag name="KSO_WM_TEMPLATE_ASSEMBLE_GROUPID" val="5fd03d16731c600c306e6eb0"/>
</p:tagLst>
</file>

<file path=ppt/tags/tag309.xml><?xml version="1.0" encoding="utf-8"?>
<p:tagLst xmlns:p="http://schemas.openxmlformats.org/presentationml/2006/main">
  <p:tag name="KSO_WM_SLIDE_ID" val="diagram2021720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384"/>
  <p:tag name="KSO_WM_SLIDE_POSITION" val="48*72"/>
  <p:tag name="KSO_WM_TAG_VERSION" val="1.0"/>
  <p:tag name="KSO_WM_BEAUTIFY_FLAG" val="#wm#"/>
  <p:tag name="KSO_WM_TEMPLATE_CATEGORY" val="diagram"/>
  <p:tag name="KSO_WM_TEMPLATE_INDEX" val="20217204"/>
  <p:tag name="KSO_WM_SLIDE_LAYOUT" val="a_b_f"/>
  <p:tag name="KSO_WM_SLIDE_LAYOUT_CNT" val="1_1_2"/>
  <p:tag name="KSO_WM_SLIDE_LAYOUT_INFO" val="{&quot;backgroundInfo&quot;:[{&quot;bottom&quot;:0,&quot;bottomAbs&quot;:false,&quot;left&quot;:0,&quot;leftAbs&quot;:false,&quot;right&quot;:0,&quot;rightAbs&quot;:false,&quot;top&quot;:0,&quot;topAbs&quot;:false,&quot;type&quot;:&quot;general&quot;}],&quot;id&quot;:&quot;2020-12-09T11:00:27&quot;,&quot;maxSize&quot;:{&quot;size1&quot;:26.699999999999999},&quot;minSize&quot;:{&quot;size1&quot;:20},&quot;normalSize&quot;:{&quot;size1&quot;:25.866296296296294},&quot;subLayout&quot;:[{&quot;id&quot;:&quot;2020-12-09T11:00:27&quot;,&quot;margin&quot;:{&quot;bottom&quot;:0.026000002399086952,&quot;left&quot;:1.6929999589920044,&quot;right&quot;:1.6929999589920044,&quot;top&quot;:1.6929999589920044},&quot;type&quot;:0},{&quot;direction&quot;:1,&quot;id&quot;:&quot;2020-12-09T11:00:27&quot;,&quot;maxSize&quot;:{&quot;size1&quot;:62.5},&quot;minSize&quot;:{&quot;size1&quot;:30},&quot;normalSize&quot;:{&quot;size1&quot;:44.11249999999999},&quot;subLayout&quot;:[{&quot;id&quot;:&quot;2020-12-09T11:00:27&quot;,&quot;margin&quot;:{&quot;bottom&quot;:2.5399999618530273,&quot;left&quot;:2.9630000591278076,&quot;right&quot;:0.026000002399086952,&quot;top&quot;:2.0899999141693115},&quot;type&quot;:0},{&quot;id&quot;:&quot;2020-12-09T11:00:27&quot;,&quot;margin&quot;:{&quot;bottom&quot;:2.5399999618530273,&quot;left&quot;:2.9630000591278076,&quot;right&quot;:2.5399999618530273,&quot;top&quot;:2.1170001029968262},&quot;type&quot;:0}],&quot;type&quot;:0}],&quot;type&quot;:0}"/>
  <p:tag name="KSO_WM_SLIDE_CAN_ADD_NAVIGATION" val="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ee1ca4d6848d78f644aec"/>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big_font&quot;:false,&quot;picture_toward&quot;:0,&quot;picture_dockside&quot;:[],&quot;fill_id&quot;:&quot;2309cd69c72c4ec9add97218b8be879d&quot;,&quot;fill_align&quot;:&quot;cm&quot;,&quot;chip_types&quot;:[&quot;text&quot;,&quot;picture&quot;]},{&quot;text_align&quot;:&quot;lm&quot;,&quot;text_direction&quot;:&quot;horizontal&quot;,&quot;support_big_font&quot;:false,&quot;picture_toward&quot;:0,&quot;picture_dockside&quot;:[],&quot;fill_id&quot;:&quot;f9453295f896499082c4596d22b07337&quot;,&quot;fill_align&quot;:&quot;cm&quot;,&quot;chip_types&quot;:[&quot;text&quot;,&quot;picture&quot;]}]]"/>
  <p:tag name="KSO_WM_CHIP_DECFILLPROP" val="[]"/>
  <p:tag name="KSO_WM_CHIP_GROUPID" val="5f5ee1ca4d6848d78f644aec"/>
  <p:tag name="KSO_WM_SLIDE_BK_DARK_LIGHT" val="2"/>
  <p:tag name="KSO_WM_SLIDE_BACKGROUND_TYPE" val="general"/>
  <p:tag name="KSO_WM_SLIDE_SUPPORT_FEATURE_TYPE" val="0"/>
  <p:tag name="KSO_WM_TEMPLATE_ASSEMBLE_XID" val="5fd03d16731c600c306e6eb0"/>
  <p:tag name="KSO_WM_TEMPLATE_ASSEMBLE_GROUPID" val="5fd03d16731c600c306e6eb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ISCONTENTSTITLE" val="0"/>
  <p:tag name="KSO_WM_UNIT_PRESET_TEXT" val="第一章"/>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177186_11*a*1"/>
  <p:tag name="KSO_WM_TEMPLATE_CATEGORY" val="custom"/>
  <p:tag name="KSO_WM_TEMPLATE_INDEX" val="20177186"/>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311.xml><?xml version="1.0" encoding="utf-8"?>
<p:tagLst xmlns:p="http://schemas.openxmlformats.org/presentationml/2006/main">
  <p:tag name="KSO_WM_COMBINE_RELATE_SLIDE_ID" val="background20176466_6"/>
  <p:tag name="KSO_WM_SLIDE_ID" val="custom20177186_11"/>
  <p:tag name="KSO_WM_TEMPLATE_SUBCATEGORY" val="0"/>
  <p:tag name="KSO_WM_SLIDE_TYPE" val="sectionTitle"/>
  <p:tag name="KSO_WM_SLIDE_SUBTYPE" val="pureTxt"/>
  <p:tag name="KSO_WM_SLIDE_ITEM_CNT" val="0"/>
  <p:tag name="KSO_WM_SLIDE_INDEX" val="11"/>
  <p:tag name="KSO_WM_TAG_VERSION" val="1.0"/>
  <p:tag name="KSO_WM_BEAUTIFY_FLAG" val="#wm#"/>
  <p:tag name="KSO_WM_TEMPLATE_CATEGORY" val="custom"/>
  <p:tag name="KSO_WM_TEMPLATE_INDEX" val="20177186"/>
  <p:tag name="KSO_WM_SLIDE_LAYOUT" val="a"/>
  <p:tag name="KSO_WM_SLIDE_LAYOUT_CNT" val="1"/>
  <p:tag name="KSO_WM_TEMPLATE_MASTER_TYPE" val="1"/>
  <p:tag name="KSO_WM_TEMPLATE_COLOR_TYPE" val="1"/>
</p:tagLst>
</file>

<file path=ppt/tags/tag312.xml><?xml version="1.0" encoding="utf-8"?>
<p:tagLst xmlns:p="http://schemas.openxmlformats.org/presentationml/2006/main">
  <p:tag name="KSO_WM_UNIT_TEXTBOXSTYLE_GUID" val="{31d3dd7b-515e-4544-b47e-1974c390e631}"/>
</p:tagLst>
</file>

<file path=ppt/tags/tag313.xml><?xml version="1.0" encoding="utf-8"?>
<p:tagLst xmlns:p="http://schemas.openxmlformats.org/presentationml/2006/main">
  <p:tag name="KSO_WM_UNIT_TEXTBOXSTYLE_SHAPETYPE" val="1"/>
  <p:tag name="KSO_WM_UNIT_TEXTBOXSTYLE_ADJUSTLEFT" val="0_-15.38583"/>
  <p:tag name="KSO_WM_UNIT_TEXTBOXSTYLE_ADJUSTTOP" val="0_-5.0989"/>
  <p:tag name="KSO_WM_UNIT_HIGHLIGHT" val="0"/>
  <p:tag name="KSO_WM_UNIT_COMPATIBLE" val="0"/>
  <p:tag name="KSO_WM_UNIT_DIAGRAM_ISNUMVISUAL" val="0"/>
  <p:tag name="KSO_WM_UNIT_DIAGRAM_ISREFERUNIT" val="0"/>
  <p:tag name="KSO_WM_UNIT_TYPE" val="i"/>
  <p:tag name="KSO_WM_UNIT_INDEX" val="2"/>
  <p:tag name="KSO_WM_UNIT_ID" val="mixed20201883_148*i*2"/>
  <p:tag name="KSO_WM_TEMPLATE_CATEGORY" val="mixed"/>
  <p:tag name="KSO_WM_TEMPLATE_INDEX" val="20201883"/>
  <p:tag name="KSO_WM_UNIT_LAYERLEVEL" val="1"/>
  <p:tag name="KSO_WM_TAG_VERSION" val="1.0"/>
  <p:tag name="KSO_WM_BEAUTIFY_FLAG" val="#wm#"/>
  <p:tag name="KSO_WM_UNIT_TEXTBOXSTYLE_GUID" val="{31d3dd7b-515e-4544-b47e-1974c390e631}"/>
  <p:tag name="KSO_WM_UNIT_LINE_FORE_SCHEMECOLOR_INDEX_BRIGHTNESS" val="0"/>
  <p:tag name="KSO_WM_UNIT_LINE_FORE_SCHEMECOLOR_INDEX" val="5"/>
  <p:tag name="KSO_WM_UNIT_LINE_FILL_TYPE" val="2"/>
</p:tagLst>
</file>

<file path=ppt/tags/tag314.xml><?xml version="1.0" encoding="utf-8"?>
<p:tagLst xmlns:p="http://schemas.openxmlformats.org/presentationml/2006/main">
  <p:tag name="KSO_WM_UNIT_TEXTBOXSTYLE_SHAPETYPE" val="1"/>
  <p:tag name="KSO_WM_UNIT_TEXTBOXSTYLE_ADJUSTLEFT" val="0_-6.915749"/>
  <p:tag name="KSO_WM_UNIT_TEXTBOXSTYLE_ADJUSTTOP" val="0_-16.35"/>
  <p:tag name="KSO_WM_UNIT_TEXTBOXSTYLE_ADJUSTHEIGTH" val="100_32.63921"/>
  <p:tag name="KSO_WM_UNIT_HIGHLIGHT" val="0"/>
  <p:tag name="KSO_WM_UNIT_COMPATIBLE" val="0"/>
  <p:tag name="KSO_WM_UNIT_DIAGRAM_ISNUMVISUAL" val="0"/>
  <p:tag name="KSO_WM_UNIT_DIAGRAM_ISREFERUNIT" val="0"/>
  <p:tag name="KSO_WM_UNIT_TYPE" val="i"/>
  <p:tag name="KSO_WM_UNIT_INDEX" val="3"/>
  <p:tag name="KSO_WM_UNIT_ID" val="mixed20201883_148*i*3"/>
  <p:tag name="KSO_WM_TEMPLATE_CATEGORY" val="mixed"/>
  <p:tag name="KSO_WM_TEMPLATE_INDEX" val="20201883"/>
  <p:tag name="KSO_WM_UNIT_LAYERLEVEL" val="1"/>
  <p:tag name="KSO_WM_TAG_VERSION" val="1.0"/>
  <p:tag name="KSO_WM_BEAUTIFY_FLAG" val="#wm#"/>
  <p:tag name="KSO_WM_UNIT_TEXTBOXSTYLE_GUID" val="{31d3dd7b-515e-4544-b47e-1974c390e631}"/>
  <p:tag name="KSO_WM_UNIT_LINE_FORE_SCHEMECOLOR_INDEX_BRIGHTNESS" val="0"/>
  <p:tag name="KSO_WM_UNIT_LINE_FORE_SCHEMECOLOR_INDEX" val="5"/>
  <p:tag name="KSO_WM_UNIT_LINE_FILL_TYPE" val="2"/>
</p:tagLst>
</file>

<file path=ppt/tags/tag315.xml><?xml version="1.0" encoding="utf-8"?>
<p:tagLst xmlns:p="http://schemas.openxmlformats.org/presentationml/2006/main">
  <p:tag name="KSO_WM_UNIT_TEXTBOXSTYLE_SHAPETYPE" val="1"/>
  <p:tag name="KSO_WM_UNIT_TEXTBOXSTYLE_ADJUSTLEFT" val="0_-22.8"/>
  <p:tag name="KSO_WM_UNIT_TEXTBOXSTYLE_ADJUSTTOP" val="100_6.958973"/>
  <p:tag name="KSO_WM_UNIT_HIGHLIGHT" val="0"/>
  <p:tag name="KSO_WM_UNIT_COMPATIBLE" val="0"/>
  <p:tag name="KSO_WM_UNIT_DIAGRAM_ISNUMVISUAL" val="0"/>
  <p:tag name="KSO_WM_UNIT_DIAGRAM_ISREFERUNIT" val="0"/>
  <p:tag name="KSO_WM_UNIT_TYPE" val="i"/>
  <p:tag name="KSO_WM_UNIT_INDEX" val="4"/>
  <p:tag name="KSO_WM_UNIT_ID" val="mixed20201883_148*i*4"/>
  <p:tag name="KSO_WM_TEMPLATE_CATEGORY" val="mixed"/>
  <p:tag name="KSO_WM_TEMPLATE_INDEX" val="20201883"/>
  <p:tag name="KSO_WM_UNIT_LAYERLEVEL" val="1"/>
  <p:tag name="KSO_WM_TAG_VERSION" val="1.0"/>
  <p:tag name="KSO_WM_BEAUTIFY_FLAG" val="#wm#"/>
  <p:tag name="KSO_WM_UNIT_TEXTBOXSTYLE_GUID" val="{31d3dd7b-515e-4544-b47e-1974c390e631}"/>
  <p:tag name="KSO_WM_UNIT_LINE_FORE_SCHEMECOLOR_INDEX_BRIGHTNESS" val="0"/>
  <p:tag name="KSO_WM_UNIT_LINE_FORE_SCHEMECOLOR_INDEX" val="5"/>
  <p:tag name="KSO_WM_UNIT_LINE_FILL_TYPE" val="2"/>
</p:tagLst>
</file>

<file path=ppt/tags/tag316.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mixed20201883_14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31d3dd7b-515e-4544-b47e-1974c390e631}"/>
  <p:tag name="KSO_WM_UNIT_TEXTBOXSTYLE_TYPE" val="3"/>
  <p:tag name="KSO_WM_UNIT_TEXT_FILL_FORE_SCHEMECOLOR_INDEX_BRIGHTNESS" val="0.25"/>
  <p:tag name="KSO_WM_UNIT_TEXT_FILL_FORE_SCHEMECOLOR_INDEX" val="13"/>
  <p:tag name="KSO_WM_UNIT_TEXT_FILL_TYPE" val="1"/>
</p:tagLst>
</file>

<file path=ppt/tags/tag317.xml><?xml version="1.0" encoding="utf-8"?>
<p:tagLst xmlns:p="http://schemas.openxmlformats.org/presentationml/2006/main">
  <p:tag name="KSO_WM_UNIT_ISCONTENTSTITLE" val="0"/>
  <p:tag name="KSO_WM_UNIT_PRESET_TEXT" val="第一章"/>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177186_11*a*1"/>
  <p:tag name="KSO_WM_TEMPLATE_CATEGORY" val="custom"/>
  <p:tag name="KSO_WM_TEMPLATE_INDEX" val="20177186"/>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318.xml><?xml version="1.0" encoding="utf-8"?>
<p:tagLst xmlns:p="http://schemas.openxmlformats.org/presentationml/2006/main">
  <p:tag name="KSO_WM_COMBINE_RELATE_SLIDE_ID" val="background20176466_6"/>
  <p:tag name="KSO_WM_SLIDE_ID" val="custom20177186_11"/>
  <p:tag name="KSO_WM_TEMPLATE_SUBCATEGORY" val="0"/>
  <p:tag name="KSO_WM_SLIDE_TYPE" val="sectionTitle"/>
  <p:tag name="KSO_WM_SLIDE_SUBTYPE" val="pureTxt"/>
  <p:tag name="KSO_WM_SLIDE_ITEM_CNT" val="0"/>
  <p:tag name="KSO_WM_SLIDE_INDEX" val="11"/>
  <p:tag name="KSO_WM_TAG_VERSION" val="1.0"/>
  <p:tag name="KSO_WM_BEAUTIFY_FLAG" val="#wm#"/>
  <p:tag name="KSO_WM_TEMPLATE_CATEGORY" val="custom"/>
  <p:tag name="KSO_WM_TEMPLATE_INDEX" val="20177186"/>
  <p:tag name="KSO_WM_SLIDE_LAYOUT" val="a"/>
  <p:tag name="KSO_WM_SLIDE_LAYOUT_CNT" val="1"/>
  <p:tag name="KSO_WM_TEMPLATE_MASTER_TYPE" val="1"/>
  <p:tag name="KSO_WM_TEMPLATE_COLOR_TYPE" val="1"/>
</p:tagLst>
</file>

<file path=ppt/tags/tag319.xml><?xml version="1.0" encoding="utf-8"?>
<p:tagLst xmlns:p="http://schemas.openxmlformats.org/presentationml/2006/main">
  <p:tag name="KSO_WM_UNIT_PICTURE_TOWARD" val="1"/>
  <p:tag name="KSO_WM_UNIT_PICTURE_DOCKSIDE" val="cb,lm,ct"/>
  <p:tag name="KSO_WM_UNIT_VALUE" val="1904*1317"/>
  <p:tag name="KSO_WM_UNIT_HIGHLIGHT" val="0"/>
  <p:tag name="KSO_WM_UNIT_COMPATIBLE" val="0"/>
  <p:tag name="KSO_WM_UNIT_DIAGRAM_ISNUMVISUAL" val="0"/>
  <p:tag name="KSO_WM_UNIT_DIAGRAM_ISREFERUNIT" val="0"/>
  <p:tag name="KSO_WM_DIAGRAM_GROUP_CODE" val="ζ1-1"/>
  <p:tag name="KSO_WM_UNIT_TYPE" val="ζ_h_d"/>
  <p:tag name="KSO_WM_UNIT_INDEX" val="1_1_2"/>
  <p:tag name="KSO_WM_UNIT_ID" val="diagram20215435_1*ζ_h_d*1_1_2"/>
  <p:tag name="KSO_WM_TEMPLATE_CATEGORY" val="diagram"/>
  <p:tag name="KSO_WM_TEMPLATE_INDEX" val="20215435"/>
  <p:tag name="KSO_WM_UNIT_LAYERLEVEL" val="1_1_1"/>
  <p:tag name="KSO_WM_TAG_VERSION" val="1.0"/>
  <p:tag name="KSO_WM_BEAUTIFY_FLAG" val="#wm#"/>
  <p:tag name="KSO_WM_UNIT_DIAGRAM_MODELTYPE" val="creativePicture"/>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PICTURE_TOWARD" val="1"/>
  <p:tag name="KSO_WM_UNIT_PICTURE_DOCKSIDE" val="cb,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435_1*ζ_h_i*1_1_1"/>
  <p:tag name="KSO_WM_TEMPLATE_CATEGORY" val="diagram"/>
  <p:tag name="KSO_WM_TEMPLATE_INDEX" val="20215435"/>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PICTURE_TOWARD" val="1"/>
  <p:tag name="KSO_WM_UNIT_PICTURE_DOCKSIDE" val="cb,lm,ct"/>
  <p:tag name="KSO_WM_UNIT_VALUE" val="944*944"/>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435_1*ζ_h_d*1_1_1"/>
  <p:tag name="KSO_WM_TEMPLATE_CATEGORY" val="diagram"/>
  <p:tag name="KSO_WM_TEMPLATE_INDEX" val="20215435"/>
  <p:tag name="KSO_WM_UNIT_LAYERLEVEL" val="1_1_1"/>
  <p:tag name="KSO_WM_TAG_VERSION" val="1.0"/>
  <p:tag name="KSO_WM_BEAUTIFY_FLAG" val="#wm#"/>
  <p:tag name="KSO_WM_UNIT_DIAGRAM_MODELTYPE" val="creativePicture"/>
  <p:tag name="KSO_WM_UNIT_USESOURCEFORMAT_APPLY" val="1"/>
</p:tagLst>
</file>

<file path=ppt/tags/tag322.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83_1*a*1"/>
  <p:tag name="KSO_WM_TEMPLATE_CATEGORY" val="diagram"/>
  <p:tag name="KSO_WM_TEMPLATE_INDEX" val="20217083"/>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6a7215b7e0b4347b95aab7c633429d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b2bdd6c0ed4884894e83d30773a177"/>
  <p:tag name="KSO_WM_UNIT_TEXT_FILL_FORE_SCHEMECOLOR_INDEX_BRIGHTNESS" val="0"/>
  <p:tag name="KSO_WM_UNIT_TEXT_FILL_FORE_SCHEMECOLOR_INDEX" val="13"/>
  <p:tag name="KSO_WM_UNIT_TEXT_FILL_TYPE" val="1"/>
  <p:tag name="KSO_WM_TEMPLATE_ASSEMBLE_XID" val="5fc888c09532eafaafd6940e"/>
  <p:tag name="KSO_WM_TEMPLATE_ASSEMBLE_GROUPID" val="5fc888c09532eafaafd6940e"/>
</p:tagLst>
</file>

<file path=ppt/tags/tag32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83_1*f*1"/>
  <p:tag name="KSO_WM_TEMPLATE_CATEGORY" val="diagram"/>
  <p:tag name="KSO_WM_TEMPLATE_INDEX" val="20217083"/>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629a6ebcbb3c48b1ae0d3a2f09b014c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3e86d3c93fbd48f9bce244fd651d8de6"/>
  <p:tag name="KSO_WM_UNIT_TEXT_FILL_FORE_SCHEMECOLOR_INDEX_BRIGHTNESS" val="0.25"/>
  <p:tag name="KSO_WM_UNIT_TEXT_FILL_FORE_SCHEMECOLOR_INDEX" val="13"/>
  <p:tag name="KSO_WM_UNIT_TEXT_FILL_TYPE" val="1"/>
  <p:tag name="KSO_WM_TEMPLATE_ASSEMBLE_XID" val="5fc888c09532eafaafd6940e"/>
  <p:tag name="KSO_WM_TEMPLATE_ASSEMBLE_GROUPID" val="5fc888c09532eafaafd6940e"/>
</p:tagLst>
</file>

<file path=ppt/tags/tag324.xml><?xml version="1.0" encoding="utf-8"?>
<p:tagLst xmlns:p="http://schemas.openxmlformats.org/presentationml/2006/main">
  <p:tag name="KSO_WM_BEAUTIFY_FLAG" val="#wm#"/>
  <p:tag name="KSO_WM_TEMPLATE_CATEGORY" val="diagram"/>
  <p:tag name="KSO_WM_TEMPLATE_INDEX" val="20217083"/>
  <p:tag name="KSO_WM_SLIDE_ID" val="diagram2021708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0-12-03T14:42:10&quot;,&quot;maxSize&quot;:{&quot;size1&quot;:62.600000000000001},&quot;minSize&quot;:{&quot;size1&quot;:37.5},&quot;normalSize&quot;:{&quot;size1&quot;:53.600000000000009},&quot;subLayout&quot;:[{&quot;id&quot;:&quot;2020-12-03T14:42:10&quot;,&quot;margin&quot;:{&quot;bottom&quot;:0,&quot;left&quot;:0,&quot;right&quot;:0.026000002399086952,&quot;top&quot;:0},&quot;type&quot;:0},{&quot;id&quot;:&quot;2020-12-03T14:42:10&quot;,&quot;maxSize&quot;:{&quot;size1&quot;:58.011565074214232},&quot;minSize&quot;:{&quot;size1&quot;:22.411565074214231},&quot;normalSize&quot;:{&quot;size1&quot;:40.311565074214229},&quot;subLayout&quot;:[{&quot;id&quot;:&quot;2020-12-03T14:42:10&quot;,&quot;margin&quot;:{&quot;bottom&quot;:0.026000002399086952,&quot;left&quot;:1.6670000553131104,&quot;right&quot;:2.5399999618530273,&quot;top&quot;:1.6929999589920044},&quot;type&quot;:0},{&quot;id&quot;:&quot;2020-12-03T14:42:10&quot;,&quot;margin&quot;:{&quot;bottom&quot;:1.6929999589920044,&quot;left&quot;:1.6670000553131104,&quot;right&quot;:2.5399999618530273,&quot;top&quot;:0.81999999284744263},&quot;type&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8d8998712faa657abe0"/>
  <p:tag name="KSO_WM_CHIP_FILLPROP" val="[[{&quot;text_align&quot;:&quot;cm&quot;,&quot;text_direction&quot;:&quot;horizontal&quot;,&quot;support_features&quot;:[&quot;creativepic&quot;],&quot;support_big_font&quot;:false,&quot;picture_toward&quot;:1,&quot;picture_dockside&quot;:[&quot;ct&quot;,&quot;lm&quot;,&quot;cb&quot;],&quot;fill_id&quot;:&quot;183eaf374f714a84b2c54a128e6c3011&quot;,&quot;fill_align&quot;:&quot;cm&quot;,&quot;chip_types&quot;:[&quot;picture&quot;]},{&quot;text_align&quot;:&quot;lb&quot;,&quot;text_direction&quot;:&quot;horizontal&quot;,&quot;support_big_font&quot;:false,&quot;picture_toward&quot;:0,&quot;picture_dockside&quot;:[],&quot;fill_id&quot;:&quot;80f4446c8ea64aa2a1ac5860ca22fbd5&quot;,&quot;fill_align&quot;:&quot;lb&quot;,&quot;chip_types&quot;:[&quot;text&quot;,&quot;header&quot;]},{&quot;text_align&quot;:&quot;lt&quot;,&quot;text_direction&quot;:&quot;horizontal&quot;,&quot;support_big_font&quot;:false,&quot;picture_toward&quot;:0,&quot;picture_dockside&quot;:[],&quot;fill_id&quot;:&quot;1385868f4354430e9671fb4142dbf48b&quot;,&quot;fill_align&quot;:&quot;lt&quot;,&quot;chip_types&quot;:[&quot;text&quot;]}]]"/>
  <p:tag name="KSO_WM_CHIP_DECFILLPROP" val="[]"/>
  <p:tag name="KSO_WM_SLIDE_TYPE" val="text"/>
  <p:tag name="KSO_WM_SLIDE_SIZE" val="888*540"/>
  <p:tag name="KSO_WM_SLIDE_POSITION" val="0*0"/>
  <p:tag name="KSO_WM_CHIP_GROUPID" val="5fadf8d8998712faa657abdf"/>
  <p:tag name="KSO_WM_SLIDE_BK_DARK_LIGHT" val="2"/>
  <p:tag name="KSO_WM_SLIDE_BACKGROUND_TYPE" val="general"/>
  <p:tag name="KSO_WM_SLIDE_SUPPORT_FEATURE_TYPE" val="8"/>
  <p:tag name="KSO_WM_SLIDE_SUBTYPE" val="picTxt"/>
  <p:tag name="KSO_WM_TEMPLATE_ASSEMBLE_XID" val="5fc888c09532eafaafd6940e"/>
  <p:tag name="KSO_WM_TEMPLATE_ASSEMBLE_GROUPID" val="5fc888c09532eafaafd6940e"/>
</p:tagLst>
</file>

<file path=ppt/tags/tag325.xml><?xml version="1.0" encoding="utf-8"?>
<p:tagLst xmlns:p="http://schemas.openxmlformats.org/presentationml/2006/main">
  <p:tag name="KSO_WM_UNIT_PLACING_PICTURE_USER_VIEWPORT" val="{&quot;height&quot;:908.68346456692916,&quot;width&quot;:5944.1496062992128}"/>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2*i*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2*i*2"/>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CAD3D9"/>
      </a:dk2>
      <a:lt2>
        <a:srgbClr val="F3F4EF"/>
      </a:lt2>
      <a:accent1>
        <a:srgbClr val="718EA4"/>
      </a:accent1>
      <a:accent2>
        <a:srgbClr val="7A9399"/>
      </a:accent2>
      <a:accent3>
        <a:srgbClr val="7E9890"/>
      </a:accent3>
      <a:accent4>
        <a:srgbClr val="849B86"/>
      </a:accent4>
      <a:accent5>
        <a:srgbClr val="899F7C"/>
      </a:accent5>
      <a:accent6>
        <a:srgbClr val="90A473"/>
      </a:accent6>
      <a:hlink>
        <a:srgbClr val="495ABD"/>
      </a:hlink>
      <a:folHlink>
        <a:srgbClr val="725E8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1369</Words>
  <Application>WPS 演示</Application>
  <PresentationFormat>宽屏</PresentationFormat>
  <Paragraphs>78</Paragraphs>
  <Slides>11</Slides>
  <Notes>4</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11</vt:i4>
      </vt:variant>
    </vt:vector>
  </HeadingPairs>
  <TitlesOfParts>
    <vt:vector size="29" baseType="lpstr">
      <vt:lpstr>Arial</vt:lpstr>
      <vt:lpstr>宋体</vt:lpstr>
      <vt:lpstr>Wingdings</vt:lpstr>
      <vt:lpstr>微软雅黑</vt:lpstr>
      <vt:lpstr>Wingdings</vt:lpstr>
      <vt:lpstr>Arial Unicode MS</vt:lpstr>
      <vt:lpstr>Calibri</vt:lpstr>
      <vt:lpstr>叶根友毛笔行书简体</vt:lpstr>
      <vt:lpstr>Microsoft YaHei UI</vt:lpstr>
      <vt:lpstr>Impact</vt:lpstr>
      <vt:lpstr>隶书</vt:lpstr>
      <vt:lpstr>Segoe UI</vt:lpstr>
      <vt:lpstr>华文琥珀</vt:lpstr>
      <vt:lpstr>汉仪雅酷黑简</vt:lpstr>
      <vt:lpstr>汉仪尚巍手书W</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优缺点</vt:lpstr>
      <vt:lpstr>PowerPoint 演示文稿</vt:lpstr>
      <vt:lpstr>PowerPoint 演示文稿</vt:lpstr>
      <vt:lpstr>前景</vt:lpstr>
      <vt:lpstr>PowerPoint 演示文稿</vt:lpstr>
      <vt:lpstr>未来已来:“眼球经济”的蓝海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舍吾迷离丶</cp:lastModifiedBy>
  <cp:revision>172</cp:revision>
  <dcterms:created xsi:type="dcterms:W3CDTF">2019-06-19T02:08:00Z</dcterms:created>
  <dcterms:modified xsi:type="dcterms:W3CDTF">2021-01-04T10:18:01Z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y fmtid="{D5CDD505-2E9C-101B-9397-08002B2CF9AE}" pid="3" name="KSOSaveFontToCloudKey">
    <vt:lpwstr>1104304221_btnclosed</vt:lpwstr>
  </property>
</Properties>
</file>