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notesMasterIdLst>
    <p:notesMasterId r:id="rId15"/>
  </p:notesMasterIdLst>
  <p:sldIdLst>
    <p:sldId id="256" r:id="rId2"/>
    <p:sldId id="270" r:id="rId3"/>
    <p:sldId id="265" r:id="rId4"/>
    <p:sldId id="281" r:id="rId5"/>
    <p:sldId id="287" r:id="rId6"/>
    <p:sldId id="288" r:id="rId7"/>
    <p:sldId id="289" r:id="rId8"/>
    <p:sldId id="285" r:id="rId9"/>
    <p:sldId id="286" r:id="rId10"/>
    <p:sldId id="290" r:id="rId11"/>
    <p:sldId id="272" r:id="rId12"/>
    <p:sldId id="29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1"/>
    <p:restoredTop sz="83333"/>
  </p:normalViewPr>
  <p:slideViewPr>
    <p:cSldViewPr snapToGrid="0" snapToObjects="1">
      <p:cViewPr>
        <p:scale>
          <a:sx n="99" d="100"/>
          <a:sy n="99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B8EA-E514-0D49-8A05-85ABCEA531BF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2B7-9E4B-C648-89B3-A3FE12B26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71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开始之前呢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说说分享这个事情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我是很希望大家能积极分享的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因为一个人的精力也是有限的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被分享就像搭别人的便车一样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免费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还到了目的地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以前都是自己这样</a:t>
            </a:r>
            <a:r>
              <a:rPr kumimoji="1" lang="en-US" altLang="zh-CN" dirty="0" err="1" smtClean="0"/>
              <a:t>piao</a:t>
            </a:r>
            <a:r>
              <a:rPr kumimoji="1" lang="zh-CN" altLang="en-US" dirty="0" smtClean="0"/>
              <a:t>别人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当然世界上没有永远的白</a:t>
            </a:r>
            <a:r>
              <a:rPr kumimoji="1" lang="en-US" altLang="zh-CN" dirty="0" err="1" smtClean="0"/>
              <a:t>piao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想要这样的氛围自己也需要在这方面作出努力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另外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今年目标是多说多做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也想趁这次机会好好锻炼自己的沟通表达能力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3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不改变可观测前提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即不修改既有功能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强调的是每次重构不会影响既有的功能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面向对象的优点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易维护、易扩展、易复用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95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坏味道很抽象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味道是因人而异的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需要培养自己的判断力学会判断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29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5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10.1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原始方法中不能直接抽取方法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需要拆分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smtClean="0"/>
              <a:t>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47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812B7-9E4B-C648-89B3-A3FE12B2611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287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2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35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02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09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919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46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696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0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0D9A-84FC-4747-AAF9-84AD39A15AD4}" type="datetimeFigureOut">
              <a:rPr kumimoji="1" lang="zh-CN" altLang="en-US" smtClean="0"/>
              <a:t>2020/2/5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F607-77F9-A042-8AF4-EC59361B76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6700" y="4181793"/>
            <a:ext cx="9144000" cy="30638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重构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>改善</a:t>
            </a:r>
            <a:r>
              <a:rPr kumimoji="1" lang="zh-CN" altLang="en-US" dirty="0"/>
              <a:t>既有代码的设计</a:t>
            </a:r>
          </a:p>
        </p:txBody>
      </p:sp>
    </p:spTree>
    <p:extLst>
      <p:ext uri="{BB962C8B-B14F-4D97-AF65-F5344CB8AC3E}">
        <p14:creationId xmlns:p14="http://schemas.microsoft.com/office/powerpoint/2010/main" val="2097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如何重构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95537"/>
            <a:ext cx="10871200" cy="481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227476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solidFill>
                  <a:srgbClr val="FF0000"/>
                </a:solidFill>
              </a:rPr>
              <a:t>例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90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重构示例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8199" y="2336841"/>
            <a:ext cx="36565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java8</a:t>
            </a:r>
            <a:r>
              <a:rPr kumimoji="1" lang="zh-CN" altLang="en-US" dirty="0"/>
              <a:t>重写</a:t>
            </a:r>
            <a:r>
              <a:rPr kumimoji="1" lang="en-US" altLang="zh-CN" dirty="0" err="1"/>
              <a:t>foreach</a:t>
            </a:r>
            <a:r>
              <a:rPr kumimoji="1" lang="en-US" altLang="zh-CN" dirty="0"/>
              <a:t>, </a:t>
            </a:r>
            <a:r>
              <a:rPr kumimoji="1" lang="zh-CN" altLang="en-US" dirty="0"/>
              <a:t>减少</a:t>
            </a:r>
            <a:r>
              <a:rPr kumimoji="1" lang="zh-CN" altLang="en-US" dirty="0" smtClean="0"/>
              <a:t>花里胡哨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2.</a:t>
            </a:r>
            <a:r>
              <a:rPr kumimoji="1" lang="zh-CN" altLang="en-US" dirty="0"/>
              <a:t>移动变量</a:t>
            </a:r>
            <a:r>
              <a:rPr kumimoji="1" lang="zh-CN" altLang="en-US" dirty="0" smtClean="0"/>
              <a:t>位置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将相</a:t>
            </a:r>
            <a:r>
              <a:rPr kumimoji="1" lang="zh-CN" altLang="en-US" dirty="0"/>
              <a:t>关联的代码放在一起</a:t>
            </a:r>
            <a:r>
              <a:rPr kumimoji="1" lang="en-US" altLang="zh-CN" dirty="0"/>
              <a:t>, </a:t>
            </a:r>
            <a:r>
              <a:rPr kumimoji="1" lang="zh-CN" altLang="en-US" dirty="0"/>
              <a:t>减少理解</a:t>
            </a:r>
            <a:r>
              <a:rPr kumimoji="1" lang="zh-CN" altLang="en-US" dirty="0" smtClean="0"/>
              <a:t>成本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调整</a:t>
            </a:r>
            <a:r>
              <a:rPr kumimoji="1" lang="zh-CN" altLang="en-US" dirty="0"/>
              <a:t>变量取值</a:t>
            </a:r>
            <a:r>
              <a:rPr kumimoji="1" lang="en-US" altLang="zh-CN" dirty="0"/>
              <a:t>, </a:t>
            </a:r>
            <a:r>
              <a:rPr kumimoji="1" lang="zh-CN" altLang="en-US" dirty="0" smtClean="0"/>
              <a:t>抽取</a:t>
            </a:r>
            <a:r>
              <a:rPr kumimoji="1" lang="zh-CN" altLang="en-US" dirty="0" smtClean="0"/>
              <a:t>取值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For</a:t>
            </a:r>
            <a:r>
              <a:rPr kumimoji="1" lang="zh-CN" altLang="en-US" smtClean="0">
                <a:solidFill>
                  <a:srgbClr val="FF0000"/>
                </a:solidFill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</a:rPr>
              <a:t>each</a:t>
            </a:r>
            <a:r>
              <a:rPr kumimoji="1" lang="zh-CN" altLang="en-US" dirty="0" smtClean="0">
                <a:solidFill>
                  <a:srgbClr val="FF0000"/>
                </a:solidFill>
              </a:rPr>
              <a:t>做了很多事</a:t>
            </a:r>
            <a:r>
              <a:rPr kumimoji="1" lang="en-US" altLang="zh-CN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拆分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取值问题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更改设置逻辑</a:t>
            </a:r>
            <a:r>
              <a:rPr kumimoji="1" lang="en-US" altLang="zh-CN" dirty="0" smtClean="0"/>
              <a:t>(8,9)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7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语法替换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91100" y="233684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前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1099" y="388489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后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200" y="1510873"/>
            <a:ext cx="7088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改动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51550" y="2921617"/>
            <a:ext cx="5460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避免公司信息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 已</a:t>
            </a:r>
            <a:r>
              <a:rPr kumimoji="1" lang="zh-CN" altLang="en-US" dirty="0" smtClean="0"/>
              <a:t>删除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修改前</a:t>
            </a:r>
            <a:r>
              <a:rPr kumimoji="1" lang="en-US" altLang="zh-CN" dirty="0" smtClean="0"/>
              <a:t>120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不能直接抽取公共方法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51550" y="4469668"/>
            <a:ext cx="5460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避免公司信息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 已删除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修改后主方法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包括多行的</a:t>
            </a:r>
            <a:r>
              <a:rPr kumimoji="1" lang="en-US" altLang="zh-CN" dirty="0" smtClean="0"/>
              <a:t>lambda</a:t>
            </a:r>
            <a:r>
              <a:rPr kumimoji="1" lang="zh-CN" altLang="en-US" dirty="0" smtClean="0"/>
              <a:t>表达式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58799" y="12328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9600" dirty="0"/>
              <a:t>W</a:t>
            </a:r>
            <a:r>
              <a:rPr kumimoji="1" lang="zh-CN" altLang="en-US" sz="9600" dirty="0"/>
              <a:t>  </a:t>
            </a:r>
            <a:r>
              <a:rPr kumimoji="1" lang="en-US" altLang="zh-CN" sz="9600" dirty="0"/>
              <a:t>E</a:t>
            </a:r>
            <a:endParaRPr kumimoji="1"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2136870" y="3573332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避免公司信息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已删除</a:t>
            </a:r>
            <a:endParaRPr kumimoji="1"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136870" y="2889848"/>
            <a:ext cx="6463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现状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312092" y="3558316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节约自己的时间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节约团队的时间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提高团队的能力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89846" y="2874832"/>
            <a:ext cx="6463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目标</a:t>
            </a:r>
            <a:endParaRPr kumimoji="1" lang="en-US" altLang="zh-CN" dirty="0"/>
          </a:p>
        </p:txBody>
      </p:sp>
      <p:sp>
        <p:nvSpPr>
          <p:cNvPr id="8" name="右箭头 7"/>
          <p:cNvSpPr/>
          <p:nvPr/>
        </p:nvSpPr>
        <p:spPr>
          <a:xfrm>
            <a:off x="5816599" y="3898612"/>
            <a:ext cx="978408" cy="796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5622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5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66800" y="133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1531" y="2027305"/>
            <a:ext cx="97259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</a:t>
            </a:r>
            <a:r>
              <a:rPr kumimoji="1" lang="zh-CN" altLang="en-US" dirty="0"/>
              <a:t> 公司推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review,</a:t>
            </a:r>
            <a:r>
              <a:rPr kumimoji="1" lang="zh-CN" altLang="en-US" dirty="0"/>
              <a:t> 我们团队也在做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有很多好处</a:t>
            </a:r>
            <a:r>
              <a:rPr kumimoji="1" lang="en-US" altLang="zh-CN" dirty="0"/>
              <a:t>,</a:t>
            </a:r>
            <a:r>
              <a:rPr kumimoji="1" lang="zh-CN" altLang="en-US" dirty="0"/>
              <a:t> 提高代码质量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 知识交流</a:t>
            </a:r>
            <a:r>
              <a:rPr kumimoji="1" lang="en-US" altLang="zh-CN" dirty="0"/>
              <a:t>,</a:t>
            </a:r>
            <a:r>
              <a:rPr kumimoji="1" lang="zh-CN" altLang="en-US" dirty="0"/>
              <a:t> 经验丰富人的指导等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而</a:t>
            </a:r>
            <a:r>
              <a:rPr kumimoji="1" lang="zh-CN" altLang="en-US" dirty="0"/>
              <a:t>重构可以作为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的理论支撑</a:t>
            </a:r>
            <a:r>
              <a:rPr kumimoji="1" lang="en-US" altLang="zh-CN" dirty="0"/>
              <a:t>,</a:t>
            </a:r>
            <a:r>
              <a:rPr kumimoji="1" lang="zh-CN" altLang="en-US" dirty="0"/>
              <a:t> 帮助识别重构点</a:t>
            </a:r>
            <a:r>
              <a:rPr kumimoji="1" lang="en-US" altLang="zh-CN" dirty="0"/>
              <a:t>,</a:t>
            </a:r>
            <a:r>
              <a:rPr kumimoji="1" lang="zh-CN" altLang="en-US" dirty="0"/>
              <a:t> 完成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后续的修改等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我们</a:t>
            </a:r>
            <a:r>
              <a:rPr kumimoji="1" lang="en-US" altLang="zh-CN" dirty="0" smtClean="0"/>
              <a:t>POS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后端都维护了大量的老代码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 如何</a:t>
            </a:r>
            <a:r>
              <a:rPr kumimoji="1" lang="zh-CN" altLang="en-US" dirty="0" smtClean="0"/>
              <a:t>维护可以有一定</a:t>
            </a:r>
            <a:r>
              <a:rPr kumimoji="1" lang="zh-CN" altLang="en-US" dirty="0"/>
              <a:t>的理论支撑</a:t>
            </a:r>
            <a:r>
              <a:rPr kumimoji="1" lang="en-US" altLang="zh-CN" dirty="0"/>
              <a:t>.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重构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豆瓣</a:t>
            </a:r>
            <a:r>
              <a:rPr kumimoji="1" lang="zh-CN" altLang="en-US" dirty="0"/>
              <a:t>评分很高</a:t>
            </a:r>
            <a:r>
              <a:rPr kumimoji="1" lang="en-US" altLang="zh-CN" dirty="0"/>
              <a:t>,</a:t>
            </a:r>
            <a:r>
              <a:rPr kumimoji="1" lang="zh-CN" altLang="en-US" dirty="0"/>
              <a:t>第一版</a:t>
            </a:r>
            <a:r>
              <a:rPr kumimoji="1" lang="en-US" altLang="zh-CN" dirty="0"/>
              <a:t>9.0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(3800</a:t>
            </a:r>
            <a:r>
              <a:rPr kumimoji="1" lang="zh-CN" altLang="en-US" dirty="0"/>
              <a:t>人评分</a:t>
            </a:r>
            <a:r>
              <a:rPr kumimoji="1" lang="en-US" altLang="zh-CN" dirty="0"/>
              <a:t>),</a:t>
            </a:r>
            <a:r>
              <a:rPr kumimoji="1" lang="zh-CN" altLang="en-US" dirty="0"/>
              <a:t> 第二版</a:t>
            </a:r>
            <a:r>
              <a:rPr kumimoji="1" lang="en-US" altLang="zh-CN" dirty="0"/>
              <a:t>9.4(100</a:t>
            </a:r>
            <a:r>
              <a:rPr kumimoji="1" lang="zh-CN" altLang="en-US" dirty="0"/>
              <a:t>人评分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 虽然</a:t>
            </a:r>
            <a:r>
              <a:rPr kumimoji="1" lang="zh-CN" altLang="en-US" dirty="0"/>
              <a:t>页数不少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其实代码占用</a:t>
            </a:r>
            <a:r>
              <a:rPr kumimoji="1" lang="zh-CN" altLang="en-US" dirty="0"/>
              <a:t>比较多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看</a:t>
            </a:r>
            <a:r>
              <a:rPr kumimoji="1" lang="zh-CN" altLang="en-US" dirty="0"/>
              <a:t>起来不会吃力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56710" y="47600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为什么是重构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83341" y="2027305"/>
            <a:ext cx="995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代码重构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 在</a:t>
            </a:r>
            <a:r>
              <a:rPr lang="zh-CN" altLang="en-US" dirty="0"/>
              <a:t>不改变代码的外部行为情况下而</a:t>
            </a:r>
            <a:r>
              <a:rPr lang="zh-CN" altLang="en-US" dirty="0" smtClean="0"/>
              <a:t>修改源代码，</a:t>
            </a:r>
            <a:r>
              <a:rPr lang="zh-CN" altLang="en-US" dirty="0"/>
              <a:t>有时非正式地称为“清理</a:t>
            </a:r>
            <a:r>
              <a:rPr lang="zh-CN" altLang="en-US" dirty="0" smtClean="0"/>
              <a:t>干净”</a:t>
            </a:r>
          </a:p>
          <a:p>
            <a:pPr algn="r">
              <a:lnSpc>
                <a:spcPct val="150000"/>
              </a:lnSpc>
            </a:pPr>
            <a:r>
              <a:rPr kumimoji="1" lang="en-US" altLang="zh-CN" dirty="0"/>
              <a:t>--</a:t>
            </a:r>
            <a:r>
              <a:rPr kumimoji="1" lang="zh-CN" altLang="en-US" dirty="0"/>
              <a:t>维基</a:t>
            </a:r>
            <a:r>
              <a:rPr kumimoji="1" lang="zh-CN" altLang="en-US" dirty="0" smtClean="0"/>
              <a:t>百科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572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什么是重构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81100" y="3136900"/>
            <a:ext cx="995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名词</a:t>
            </a:r>
            <a:r>
              <a:rPr lang="zh-CN" altLang="en-US" b="1" dirty="0"/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对软件内部的一种调整，目的是在</a:t>
            </a:r>
            <a:r>
              <a:rPr lang="zh-CN" altLang="en-US" b="1" dirty="0">
                <a:solidFill>
                  <a:srgbClr val="FF0000"/>
                </a:solidFill>
              </a:rPr>
              <a:t>不改变软件可观察的前提下</a:t>
            </a:r>
            <a:r>
              <a:rPr lang="zh-CN" altLang="en-US" dirty="0"/>
              <a:t>，提高其</a:t>
            </a:r>
            <a:r>
              <a:rPr lang="zh-CN" altLang="en-US" b="1" dirty="0">
                <a:solidFill>
                  <a:srgbClr val="FF0000"/>
                </a:solidFill>
              </a:rPr>
              <a:t>可理解性</a:t>
            </a:r>
            <a:r>
              <a:rPr lang="zh-CN" altLang="en-US" dirty="0"/>
              <a:t>，降低其</a:t>
            </a:r>
            <a:r>
              <a:rPr lang="zh-CN" altLang="en-US" b="1" dirty="0">
                <a:solidFill>
                  <a:srgbClr val="FF0000"/>
                </a:solidFill>
              </a:rPr>
              <a:t>修改成本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动词形式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    使用一系列的重构手法，在不改变软件可观察的行为的前提下，调整其结构。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kumimoji="1" lang="en-US" altLang="zh-CN" dirty="0"/>
              <a:t>--《</a:t>
            </a:r>
            <a:r>
              <a:rPr kumimoji="1" lang="zh-CN" altLang="en-US" dirty="0"/>
              <a:t>重构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 改善代码即有的设计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57300" y="3984861"/>
            <a:ext cx="25155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重构使软件更容易理解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22031" y="4002703"/>
            <a:ext cx="20313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重构发现深层模型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22031" y="1857177"/>
            <a:ext cx="20313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重构</a:t>
            </a:r>
            <a:r>
              <a:rPr kumimoji="1" lang="zh-CN" altLang="en-US" dirty="0" smtClean="0"/>
              <a:t>提高</a:t>
            </a:r>
            <a:r>
              <a:rPr kumimoji="1" lang="zh-CN" altLang="en-US" dirty="0"/>
              <a:t>迭代速度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57300" y="1787614"/>
            <a:ext cx="231986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ZYSJW1--GB1-0" charset="0"/>
              </a:rPr>
              <a:t>重构改进软件的设计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7300" y="5667683"/>
            <a:ext cx="235032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重构帮助找到 </a:t>
            </a:r>
            <a:r>
              <a:rPr lang="en-US" altLang="zh-CN" dirty="0"/>
              <a:t>bug </a:t>
            </a:r>
            <a:r>
              <a:rPr lang="en-US" altLang="zh-CN" dirty="0" smtClean="0"/>
              <a:t>???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smtClean="0"/>
              <a:t>为什么重构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7300" y="2332981"/>
            <a:ext cx="4381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如果没有重构，程序的内部设计</a:t>
            </a:r>
            <a:r>
              <a:rPr lang="en-US" altLang="zh-CN" dirty="0"/>
              <a:t>(</a:t>
            </a:r>
            <a:r>
              <a:rPr lang="zh-CN" altLang="en-US" dirty="0"/>
              <a:t>或者叫架构</a:t>
            </a:r>
            <a:r>
              <a:rPr lang="en-US" altLang="zh-CN" dirty="0"/>
              <a:t>)</a:t>
            </a:r>
            <a:r>
              <a:rPr lang="zh-CN" altLang="en-US" dirty="0"/>
              <a:t>会逐渐腐败变质</a:t>
            </a:r>
            <a:r>
              <a:rPr lang="zh-CN" altLang="en-US" dirty="0" smtClean="0"/>
              <a:t>。当</a:t>
            </a:r>
            <a:r>
              <a:rPr lang="zh-CN" altLang="en-US" dirty="0"/>
              <a:t>人们只为短 期目的而修改代码时，他们经常没有完全理解架构的整体设计</a:t>
            </a:r>
            <a:r>
              <a:rPr lang="zh-CN" altLang="en-US" dirty="0" smtClean="0"/>
              <a:t>，于是</a:t>
            </a:r>
            <a:r>
              <a:rPr lang="zh-CN" altLang="en-US" dirty="0"/>
              <a:t>代码逐渐失去了 自己的结构。 </a:t>
            </a:r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7300" y="4508163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软件开发人员有两种角色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开发者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维护者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如果代码难以理解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就难以维护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重构可以软件更易懂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22031" y="2531528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不管是易理解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易维护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最终的目的都是经济效益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反映到工程上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就是我们的迭代速度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zh-CN" altLang="en-US" dirty="0" smtClean="0"/>
              <a:t>肯定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重构会话费一些时间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但从长远来看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大部分重构都是很有价值的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922031" y="4677054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领域驱动设计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也非常强调重构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 很多模型不是一开始就是深层模型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需要随着业务发展不断重构才可能被发现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8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22031" y="1695539"/>
            <a:ext cx="32506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捡垃圾式重构</a:t>
            </a:r>
            <a:r>
              <a:rPr kumimoji="1" lang="en-US" altLang="zh-CN" dirty="0"/>
              <a:t>:</a:t>
            </a:r>
            <a:r>
              <a:rPr kumimoji="1" lang="zh-CN" altLang="en-US" dirty="0"/>
              <a:t>随手重构简单点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22031" y="2286944"/>
            <a:ext cx="11079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长期</a:t>
            </a:r>
            <a:r>
              <a:rPr kumimoji="1" lang="zh-CN" altLang="en-US" dirty="0" smtClean="0"/>
              <a:t>重构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70000" y="3792156"/>
            <a:ext cx="33538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帮助理解的重构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 使</a:t>
            </a:r>
            <a:r>
              <a:rPr lang="zh-CN" altLang="en-US" dirty="0"/>
              <a:t>代码更易懂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0000" y="1695539"/>
            <a:ext cx="35317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预备性重构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让添加新功能更容易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22031" y="4310200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复审代码时重构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什么时候重构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000" y="2286944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常见的场景有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转换为策略模式再添加新功能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系统中散乱的字面量提取公共变量复用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细微参数差别的方法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提取公共方法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70000" y="4466507"/>
            <a:ext cx="438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zh-CN" altLang="en-US" dirty="0"/>
              <a:t>先理解代码在做什么，然后才能着手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不然容易出现</a:t>
            </a:r>
            <a:r>
              <a:rPr lang="en-US" altLang="zh-CN" dirty="0" smtClean="0"/>
              <a:t>bug.</a:t>
            </a:r>
            <a:endParaRPr lang="zh-CN" altLang="en-US" dirty="0" smtClean="0"/>
          </a:p>
          <a:p>
            <a:r>
              <a:rPr lang="zh-CN" altLang="en-US" dirty="0"/>
              <a:t>复杂老旧代码没有维护人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直接阅读或许没有问题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但是时间久了需要再次阅读</a:t>
            </a:r>
            <a:endParaRPr lang="en-US" altLang="zh-CN" dirty="0" smtClean="0"/>
          </a:p>
          <a:p>
            <a:r>
              <a:rPr kumimoji="1" lang="zh-CN" altLang="en-US" dirty="0" smtClean="0"/>
              <a:t>烂代码没有阅读的欲望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922031" y="2878349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不建议一支团队长期专门来重构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 更建议团队在未来的一定时间里</a:t>
            </a:r>
            <a:r>
              <a:rPr kumimoji="1" lang="en-US" altLang="zh-CN" dirty="0"/>
              <a:t>,</a:t>
            </a:r>
            <a:r>
              <a:rPr kumimoji="1" lang="zh-CN" altLang="en-US" dirty="0"/>
              <a:t> 当</a:t>
            </a:r>
            <a:r>
              <a:rPr kumimoji="1" lang="zh-CN" altLang="en-US" dirty="0">
                <a:solidFill>
                  <a:srgbClr val="FF0000"/>
                </a:solidFill>
              </a:rPr>
              <a:t>靠近“重构区”</a:t>
            </a:r>
            <a:r>
              <a:rPr kumimoji="1" lang="zh-CN" altLang="en-US" dirty="0"/>
              <a:t>的代码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 就向前推进一点</a:t>
            </a:r>
            <a:r>
              <a:rPr kumimoji="1" lang="en-US" altLang="zh-CN" dirty="0"/>
              <a:t>.</a:t>
            </a:r>
            <a:r>
              <a:rPr kumimoji="1" lang="zh-CN" altLang="en-US" dirty="0"/>
              <a:t> 可以降低对系统造成的影响</a:t>
            </a:r>
          </a:p>
        </p:txBody>
      </p:sp>
    </p:spTree>
    <p:extLst>
      <p:ext uri="{BB962C8B-B14F-4D97-AF65-F5344CB8AC3E}">
        <p14:creationId xmlns:p14="http://schemas.microsoft.com/office/powerpoint/2010/main" val="20840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70000" y="5046765"/>
            <a:ext cx="13329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重写更方便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18199" y="1695539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氛围不允许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70000" y="3228771"/>
            <a:ext cx="231986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功能完毕</a:t>
            </a:r>
            <a:r>
              <a:rPr kumimoji="1" lang="en-US" altLang="zh-CN" dirty="0"/>
              <a:t>,</a:t>
            </a:r>
            <a:r>
              <a:rPr kumimoji="1" lang="zh-CN" altLang="en-US" dirty="0"/>
              <a:t>不需要维护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0000" y="1695539"/>
            <a:ext cx="33265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缺少相关人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测试、产品等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认同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8199" y="3228771"/>
            <a:ext cx="11079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代码迁移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什么时候不重构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000" y="2286944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非小型改动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都应该至少与测试进行沟通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并进行相应的测试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不然就不能重构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270000" y="4137768"/>
            <a:ext cx="18004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上线、交付前夕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18199" y="242544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你号没了  </a:t>
            </a:r>
            <a:r>
              <a:rPr kumimoji="1" lang="zh-CN" altLang="en-US" dirty="0" smtClean="0">
                <a:sym typeface="Wingdings"/>
              </a:rPr>
              <a:t>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818199" y="1721676"/>
            <a:ext cx="25544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遗留</a:t>
            </a:r>
            <a:r>
              <a:rPr kumimoji="1" lang="zh-CN" altLang="en-US" dirty="0" smtClean="0"/>
              <a:t>代码、迁移的代码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199" y="5182699"/>
            <a:ext cx="8771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数据库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70000" y="3679500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代码所有权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0000" y="1695539"/>
            <a:ext cx="19078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</a:rPr>
              <a:t>延缓新功能开发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8199" y="4152252"/>
            <a:ext cx="6463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测试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997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重构的挑战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0000" y="5182699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多分支开发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2700" y="2336800"/>
            <a:ext cx="397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任何事情都是讲价值的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当沟通重构时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总该强调重构的经济价值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而重构的核心驱动就是经济利益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修改更快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迭代更快</a:t>
            </a:r>
            <a:r>
              <a:rPr kumimoji="1" lang="en-US" altLang="zh-CN" dirty="0" smtClean="0"/>
              <a:t>).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70000" y="4292600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和其他部门公用代码时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重构需要考虑他们的同意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并且告知进行回归测试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18199" y="2336800"/>
            <a:ext cx="4535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遗留代码常常没有测试</a:t>
            </a:r>
            <a:r>
              <a:rPr kumimoji="1" lang="en-US" altLang="zh-CN" dirty="0"/>
              <a:t>, </a:t>
            </a:r>
            <a:r>
              <a:rPr kumimoji="1" lang="zh-CN" altLang="en-US" dirty="0"/>
              <a:t>如果需要重构就需要补充测试代码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不要想着把遗留代码</a:t>
            </a:r>
            <a:r>
              <a:rPr kumimoji="1" lang="zh-CN" altLang="en-US" dirty="0">
                <a:solidFill>
                  <a:srgbClr val="FF0000"/>
                </a:solidFill>
              </a:rPr>
              <a:t>一鼓作气</a:t>
            </a:r>
            <a:r>
              <a:rPr kumimoji="1" lang="zh-CN" altLang="en-US" dirty="0"/>
              <a:t>修改为漂亮的代码</a:t>
            </a:r>
            <a:r>
              <a:rPr kumimoji="1" lang="en-US" altLang="zh-CN" dirty="0"/>
              <a:t>, </a:t>
            </a:r>
            <a:r>
              <a:rPr kumimoji="1" lang="zh-CN" altLang="en-US" dirty="0"/>
              <a:t>如果不会去修改、不迭代就可以不用去改</a:t>
            </a:r>
            <a:r>
              <a:rPr kumimoji="1" lang="en-US" altLang="zh-CN" dirty="0"/>
              <a:t>, </a:t>
            </a:r>
            <a:r>
              <a:rPr kumimoji="1" lang="zh-CN" altLang="en-US" dirty="0"/>
              <a:t>最好是就修改本次迭代相关的代码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代码的坏味道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2767" y="1762820"/>
            <a:ext cx="1974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没有重构的精确</a:t>
            </a:r>
          </a:p>
          <a:p>
            <a:r>
              <a:rPr kumimoji="1" lang="zh-CN" altLang="en-US" dirty="0" smtClean="0"/>
              <a:t>衡量标准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没有任何度量规矩比得上一个见识广博者的直觉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1354932"/>
            <a:ext cx="8115300" cy="5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7518" y="1880205"/>
            <a:ext cx="9258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除了字段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和访问这些字段的函数就没有其他内容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常见错误用法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字段</a:t>
            </a:r>
          </a:p>
          <a:p>
            <a:pPr marL="342900" indent="-342900">
              <a:buAutoNum type="arabicPeriod"/>
            </a:pPr>
            <a:r>
              <a:rPr kumimoji="1" lang="en-US" altLang="zh-CN" dirty="0" err="1" smtClean="0"/>
              <a:t>enum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函数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其他</a:t>
            </a:r>
            <a:r>
              <a:rPr kumimoji="1" lang="en-US" altLang="zh-CN" dirty="0"/>
              <a:t>:</a:t>
            </a:r>
            <a:endParaRPr kumimoji="1" lang="zh-CN" altLang="en-US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228901" y="3806534"/>
            <a:ext cx="458805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BigDecimal</a:t>
            </a:r>
            <a:r>
              <a:rPr lang="en-US" altLang="zh-CN" dirty="0"/>
              <a:t> </a:t>
            </a:r>
            <a:r>
              <a:rPr lang="en-US" altLang="zh-CN" dirty="0" err="1" smtClean="0"/>
              <a:t>calculateAmount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return </a:t>
            </a:r>
            <a:r>
              <a:rPr lang="en-US" altLang="zh-CN" dirty="0" smtClean="0"/>
              <a:t>this.getAmount1()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.</a:t>
            </a:r>
            <a:r>
              <a:rPr lang="en-US" altLang="zh-CN" dirty="0" err="1"/>
              <a:t>setScale</a:t>
            </a:r>
            <a:r>
              <a:rPr lang="en-US" altLang="zh-CN" dirty="0"/>
              <a:t>(2, </a:t>
            </a:r>
            <a:r>
              <a:rPr lang="en-US" altLang="zh-CN" dirty="0" err="1"/>
              <a:t>BigDecimal.</a:t>
            </a:r>
            <a:r>
              <a:rPr lang="en-US" altLang="zh-CN" i="1" dirty="0" err="1"/>
              <a:t>ROUND_HALF_UP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.multiply(this. </a:t>
            </a:r>
            <a:r>
              <a:rPr lang="en-US" altLang="zh-CN" dirty="0" smtClean="0"/>
              <a:t>getAmount2());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34535" y="3163163"/>
            <a:ext cx="4553234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 </a:t>
            </a:r>
            <a:r>
              <a:rPr lang="en-US" altLang="zh-CN" dirty="0"/>
              <a:t>response = new </a:t>
            </a:r>
            <a:r>
              <a:rPr lang="en-US" altLang="zh-CN" dirty="0" smtClean="0"/>
              <a:t>Response();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try {</a:t>
            </a:r>
            <a:br>
              <a:rPr lang="en-US" altLang="zh-CN" dirty="0"/>
            </a:br>
            <a:r>
              <a:rPr lang="en-US" altLang="zh-CN" dirty="0"/>
              <a:t>    response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rpc.doSth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dto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catch (Exception e) 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 err="1"/>
              <a:t>log.error</a:t>
            </a:r>
            <a:r>
              <a:rPr lang="en-US" altLang="zh-CN" i="1" dirty="0"/>
              <a:t>();</a:t>
            </a:r>
            <a:endParaRPr lang="zh-CN" altLang="en-US" i="1" dirty="0"/>
          </a:p>
          <a:p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if (</a:t>
            </a:r>
            <a:r>
              <a:rPr lang="en-US" altLang="zh-CN" dirty="0" err="1"/>
              <a:t>Objects.</a:t>
            </a:r>
            <a:r>
              <a:rPr lang="en-US" altLang="zh-CN" i="1" dirty="0" err="1"/>
              <a:t>equals</a:t>
            </a:r>
            <a:r>
              <a:rPr lang="en-US" altLang="zh-CN" dirty="0"/>
              <a:t>(</a:t>
            </a:r>
            <a:r>
              <a:rPr lang="en-US" altLang="zh-CN" dirty="0" err="1"/>
              <a:t>response.getState</a:t>
            </a:r>
            <a:r>
              <a:rPr lang="en-US" altLang="zh-CN" dirty="0"/>
              <a:t>(), </a:t>
            </a:r>
            <a:r>
              <a:rPr lang="en-US" altLang="zh-CN" dirty="0" smtClean="0"/>
              <a:t>1000))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 smtClean="0"/>
              <a:t>doSth</a:t>
            </a:r>
            <a:r>
              <a:rPr lang="en-US" altLang="zh-CN" dirty="0" smtClean="0"/>
              <a:t>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}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8901" y="1101707"/>
            <a:ext cx="262283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纯数据类（</a:t>
            </a:r>
            <a:r>
              <a:rPr kumimoji="1" lang="en-US" altLang="zh-CN" dirty="0"/>
              <a:t>Data Class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</TotalTime>
  <Words>1117</Words>
  <Application>Microsoft Macintosh PowerPoint</Application>
  <PresentationFormat>宽屏</PresentationFormat>
  <Paragraphs>113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FZZYSJW1--GB1-0</vt:lpstr>
      <vt:lpstr>Mangal</vt:lpstr>
      <vt:lpstr>Wingdings</vt:lpstr>
      <vt:lpstr>宋体</vt:lpstr>
      <vt:lpstr>Arial</vt:lpstr>
      <vt:lpstr>Office 主题</vt:lpstr>
      <vt:lpstr>重构  改善既有代码的设计</vt:lpstr>
      <vt:lpstr>为什么是重构</vt:lpstr>
      <vt:lpstr>什么是重构</vt:lpstr>
      <vt:lpstr>为什么重构</vt:lpstr>
      <vt:lpstr>什么时候重构</vt:lpstr>
      <vt:lpstr>什么时候不重构</vt:lpstr>
      <vt:lpstr>重构的挑战</vt:lpstr>
      <vt:lpstr>代码的坏味道</vt:lpstr>
      <vt:lpstr>PowerPoint 演示文稿</vt:lpstr>
      <vt:lpstr>如何重构</vt:lpstr>
      <vt:lpstr>重构示例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256</cp:revision>
  <dcterms:created xsi:type="dcterms:W3CDTF">2019-12-20T09:07:12Z</dcterms:created>
  <dcterms:modified xsi:type="dcterms:W3CDTF">2020-02-05T01:46:39Z</dcterms:modified>
</cp:coreProperties>
</file>