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57" r:id="rId4"/>
    <p:sldId id="265" r:id="rId5"/>
    <p:sldId id="259" r:id="rId6"/>
    <p:sldId id="267" r:id="rId7"/>
    <p:sldId id="269" r:id="rId8"/>
    <p:sldId id="260" r:id="rId9"/>
    <p:sldId id="268" r:id="rId10"/>
    <p:sldId id="271" r:id="rId11"/>
    <p:sldId id="261" r:id="rId12"/>
    <p:sldId id="272" r:id="rId13"/>
    <p:sldId id="26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1"/>
    <p:restoredTop sz="96291"/>
  </p:normalViewPr>
  <p:slideViewPr>
    <p:cSldViewPr snapToGrid="0" snapToObjects="1">
      <p:cViewPr>
        <p:scale>
          <a:sx n="100" d="100"/>
          <a:sy n="100" d="100"/>
        </p:scale>
        <p:origin x="-272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0D9A-84FC-4747-AAF9-84AD39A15AD4}" type="datetimeFigureOut">
              <a:rPr kumimoji="1" lang="zh-CN" altLang="en-US" smtClean="0"/>
              <a:t>2019/12/25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F607-77F9-A042-8AF4-EC59361B76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378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0D9A-84FC-4747-AAF9-84AD39A15AD4}" type="datetimeFigureOut">
              <a:rPr kumimoji="1" lang="zh-CN" altLang="en-US" smtClean="0"/>
              <a:t>2019/12/25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F607-77F9-A042-8AF4-EC59361B76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023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0D9A-84FC-4747-AAF9-84AD39A15AD4}" type="datetimeFigureOut">
              <a:rPr kumimoji="1" lang="zh-CN" altLang="en-US" smtClean="0"/>
              <a:t>2019/12/25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F607-77F9-A042-8AF4-EC59361B76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8104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0D9A-84FC-4747-AAF9-84AD39A15AD4}" type="datetimeFigureOut">
              <a:rPr kumimoji="1" lang="zh-CN" altLang="en-US" smtClean="0"/>
              <a:t>2019/12/25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F607-77F9-A042-8AF4-EC59361B76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1815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0D9A-84FC-4747-AAF9-84AD39A15AD4}" type="datetimeFigureOut">
              <a:rPr kumimoji="1" lang="zh-CN" altLang="en-US" smtClean="0"/>
              <a:t>2019/12/25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F607-77F9-A042-8AF4-EC59361B76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37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0D9A-84FC-4747-AAF9-84AD39A15AD4}" type="datetimeFigureOut">
              <a:rPr kumimoji="1" lang="zh-CN" altLang="en-US" smtClean="0"/>
              <a:t>2019/12/25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F607-77F9-A042-8AF4-EC59361B76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4342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0D9A-84FC-4747-AAF9-84AD39A15AD4}" type="datetimeFigureOut">
              <a:rPr kumimoji="1" lang="zh-CN" altLang="en-US" smtClean="0"/>
              <a:t>2019/12/25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F607-77F9-A042-8AF4-EC59361B76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417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0D9A-84FC-4747-AAF9-84AD39A15AD4}" type="datetimeFigureOut">
              <a:rPr kumimoji="1" lang="zh-CN" altLang="en-US" smtClean="0"/>
              <a:t>2019/12/25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F607-77F9-A042-8AF4-EC59361B76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4005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0D9A-84FC-4747-AAF9-84AD39A15AD4}" type="datetimeFigureOut">
              <a:rPr kumimoji="1" lang="zh-CN" altLang="en-US" smtClean="0"/>
              <a:t>2019/12/25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F607-77F9-A042-8AF4-EC59361B76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1348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0D9A-84FC-4747-AAF9-84AD39A15AD4}" type="datetimeFigureOut">
              <a:rPr kumimoji="1" lang="zh-CN" altLang="en-US" smtClean="0"/>
              <a:t>2019/12/25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F607-77F9-A042-8AF4-EC59361B76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8070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0D9A-84FC-4747-AAF9-84AD39A15AD4}" type="datetimeFigureOut">
              <a:rPr kumimoji="1" lang="zh-CN" altLang="en-US" smtClean="0"/>
              <a:t>2019/12/25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F607-77F9-A042-8AF4-EC59361B76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2269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40D9A-84FC-4747-AAF9-84AD39A15AD4}" type="datetimeFigureOut">
              <a:rPr kumimoji="1" lang="zh-CN" altLang="en-US" smtClean="0"/>
              <a:t>2019/12/25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1F607-77F9-A042-8AF4-EC59361B76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566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nf.shishike.com/pages/viewpage.action?pageId=33424622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962593"/>
            <a:ext cx="9144000" cy="306387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重构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改善既有代码的设计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731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397000"/>
            <a:ext cx="10744200" cy="4902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4500" y="7493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重构点示例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1697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重构案例分享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2070100"/>
            <a:ext cx="8158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某</a:t>
            </a:r>
            <a:r>
              <a:rPr kumimoji="1" lang="zh-CN" altLang="en-US" dirty="0" smtClean="0"/>
              <a:t>项目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提交号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is-IS" altLang="zh-CN" dirty="0" smtClean="0"/>
              <a:t>473ea09a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lang="zh-CN" altLang="en-US" dirty="0" smtClean="0">
                <a:hlinkClick r:id="rId2"/>
              </a:rPr>
              <a:t>某次重构思考 </a:t>
            </a:r>
            <a:r>
              <a:rPr lang="en-US" altLang="zh-CN" dirty="0" smtClean="0">
                <a:hlinkClick r:id="rId2"/>
              </a:rPr>
              <a:t>:</a:t>
            </a:r>
            <a:r>
              <a:rPr lang="zh-CN" altLang="en-US" dirty="0" smtClean="0">
                <a:hlinkClick r:id="rId2"/>
              </a:rPr>
              <a:t> </a:t>
            </a: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://conf.shishike.com/pages/viewpage.action?pageId=33424622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532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457699" y="1092200"/>
            <a:ext cx="24384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600" dirty="0" smtClean="0"/>
              <a:t>W</a:t>
            </a:r>
            <a:r>
              <a:rPr kumimoji="1" lang="zh-CN" altLang="en-US" sz="9600" dirty="0"/>
              <a:t> </a:t>
            </a:r>
            <a:r>
              <a:rPr kumimoji="1" lang="zh-CN" altLang="en-US" sz="9600" dirty="0" smtClean="0"/>
              <a:t> </a:t>
            </a:r>
            <a:r>
              <a:rPr kumimoji="1" lang="en-US" altLang="zh-CN" sz="9600" dirty="0" smtClean="0"/>
              <a:t>E</a:t>
            </a:r>
            <a:endParaRPr kumimoji="1" lang="zh-CN" altLang="en-US" sz="9600" dirty="0"/>
          </a:p>
        </p:txBody>
      </p:sp>
      <p:sp>
        <p:nvSpPr>
          <p:cNvPr id="7" name="文本框 6"/>
          <p:cNvSpPr txBox="1"/>
          <p:nvPr/>
        </p:nvSpPr>
        <p:spPr>
          <a:xfrm>
            <a:off x="3328125" y="2908300"/>
            <a:ext cx="65651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能够提供稳定功能的业务、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尽量不动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 smtClean="0"/>
              <a:t>2.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在争取资源做重构时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要时刻强调重构的经济利益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/>
              <a:t>3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 除了简单改动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其他要与相关人一同沟通</a:t>
            </a:r>
            <a:endParaRPr kumimoji="1" lang="zh-CN" altLang="en-US" dirty="0"/>
          </a:p>
          <a:p>
            <a:pPr>
              <a:lnSpc>
                <a:spcPct val="150000"/>
              </a:lnSpc>
            </a:pPr>
            <a:r>
              <a:rPr kumimoji="1" lang="en-US" altLang="zh-CN" dirty="0"/>
              <a:t>4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 不要想着一次性把相关代码改写的很漂亮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 smtClean="0"/>
              <a:t>5.</a:t>
            </a:r>
            <a:r>
              <a:rPr kumimoji="1" lang="en-US" altLang="zh-CN" dirty="0"/>
              <a:t> </a:t>
            </a:r>
            <a:r>
              <a:rPr kumimoji="1" lang="zh-CN" altLang="en-US" dirty="0" smtClean="0"/>
              <a:t>要小心点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我感受我们的整体风格还是不求无功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但求无过</a:t>
            </a:r>
            <a:endParaRPr kumimoji="1" lang="zh-CN" altLang="en-US" dirty="0"/>
          </a:p>
          <a:p>
            <a:pPr>
              <a:lnSpc>
                <a:spcPct val="150000"/>
              </a:lnSpc>
            </a:pPr>
            <a:r>
              <a:rPr kumimoji="1" lang="en-US" altLang="zh-CN" dirty="0" smtClean="0"/>
              <a:t>6.</a:t>
            </a:r>
            <a:r>
              <a:rPr kumimoji="1" lang="zh-CN" altLang="en-US" dirty="0" smtClean="0"/>
              <a:t> 推荐看</a:t>
            </a:r>
            <a:r>
              <a:rPr kumimoji="1" lang="en-US" altLang="zh-CN" dirty="0" smtClean="0"/>
              <a:t>《</a:t>
            </a:r>
            <a:r>
              <a:rPr kumimoji="1" lang="zh-CN" altLang="en-US" dirty="0" smtClean="0"/>
              <a:t>重构</a:t>
            </a:r>
            <a:r>
              <a:rPr kumimoji="1" lang="en-US" altLang="zh-CN" dirty="0"/>
              <a:t>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1327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562225"/>
            <a:ext cx="10515600" cy="1325563"/>
          </a:xfrm>
        </p:spPr>
        <p:txBody>
          <a:bodyPr/>
          <a:lstStyle/>
          <a:p>
            <a:pPr algn="ctr"/>
            <a:r>
              <a:rPr kumimoji="1" lang="zh-CN" altLang="en-US" dirty="0" smtClean="0"/>
              <a:t>谢谢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250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500" y="2435225"/>
            <a:ext cx="10515600" cy="1325563"/>
          </a:xfrm>
        </p:spPr>
        <p:txBody>
          <a:bodyPr/>
          <a:lstStyle/>
          <a:p>
            <a:pPr algn="ctr"/>
            <a:r>
              <a:rPr kumimoji="1" lang="zh-CN" altLang="en-US" dirty="0" smtClean="0"/>
              <a:t>水时间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022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30131"/>
            <a:ext cx="10515600" cy="1325563"/>
          </a:xfrm>
        </p:spPr>
        <p:txBody>
          <a:bodyPr/>
          <a:lstStyle/>
          <a:p>
            <a:r>
              <a:rPr kumimoji="1" lang="zh-CN" altLang="en-US" dirty="0" smtClean="0"/>
              <a:t>当谈重构时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我们在说什么</a:t>
            </a:r>
            <a:r>
              <a:rPr kumimoji="1" lang="en-US" altLang="zh-CN" dirty="0" smtClean="0"/>
              <a:t>?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346200" y="2182444"/>
            <a:ext cx="98425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个人初始</a:t>
            </a:r>
            <a:r>
              <a:rPr kumimoji="1" lang="zh-CN" altLang="en-US" dirty="0" smtClean="0"/>
              <a:t>印象</a:t>
            </a:r>
            <a:r>
              <a:rPr kumimoji="1" lang="en-US" altLang="zh-CN" dirty="0" smtClean="0"/>
              <a:t>: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    大型重构</a:t>
            </a:r>
            <a:r>
              <a:rPr lang="en-US" altLang="zh-CN" dirty="0" smtClean="0"/>
              <a:t>,</a:t>
            </a:r>
            <a:r>
              <a:rPr lang="zh-CN" altLang="en-US" dirty="0" smtClean="0"/>
              <a:t> 牛逼的人做的牛逼事情</a:t>
            </a:r>
            <a:r>
              <a:rPr lang="en-US" altLang="zh-CN" dirty="0" smtClean="0"/>
              <a:t>,</a:t>
            </a:r>
            <a:r>
              <a:rPr lang="zh-CN" altLang="en-US" dirty="0" smtClean="0"/>
              <a:t> 例如</a:t>
            </a:r>
            <a:r>
              <a:rPr lang="en-US" altLang="zh-CN" dirty="0" smtClean="0"/>
              <a:t>:</a:t>
            </a:r>
            <a:endParaRPr lang="zh-CN" altLang="en-US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kumimoji="1" lang="zh-CN" altLang="en-US" dirty="0" smtClean="0"/>
              <a:t>领域</a:t>
            </a:r>
            <a:r>
              <a:rPr kumimoji="1" lang="zh-CN" altLang="en-US" dirty="0"/>
              <a:t>职责划分不明</a:t>
            </a:r>
            <a:r>
              <a:rPr kumimoji="1" lang="en-US" altLang="zh-CN" dirty="0"/>
              <a:t>,</a:t>
            </a:r>
            <a:r>
              <a:rPr kumimoji="1" lang="zh-CN" altLang="en-US" dirty="0"/>
              <a:t>  重新划分</a:t>
            </a:r>
            <a:r>
              <a:rPr kumimoji="1" lang="zh-CN" altLang="en-US" dirty="0" smtClean="0"/>
              <a:t>领域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kumimoji="1" lang="zh-CN" altLang="en-US" dirty="0" smtClean="0"/>
              <a:t>项目整体结构不合理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调整整体结构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kumimoji="1" lang="zh-CN" altLang="en-US" dirty="0" smtClean="0"/>
              <a:t>调整系统架构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明确职责划分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kumimoji="1" lang="zh-CN" altLang="en-US" dirty="0" smtClean="0"/>
              <a:t>系统语言更改</a:t>
            </a:r>
            <a:endParaRPr kumimoji="1" lang="zh-CN" altLang="en-US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kumimoji="1" lang="zh-CN" altLang="en-US" dirty="0" smtClean="0"/>
              <a:t>系统稳定性</a:t>
            </a:r>
            <a:r>
              <a:rPr kumimoji="1" lang="en-US" altLang="zh-CN" dirty="0" smtClean="0"/>
              <a:t>,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性能优化等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kumimoji="1" lang="mr-IN" altLang="zh-CN" dirty="0" smtClean="0"/>
              <a:t>…</a:t>
            </a:r>
            <a:endParaRPr kumimoji="1" lang="zh-CN" altLang="en-US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kumimoji="1" lang="zh-CN" altLang="en-US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63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83341" y="2167005"/>
            <a:ext cx="930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代码重构</a:t>
            </a:r>
            <a:r>
              <a:rPr lang="en-US" altLang="zh-CN" dirty="0" smtClean="0"/>
              <a:t>:</a:t>
            </a:r>
            <a:r>
              <a:rPr lang="zh-CN" altLang="en-US" dirty="0" smtClean="0"/>
              <a:t> 在</a:t>
            </a:r>
            <a:r>
              <a:rPr lang="zh-CN" altLang="en-US" dirty="0"/>
              <a:t>不改变代码的外部行为情况下而</a:t>
            </a:r>
            <a:r>
              <a:rPr lang="zh-CN" altLang="en-US" dirty="0" smtClean="0"/>
              <a:t>修改源代码，</a:t>
            </a:r>
            <a:r>
              <a:rPr lang="zh-CN" altLang="en-US" dirty="0"/>
              <a:t>有时非正式地称为“清理</a:t>
            </a:r>
            <a:r>
              <a:rPr lang="zh-CN" altLang="en-US" dirty="0" smtClean="0"/>
              <a:t>干净”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183342" y="3453226"/>
            <a:ext cx="88328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名词</a:t>
            </a:r>
            <a:r>
              <a:rPr lang="zh-CN" altLang="en-US" b="1" dirty="0" smtClean="0"/>
              <a:t>形式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 对</a:t>
            </a:r>
            <a:r>
              <a:rPr lang="zh-CN" altLang="en-US" dirty="0"/>
              <a:t>软件内部的一</a:t>
            </a:r>
            <a:r>
              <a:rPr lang="zh-CN" altLang="en-US" dirty="0" smtClean="0"/>
              <a:t>种调整，</a:t>
            </a:r>
            <a:r>
              <a:rPr lang="zh-CN" altLang="en-US" dirty="0"/>
              <a:t>目的是在</a:t>
            </a:r>
            <a:r>
              <a:rPr lang="zh-CN" altLang="en-US" b="1" dirty="0">
                <a:solidFill>
                  <a:srgbClr val="FF0000"/>
                </a:solidFill>
              </a:rPr>
              <a:t>不改变软件可观察的前提下</a:t>
            </a:r>
            <a:r>
              <a:rPr lang="zh-CN" altLang="en-US" dirty="0"/>
              <a:t>，提高其</a:t>
            </a:r>
            <a:r>
              <a:rPr lang="zh-CN" altLang="en-US" b="1" dirty="0">
                <a:solidFill>
                  <a:srgbClr val="FF0000"/>
                </a:solidFill>
              </a:rPr>
              <a:t>可理解性</a:t>
            </a:r>
            <a:r>
              <a:rPr lang="zh-CN" altLang="en-US" dirty="0"/>
              <a:t>，降低其</a:t>
            </a:r>
            <a:r>
              <a:rPr lang="zh-CN" altLang="en-US" b="1" dirty="0">
                <a:solidFill>
                  <a:srgbClr val="FF0000"/>
                </a:solidFill>
              </a:rPr>
              <a:t>修改成本</a:t>
            </a:r>
            <a:r>
              <a:rPr lang="zh-CN" altLang="en-US" dirty="0" smtClean="0"/>
              <a:t>。</a:t>
            </a:r>
          </a:p>
          <a:p>
            <a:endParaRPr lang="zh-CN" altLang="en-US" dirty="0"/>
          </a:p>
          <a:p>
            <a:r>
              <a:rPr lang="zh-CN" altLang="en-US" b="1" dirty="0"/>
              <a:t>动词</a:t>
            </a:r>
            <a:r>
              <a:rPr lang="zh-CN" altLang="en-US" b="1" dirty="0" smtClean="0"/>
              <a:t>形式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 smtClean="0"/>
              <a:t>    使用</a:t>
            </a:r>
            <a:r>
              <a:rPr lang="zh-CN" altLang="en-US" dirty="0"/>
              <a:t>一系列的重构手法，在不改变软件可观察的行为的前提下，调整其结构。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838200" y="496976"/>
            <a:ext cx="10515600" cy="1325563"/>
          </a:xfrm>
        </p:spPr>
        <p:txBody>
          <a:bodyPr/>
          <a:lstStyle/>
          <a:p>
            <a:r>
              <a:rPr kumimoji="1" lang="zh-CN" altLang="en-US" dirty="0" smtClean="0"/>
              <a:t>什么是重构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83340" y="2739428"/>
            <a:ext cx="883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dirty="0" smtClean="0"/>
              <a:t>--</a:t>
            </a:r>
            <a:r>
              <a:rPr kumimoji="1" lang="zh-CN" altLang="en-US" dirty="0" smtClean="0"/>
              <a:t>维基百科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83341" y="5644530"/>
            <a:ext cx="883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dirty="0" smtClean="0"/>
              <a:t>--《</a:t>
            </a:r>
            <a:r>
              <a:rPr kumimoji="1" lang="zh-CN" altLang="en-US" dirty="0" smtClean="0"/>
              <a:t>重构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改善代码即有的设计</a:t>
            </a:r>
            <a:r>
              <a:rPr kumimoji="1" lang="en-US" altLang="zh-CN" dirty="0" smtClean="0"/>
              <a:t>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045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为什么重构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4272677"/>
            <a:ext cx="10515600" cy="2142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r>
              <a:rPr lang="zh-CN" altLang="en-US" dirty="0"/>
              <a:t>当一个功能需要常常被修改</a:t>
            </a:r>
            <a:r>
              <a:rPr lang="en-US" altLang="zh-CN" dirty="0"/>
              <a:t>,</a:t>
            </a:r>
            <a:r>
              <a:rPr lang="zh-CN" altLang="en-US" dirty="0"/>
              <a:t> 而修改成本很大</a:t>
            </a:r>
            <a:r>
              <a:rPr lang="en-US" altLang="zh-CN" dirty="0"/>
              <a:t>,</a:t>
            </a:r>
            <a:r>
              <a:rPr lang="zh-CN" altLang="en-US" dirty="0"/>
              <a:t> 问题排查成本也很大</a:t>
            </a:r>
            <a:r>
              <a:rPr lang="en-US" altLang="zh-CN" dirty="0"/>
              <a:t>,</a:t>
            </a:r>
            <a:r>
              <a:rPr lang="zh-CN" altLang="en-US" dirty="0"/>
              <a:t> 而这些成本</a:t>
            </a:r>
            <a:r>
              <a:rPr lang="zh-CN" altLang="en-US" dirty="0" smtClean="0"/>
              <a:t>于研发本身</a:t>
            </a:r>
            <a:r>
              <a:rPr lang="zh-CN" altLang="en-US" dirty="0"/>
              <a:t>没有收益</a:t>
            </a:r>
            <a:r>
              <a:rPr lang="en-US" altLang="zh-CN" dirty="0"/>
              <a:t>!!!</a:t>
            </a:r>
            <a:r>
              <a:rPr lang="zh-CN" altLang="en-US" dirty="0"/>
              <a:t> </a:t>
            </a:r>
            <a:r>
              <a:rPr lang="zh-CN" altLang="en-US" dirty="0" smtClean="0"/>
              <a:t>又因为研发是</a:t>
            </a:r>
            <a:r>
              <a:rPr lang="zh-CN" altLang="en-US" dirty="0"/>
              <a:t>公司的财产</a:t>
            </a:r>
            <a:r>
              <a:rPr lang="en-US" altLang="zh-CN" dirty="0"/>
              <a:t>,</a:t>
            </a:r>
            <a:r>
              <a:rPr lang="zh-CN" altLang="en-US" dirty="0"/>
              <a:t> 所以与公司就没有收益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zh-CN" altLang="en-US" dirty="0" smtClean="0"/>
              <a:t>都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FF0000"/>
                </a:solidFill>
              </a:rPr>
              <a:t>为了公司好</a:t>
            </a:r>
            <a:r>
              <a:rPr lang="zh-CN" altLang="en-US" dirty="0"/>
              <a:t>啊  </a:t>
            </a:r>
            <a:r>
              <a:rPr lang="zh-CN" altLang="en-US" dirty="0">
                <a:sym typeface="Wingdings"/>
              </a:rPr>
              <a:t>  </a:t>
            </a:r>
            <a:r>
              <a:rPr lang="zh-CN" altLang="en-US" dirty="0" smtClean="0">
                <a:sym typeface="Wingdings"/>
              </a:rPr>
              <a:t></a:t>
            </a:r>
          </a:p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r>
              <a:rPr lang="zh-CN" altLang="en-US" dirty="0" smtClean="0"/>
              <a:t>基于</a:t>
            </a:r>
            <a:r>
              <a:rPr lang="zh-CN" altLang="en-US" dirty="0"/>
              <a:t>激情，把代码做为艺术品来雕琢</a:t>
            </a:r>
            <a:r>
              <a:rPr lang="zh-CN" altLang="en-US" dirty="0" smtClean="0"/>
              <a:t>。</a:t>
            </a:r>
            <a:r>
              <a:rPr kumimoji="1" lang="zh-CN" altLang="en-US" dirty="0"/>
              <a:t>依靠自己的设计经验来纠正程序中存在的错误</a:t>
            </a:r>
            <a:r>
              <a:rPr kumimoji="1" lang="en-US" altLang="zh-CN" dirty="0"/>
              <a:t>,</a:t>
            </a:r>
            <a:r>
              <a:rPr kumimoji="1" lang="zh-CN" altLang="en-US" dirty="0"/>
              <a:t> 这是创造性的工作</a:t>
            </a:r>
            <a:r>
              <a:rPr kumimoji="1" lang="en-US" altLang="zh-CN" dirty="0"/>
              <a:t>,</a:t>
            </a:r>
            <a:r>
              <a:rPr kumimoji="1" lang="zh-CN" altLang="en-US" dirty="0"/>
              <a:t>也很</a:t>
            </a:r>
            <a:r>
              <a:rPr kumimoji="1" lang="zh-CN" altLang="en-US" dirty="0" smtClean="0"/>
              <a:t>有趣</a:t>
            </a:r>
            <a:r>
              <a:rPr kumimoji="1" lang="mr-IN" altLang="zh-CN" dirty="0" smtClean="0"/>
              <a:t>…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这一点也是常常的原因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但是这往往需要很多时间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>
                <a:solidFill>
                  <a:srgbClr val="FF0000"/>
                </a:solidFill>
              </a:rPr>
              <a:t>需要克制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你只是赚钱机器啊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38200" y="1690688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/>
              <a:t>重构</a:t>
            </a:r>
            <a:r>
              <a:rPr kumimoji="1" lang="zh-CN" altLang="en-US" dirty="0"/>
              <a:t>使软件更</a:t>
            </a:r>
            <a:r>
              <a:rPr kumimoji="1" lang="zh-CN" altLang="en-US" dirty="0">
                <a:solidFill>
                  <a:srgbClr val="FF0000"/>
                </a:solidFill>
              </a:rPr>
              <a:t>容易理解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/>
              <a:t>重构</a:t>
            </a:r>
            <a:r>
              <a:rPr kumimoji="1" lang="zh-CN" altLang="en-US" dirty="0" smtClean="0">
                <a:solidFill>
                  <a:srgbClr val="FF0000"/>
                </a:solidFill>
              </a:rPr>
              <a:t>提高迭代速度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/>
              <a:t>重构改进软件的</a:t>
            </a:r>
            <a:r>
              <a:rPr kumimoji="1" lang="zh-CN" altLang="en-US" dirty="0" smtClean="0"/>
              <a:t>设计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/>
              <a:t>重构帮助找到</a:t>
            </a:r>
            <a:r>
              <a:rPr kumimoji="1" lang="en-US" altLang="zh-CN" dirty="0" smtClean="0"/>
              <a:t>bug</a:t>
            </a:r>
            <a:endParaRPr kumimoji="1" lang="zh-CN" altLang="en-US" dirty="0"/>
          </a:p>
          <a:p>
            <a:endParaRPr kumimoji="1" lang="zh-CN" altLang="en-US" dirty="0"/>
          </a:p>
          <a:p>
            <a:pPr algn="r"/>
            <a:r>
              <a:rPr kumimoji="1" lang="en-US" altLang="zh-CN" dirty="0"/>
              <a:t>--《</a:t>
            </a:r>
            <a:r>
              <a:rPr kumimoji="1" lang="zh-CN" altLang="en-US" dirty="0"/>
              <a:t>重构</a:t>
            </a:r>
            <a:r>
              <a:rPr kumimoji="1" lang="en-US" altLang="zh-CN" dirty="0"/>
              <a:t>,</a:t>
            </a:r>
            <a:r>
              <a:rPr kumimoji="1" lang="zh-CN" altLang="en-US" dirty="0"/>
              <a:t> 改善代码即有的设计</a:t>
            </a:r>
            <a:r>
              <a:rPr kumimoji="1" lang="en-US" altLang="zh-CN" dirty="0"/>
              <a:t>》</a:t>
            </a:r>
            <a:endParaRPr kumimoji="1" lang="zh-CN" altLang="en-US" dirty="0"/>
          </a:p>
          <a:p>
            <a:pPr algn="r"/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872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什么时候重构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2374901"/>
            <a:ext cx="1051560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charset="0"/>
              <a:buChar char="•"/>
            </a:pPr>
            <a:r>
              <a:rPr kumimoji="1" lang="zh-CN" altLang="en-US" dirty="0" smtClean="0">
                <a:solidFill>
                  <a:srgbClr val="FF0000"/>
                </a:solidFill>
              </a:rPr>
              <a:t>预备性</a:t>
            </a:r>
            <a:r>
              <a:rPr kumimoji="1" lang="zh-CN" altLang="en-US" dirty="0">
                <a:solidFill>
                  <a:srgbClr val="FF0000"/>
                </a:solidFill>
              </a:rPr>
              <a:t>重构</a:t>
            </a:r>
            <a:r>
              <a:rPr kumimoji="1" lang="en-US" altLang="zh-CN" dirty="0"/>
              <a:t>:</a:t>
            </a:r>
            <a:r>
              <a:rPr kumimoji="1" lang="zh-CN" altLang="en-US" dirty="0"/>
              <a:t>让添加新功能更容易</a:t>
            </a:r>
          </a:p>
          <a:p>
            <a:pPr marL="285750" indent="-285750">
              <a:spcAft>
                <a:spcPts val="600"/>
              </a:spcAft>
              <a:buFont typeface="Arial" charset="0"/>
              <a:buChar char="•"/>
            </a:pPr>
            <a:r>
              <a:rPr kumimoji="1" lang="zh-CN" altLang="en-US" dirty="0">
                <a:solidFill>
                  <a:srgbClr val="FF0000"/>
                </a:solidFill>
              </a:rPr>
              <a:t>帮助理解的重构</a:t>
            </a:r>
            <a:r>
              <a:rPr kumimoji="1" lang="en-US" altLang="zh-CN" dirty="0"/>
              <a:t>:</a:t>
            </a:r>
            <a:r>
              <a:rPr kumimoji="1" lang="zh-CN" altLang="en-US" dirty="0"/>
              <a:t>代码太难理解了</a:t>
            </a:r>
            <a:r>
              <a:rPr kumimoji="1" lang="en-US" altLang="zh-CN" dirty="0"/>
              <a:t>, </a:t>
            </a:r>
            <a:r>
              <a:rPr kumimoji="1" lang="zh-CN" altLang="en-US" dirty="0"/>
              <a:t>重构一下</a:t>
            </a:r>
            <a:endParaRPr kumimoji="1" lang="en-US" altLang="zh-CN" dirty="0"/>
          </a:p>
          <a:p>
            <a:pPr marL="285750" indent="-285750">
              <a:spcAft>
                <a:spcPts val="600"/>
              </a:spcAft>
              <a:buFont typeface="Arial" charset="0"/>
              <a:buChar char="•"/>
            </a:pPr>
            <a:r>
              <a:rPr kumimoji="1" lang="zh-CN" altLang="en-US" dirty="0"/>
              <a:t>捡垃圾式</a:t>
            </a:r>
            <a:r>
              <a:rPr kumimoji="1" lang="zh-CN" altLang="en-US" dirty="0" smtClean="0"/>
              <a:t>重构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 对一些小的改动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看到一点改一点</a:t>
            </a:r>
            <a:r>
              <a:rPr kumimoji="1" lang="en-US" altLang="zh-CN" dirty="0"/>
              <a:t>.</a:t>
            </a:r>
            <a:endParaRPr kumimoji="1" lang="zh-CN" altLang="en-US" dirty="0"/>
          </a:p>
          <a:p>
            <a:pPr marL="285750" indent="-285750">
              <a:spcAft>
                <a:spcPts val="600"/>
              </a:spcAft>
              <a:buFont typeface="Arial" charset="0"/>
              <a:buChar char="•"/>
            </a:pPr>
            <a:r>
              <a:rPr kumimoji="1" lang="zh-CN" altLang="en-US" dirty="0"/>
              <a:t>有计划的</a:t>
            </a:r>
            <a:r>
              <a:rPr kumimoji="1" lang="zh-CN" altLang="en-US" dirty="0" smtClean="0"/>
              <a:t>重构</a:t>
            </a:r>
            <a:r>
              <a:rPr kumimoji="1" lang="en-US" altLang="zh-CN" dirty="0" smtClean="0"/>
              <a:t>??</a:t>
            </a:r>
            <a:endParaRPr kumimoji="1" lang="zh-CN" altLang="en-US" dirty="0" smtClean="0"/>
          </a:p>
          <a:p>
            <a:pPr>
              <a:spcAft>
                <a:spcPts val="600"/>
              </a:spcAft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本来就很好的代码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时间久了也需要重构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所以不定期需要检视是不是需要重构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这个对我们来说可能还是要求太高了</a:t>
            </a:r>
            <a:r>
              <a:rPr kumimoji="1" lang="mr-IN" altLang="zh-CN" dirty="0" smtClean="0"/>
              <a:t>…</a:t>
            </a:r>
            <a:endParaRPr kumimoji="1" lang="zh-CN" altLang="en-US" dirty="0" smtClean="0"/>
          </a:p>
          <a:p>
            <a:pPr marL="285750" indent="-285750">
              <a:spcAft>
                <a:spcPts val="600"/>
              </a:spcAft>
              <a:buFont typeface="Arial" charset="0"/>
              <a:buChar char="•"/>
            </a:pPr>
            <a:r>
              <a:rPr kumimoji="1" lang="zh-CN" altLang="en-US" dirty="0" smtClean="0"/>
              <a:t>长期重构</a:t>
            </a:r>
            <a:endParaRPr kumimoji="1" lang="zh-CN" altLang="en-US" dirty="0"/>
          </a:p>
          <a:p>
            <a:pPr>
              <a:spcAft>
                <a:spcPts val="600"/>
              </a:spcAft>
            </a:pPr>
            <a:r>
              <a:rPr kumimoji="1" lang="zh-CN" altLang="en-US" dirty="0" smtClean="0"/>
              <a:t>    不建议一支</a:t>
            </a:r>
            <a:r>
              <a:rPr kumimoji="1" lang="zh-CN" altLang="en-US" dirty="0"/>
              <a:t>团队长期专门来</a:t>
            </a:r>
            <a:r>
              <a:rPr kumimoji="1" lang="zh-CN" altLang="en-US" dirty="0" smtClean="0"/>
              <a:t>重构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更建议团队在未来的一定时间里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当</a:t>
            </a:r>
            <a:r>
              <a:rPr kumimoji="1" lang="zh-CN" altLang="en-US" dirty="0" smtClean="0">
                <a:solidFill>
                  <a:srgbClr val="FF0000"/>
                </a:solidFill>
              </a:rPr>
              <a:t>靠近“重构区”</a:t>
            </a:r>
            <a:r>
              <a:rPr kumimoji="1" lang="zh-CN" altLang="en-US" dirty="0" smtClean="0"/>
              <a:t>的代码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就向前推进一点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 可以降低对系统造成的影响</a:t>
            </a:r>
            <a:endParaRPr kumimoji="1" lang="zh-CN" altLang="en-US" dirty="0"/>
          </a:p>
          <a:p>
            <a:pPr marL="285750" indent="-285750">
              <a:spcAft>
                <a:spcPts val="600"/>
              </a:spcAft>
              <a:buFont typeface="Arial" charset="0"/>
              <a:buChar char="•"/>
            </a:pPr>
            <a:r>
              <a:rPr kumimoji="1" lang="zh-CN" altLang="en-US" dirty="0"/>
              <a:t>复审代码时重构</a:t>
            </a:r>
          </a:p>
          <a:p>
            <a:pPr>
              <a:spcAft>
                <a:spcPts val="600"/>
              </a:spcAft>
            </a:pPr>
            <a:endParaRPr kumimoji="1" lang="zh-CN" altLang="en-US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三次法则</a:t>
            </a:r>
            <a:r>
              <a:rPr kumimoji="1" lang="en-US" altLang="zh-CN" dirty="0">
                <a:solidFill>
                  <a:srgbClr val="FF0000"/>
                </a:solidFill>
              </a:rPr>
              <a:t>:</a:t>
            </a:r>
            <a:r>
              <a:rPr kumimoji="1" lang="zh-CN" altLang="en-US" dirty="0">
                <a:solidFill>
                  <a:srgbClr val="FF0000"/>
                </a:solidFill>
              </a:rPr>
              <a:t> 经验法则</a:t>
            </a: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8200" y="1765062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写代码的时候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=!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651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8200" y="1924022"/>
            <a:ext cx="10541000" cy="281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charset="0"/>
              <a:buChar char="•"/>
            </a:pPr>
            <a:r>
              <a:rPr kumimoji="1" lang="zh-CN" altLang="en-US" dirty="0" smtClean="0"/>
              <a:t>很熟悉代码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重构成本又大的时候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这个人离开或许就是最后一根稻草吧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charset="0"/>
              <a:buChar char="•"/>
            </a:pPr>
            <a:r>
              <a:rPr kumimoji="1" lang="zh-CN" altLang="en-US" dirty="0" smtClean="0"/>
              <a:t>没人一起</a:t>
            </a:r>
            <a:r>
              <a:rPr kumimoji="1" lang="zh-CN" altLang="en-US" dirty="0" smtClean="0">
                <a:solidFill>
                  <a:srgbClr val="FF0000"/>
                </a:solidFill>
              </a:rPr>
              <a:t>背锅</a:t>
            </a:r>
            <a:r>
              <a:rPr kumimoji="1" lang="zh-CN" altLang="en-US" dirty="0" smtClean="0"/>
              <a:t>的时候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站在开发的角度上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那就是缺少测试资源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产品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项目经理认可</a:t>
            </a:r>
            <a:endParaRPr kumimoji="1" lang="zh-CN" altLang="en-US" dirty="0"/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charset="0"/>
              <a:buChar char="•"/>
            </a:pPr>
            <a:r>
              <a:rPr kumimoji="1" lang="zh-CN" altLang="en-US" dirty="0" smtClean="0"/>
              <a:t>如果丑陋</a:t>
            </a:r>
            <a:r>
              <a:rPr kumimoji="1" lang="zh-CN" altLang="en-US" dirty="0"/>
              <a:t>的代码能被隐藏在一个 </a:t>
            </a:r>
            <a:r>
              <a:rPr kumimoji="1" lang="en-US" altLang="zh-CN" dirty="0"/>
              <a:t>API </a:t>
            </a:r>
            <a:r>
              <a:rPr kumimoji="1" lang="zh-CN" altLang="en-US" dirty="0"/>
              <a:t>之下，就可以不重构。只有当</a:t>
            </a:r>
            <a:r>
              <a:rPr kumimoji="1" lang="zh-CN" altLang="en-US" dirty="0" smtClean="0"/>
              <a:t>需要</a:t>
            </a:r>
            <a:r>
              <a:rPr kumimoji="1" lang="zh-CN" altLang="en-US" dirty="0" smtClean="0">
                <a:solidFill>
                  <a:srgbClr val="FF0000"/>
                </a:solidFill>
              </a:rPr>
              <a:t>理解</a:t>
            </a:r>
            <a:r>
              <a:rPr kumimoji="1" lang="zh-CN" altLang="en-US" dirty="0">
                <a:solidFill>
                  <a:srgbClr val="FF0000"/>
                </a:solidFill>
              </a:rPr>
              <a:t>其工作原理时</a:t>
            </a:r>
            <a:r>
              <a:rPr kumimoji="1" lang="zh-CN" altLang="en-US" dirty="0"/>
              <a:t>，对其进行重构才有价值</a:t>
            </a:r>
            <a:r>
              <a:rPr kumimoji="1" lang="zh-CN" altLang="en-US" dirty="0" smtClean="0"/>
              <a:t>。</a:t>
            </a:r>
            <a:endParaRPr kumimoji="1" lang="zh-CN" altLang="en-US" dirty="0"/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charset="0"/>
              <a:buChar char="•"/>
            </a:pPr>
            <a:r>
              <a:rPr kumimoji="1" lang="zh-CN" altLang="en-US" dirty="0"/>
              <a:t>如果重写比重构还容易，就别重构了。这是个困难的决定。如果 不花一点儿时间尝试，往往很难真实了解重构一块代码的难度。决定到底应该重构还 是重写，需要良好的判断力与丰富的</a:t>
            </a:r>
            <a:r>
              <a:rPr kumimoji="1" lang="zh-CN" altLang="en-US" dirty="0" smtClean="0"/>
              <a:t>经验。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dirty="0" smtClean="0"/>
              <a:t>什么时候不重构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065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重构的挑战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1" y="1690688"/>
            <a:ext cx="10515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/>
              <a:t>项目</a:t>
            </a:r>
            <a:r>
              <a:rPr kumimoji="1" lang="zh-CN" altLang="en-US" dirty="0" smtClean="0"/>
              <a:t>经理</a:t>
            </a:r>
            <a:r>
              <a:rPr kumimoji="1" lang="en-US" altLang="zh-CN" dirty="0" smtClean="0"/>
              <a:t>/</a:t>
            </a:r>
            <a:r>
              <a:rPr kumimoji="1" lang="zh-CN" altLang="en-US" dirty="0"/>
              <a:t>领导</a:t>
            </a:r>
            <a:r>
              <a:rPr kumimoji="1" lang="zh-CN" altLang="en-US" dirty="0" smtClean="0"/>
              <a:t>的质疑</a:t>
            </a:r>
            <a:endParaRPr kumimoji="1" lang="zh-CN" altLang="en-US" dirty="0"/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    重构常常不被项目经理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领导理解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认为只是开发人员自己搞事情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或者只是为了填补自己以前犯过的过失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当然他们的怀疑没有问题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技术</a:t>
            </a:r>
            <a:r>
              <a:rPr kumimoji="1" lang="zh-CN" altLang="en-US" dirty="0" smtClean="0"/>
              <a:t>人员</a:t>
            </a:r>
            <a:r>
              <a:rPr kumimoji="1" lang="zh-CN" altLang="en-US" dirty="0" smtClean="0">
                <a:solidFill>
                  <a:srgbClr val="FF0000"/>
                </a:solidFill>
              </a:rPr>
              <a:t>不应该擅自</a:t>
            </a:r>
            <a:r>
              <a:rPr kumimoji="1" lang="zh-CN" altLang="en-US" dirty="0" smtClean="0"/>
              <a:t>改动代码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需要大家共同承担风险</a:t>
            </a:r>
            <a:r>
              <a:rPr kumimoji="1" lang="en-US" altLang="zh-CN" dirty="0" smtClean="0"/>
              <a:t>.</a:t>
            </a:r>
            <a:endParaRPr kumimoji="1" lang="zh-CN" altLang="en-US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/>
              <a:t>延缓</a:t>
            </a:r>
            <a:r>
              <a:rPr kumimoji="1" lang="zh-CN" altLang="en-US" dirty="0"/>
              <a:t>新功能</a:t>
            </a:r>
            <a:r>
              <a:rPr kumimoji="1" lang="zh-CN" altLang="en-US" dirty="0" smtClean="0"/>
              <a:t>开发</a:t>
            </a:r>
            <a:r>
              <a:rPr kumimoji="1" lang="en-US" altLang="zh-CN" dirty="0"/>
              <a:t>?</a:t>
            </a:r>
            <a:endParaRPr kumimoji="1" lang="zh-CN" altLang="en-US" dirty="0" smtClean="0"/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    我们</a:t>
            </a:r>
            <a:r>
              <a:rPr kumimoji="1" lang="zh-CN" altLang="en-US" dirty="0"/>
              <a:t>之所以重构，因为它能让</a:t>
            </a:r>
            <a:r>
              <a:rPr kumimoji="1" lang="zh-CN" altLang="en-US" dirty="0" smtClean="0"/>
              <a:t>我们更好理解现有功能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添加</a:t>
            </a:r>
            <a:r>
              <a:rPr kumimoji="1" lang="zh-CN" altLang="en-US" dirty="0"/>
              <a:t>功能更</a:t>
            </a:r>
            <a:r>
              <a:rPr kumimoji="1" lang="zh-CN" altLang="en-US" dirty="0" smtClean="0"/>
              <a:t>快。一定</a:t>
            </a:r>
            <a:r>
              <a:rPr kumimoji="1" lang="zh-CN" altLang="en-US" dirty="0"/>
              <a:t>要随时记住这一点</a:t>
            </a:r>
            <a:r>
              <a:rPr kumimoji="1" lang="zh-CN" altLang="en-US" dirty="0" smtClean="0"/>
              <a:t>，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与</a:t>
            </a:r>
            <a:r>
              <a:rPr kumimoji="1" lang="zh-CN" altLang="en-US" dirty="0"/>
              <a:t>别人交流时也要不断强调这一点。重构</a:t>
            </a:r>
            <a:r>
              <a:rPr kumimoji="1" lang="zh-CN" altLang="en-US" dirty="0" smtClean="0"/>
              <a:t>应该总是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由</a:t>
            </a:r>
            <a:r>
              <a:rPr kumimoji="1" lang="zh-CN" altLang="en-US" b="1" dirty="0">
                <a:solidFill>
                  <a:srgbClr val="FF0000"/>
                </a:solidFill>
              </a:rPr>
              <a:t>经济利益驱动</a:t>
            </a:r>
            <a:r>
              <a:rPr kumimoji="1" lang="zh-CN" altLang="en-US" dirty="0"/>
              <a:t>。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/>
              <a:t>代码</a:t>
            </a:r>
            <a:r>
              <a:rPr kumimoji="1" lang="zh-CN" altLang="en-US" dirty="0" smtClean="0"/>
              <a:t>所有权</a:t>
            </a:r>
            <a:endParaRPr kumimoji="1" lang="zh-CN" altLang="en-US" dirty="0"/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    当一个功能已经发布出去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代码所有权不仅是属于功能提供者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修改</a:t>
            </a:r>
            <a:r>
              <a:rPr kumimoji="1" lang="zh-CN" altLang="en-US" dirty="0"/>
              <a:t>会受到外部的</a:t>
            </a:r>
            <a:r>
              <a:rPr kumimoji="1" lang="zh-CN" altLang="en-US" dirty="0" smtClean="0"/>
              <a:t>牵制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跨部门维护同一段代码</a:t>
            </a:r>
            <a:endParaRPr kumimoji="1" lang="zh-CN" altLang="en-US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/>
              <a:t>多分支开发 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    如果</a:t>
            </a:r>
            <a:r>
              <a:rPr kumimoji="1" lang="zh-CN" altLang="en-US" dirty="0"/>
              <a:t>重构时</a:t>
            </a:r>
            <a:r>
              <a:rPr kumimoji="1" lang="en-US" altLang="zh-CN" dirty="0"/>
              <a:t>, </a:t>
            </a:r>
            <a:r>
              <a:rPr kumimoji="1" lang="zh-CN" altLang="en-US" dirty="0"/>
              <a:t>其他迭代也在修改相关代码时</a:t>
            </a:r>
            <a:r>
              <a:rPr kumimoji="1" lang="en-US" altLang="zh-CN" dirty="0"/>
              <a:t>, </a:t>
            </a:r>
            <a:r>
              <a:rPr kumimoji="1" lang="zh-CN" altLang="en-US" dirty="0"/>
              <a:t>在合并时</a:t>
            </a:r>
            <a:r>
              <a:rPr kumimoji="1" lang="en-US" altLang="zh-CN" dirty="0"/>
              <a:t>, </a:t>
            </a:r>
            <a:r>
              <a:rPr kumimoji="1" lang="zh-CN" altLang="en-US" dirty="0"/>
              <a:t>往往会冲突较多</a:t>
            </a:r>
            <a:r>
              <a:rPr kumimoji="1" lang="en-US" altLang="zh-CN" dirty="0"/>
              <a:t>.</a:t>
            </a:r>
          </a:p>
          <a:p>
            <a:pPr>
              <a:lnSpc>
                <a:spcPct val="150000"/>
              </a:lnSpc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314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22300" y="1129249"/>
            <a:ext cx="1051560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>
                <a:solidFill>
                  <a:srgbClr val="FF0000"/>
                </a:solidFill>
              </a:rPr>
              <a:t>测试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    不</a:t>
            </a:r>
            <a:r>
              <a:rPr kumimoji="1" lang="zh-CN" altLang="en-US" dirty="0"/>
              <a:t>会改变程序可观察的行为，这是重构的一个重要特征</a:t>
            </a:r>
            <a:r>
              <a:rPr kumimoji="1" lang="zh-CN" altLang="en-US" dirty="0" smtClean="0"/>
              <a:t>。但是是人就一定会犯错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所以需要测试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不仅是单元测试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 更是需要相关测试资源的投入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有时候需要投入较多的资源</a:t>
            </a:r>
            <a:endParaRPr kumimoji="1" lang="zh-CN" altLang="en-US" dirty="0"/>
          </a:p>
          <a:p>
            <a:pPr>
              <a:lnSpc>
                <a:spcPct val="150000"/>
              </a:lnSpc>
            </a:pPr>
            <a:endParaRPr kumimoji="1" lang="zh-CN" altLang="en-US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/>
              <a:t>遗留</a:t>
            </a:r>
            <a:r>
              <a:rPr kumimoji="1" lang="zh-CN" altLang="en-US" dirty="0"/>
              <a:t>代码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    遗留</a:t>
            </a:r>
            <a:r>
              <a:rPr kumimoji="1" lang="zh-CN" altLang="en-US" dirty="0"/>
              <a:t>代码常常没有测试</a:t>
            </a:r>
            <a:r>
              <a:rPr kumimoji="1" lang="en-US" altLang="zh-CN" dirty="0"/>
              <a:t>, </a:t>
            </a:r>
            <a:r>
              <a:rPr kumimoji="1" lang="zh-CN" altLang="en-US" dirty="0"/>
              <a:t>如果需要重构就需要补充测试</a:t>
            </a:r>
            <a:r>
              <a:rPr kumimoji="1" lang="zh-CN" altLang="en-US" dirty="0" smtClean="0"/>
              <a:t>代码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不要</a:t>
            </a:r>
            <a:r>
              <a:rPr kumimoji="1" lang="zh-CN" altLang="en-US" dirty="0"/>
              <a:t>想着把遗留代码</a:t>
            </a:r>
            <a:r>
              <a:rPr kumimoji="1" lang="zh-CN" altLang="en-US" dirty="0">
                <a:solidFill>
                  <a:srgbClr val="FF0000"/>
                </a:solidFill>
              </a:rPr>
              <a:t>一鼓作气</a:t>
            </a:r>
            <a:r>
              <a:rPr kumimoji="1" lang="zh-CN" altLang="en-US" dirty="0"/>
              <a:t>修改为漂亮的代码</a:t>
            </a:r>
            <a:r>
              <a:rPr kumimoji="1" lang="en-US" altLang="zh-CN" dirty="0"/>
              <a:t>, </a:t>
            </a:r>
            <a:r>
              <a:rPr kumimoji="1" lang="zh-CN" altLang="en-US" dirty="0"/>
              <a:t>如果不会去修改、不迭代就可以不用去改</a:t>
            </a:r>
            <a:r>
              <a:rPr kumimoji="1" lang="en-US" altLang="zh-CN" dirty="0"/>
              <a:t>, </a:t>
            </a:r>
            <a:r>
              <a:rPr kumimoji="1" lang="zh-CN" altLang="en-US" dirty="0"/>
              <a:t>最好是就修改本次迭代相关的代码</a:t>
            </a:r>
            <a:r>
              <a:rPr kumimoji="1" lang="en-US" altLang="zh-CN" dirty="0" smtClean="0"/>
              <a:t>.</a:t>
            </a:r>
            <a:endParaRPr kumimoji="1" lang="zh-CN" altLang="en-US" dirty="0" smtClean="0"/>
          </a:p>
          <a:p>
            <a:pPr>
              <a:lnSpc>
                <a:spcPct val="150000"/>
              </a:lnSpc>
            </a:pP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/>
              <a:t>数据库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    比如</a:t>
            </a:r>
            <a:r>
              <a:rPr kumimoji="1" lang="zh-CN" altLang="en-US" dirty="0"/>
              <a:t>字段改名字</a:t>
            </a:r>
            <a:r>
              <a:rPr kumimoji="1" lang="en-US" altLang="zh-CN" dirty="0"/>
              <a:t>,  </a:t>
            </a:r>
            <a:r>
              <a:rPr kumimoji="1" lang="zh-CN" altLang="en-US" dirty="0"/>
              <a:t>其实没办法一次性到位的</a:t>
            </a:r>
            <a:r>
              <a:rPr kumimoji="1" lang="en-US" altLang="zh-CN" dirty="0"/>
              <a:t>, </a:t>
            </a:r>
            <a:r>
              <a:rPr kumimoji="1" lang="zh-CN" altLang="en-US" dirty="0"/>
              <a:t>需要分散多次发布</a:t>
            </a:r>
            <a:r>
              <a:rPr kumimoji="1" lang="en-US" altLang="zh-CN" dirty="0"/>
              <a:t>, </a:t>
            </a:r>
            <a:r>
              <a:rPr kumimoji="1" lang="zh-CN" altLang="en-US" dirty="0"/>
              <a:t>需要确保数据没有问题</a:t>
            </a:r>
            <a:r>
              <a:rPr kumimoji="1" lang="en-US" altLang="zh-CN" dirty="0"/>
              <a:t>, </a:t>
            </a:r>
            <a:r>
              <a:rPr kumimoji="1" lang="zh-CN" altLang="en-US" dirty="0"/>
              <a:t>以及回滚的</a:t>
            </a:r>
            <a:r>
              <a:rPr kumimoji="1" lang="zh-CN" altLang="en-US" dirty="0" smtClean="0"/>
              <a:t>安全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而且数据方面的重构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往往需要做数据修复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影响较大</a:t>
            </a:r>
            <a:r>
              <a:rPr kumimoji="1" lang="en-US" altLang="zh-CN" dirty="0" smtClean="0"/>
              <a:t>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473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1017</Words>
  <Application>Microsoft Macintosh PowerPoint</Application>
  <PresentationFormat>宽屏</PresentationFormat>
  <Paragraphs>78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Calibri</vt:lpstr>
      <vt:lpstr>Calibri Light</vt:lpstr>
      <vt:lpstr>Mangal</vt:lpstr>
      <vt:lpstr>Wingdings</vt:lpstr>
      <vt:lpstr>宋体</vt:lpstr>
      <vt:lpstr>Arial</vt:lpstr>
      <vt:lpstr>Office 主题</vt:lpstr>
      <vt:lpstr>重构</vt:lpstr>
      <vt:lpstr>水时间</vt:lpstr>
      <vt:lpstr>当谈重构时,我们在说什么?</vt:lpstr>
      <vt:lpstr>什么是重构</vt:lpstr>
      <vt:lpstr>为什么重构</vt:lpstr>
      <vt:lpstr>什么时候重构</vt:lpstr>
      <vt:lpstr>什么时候不重构</vt:lpstr>
      <vt:lpstr>重构的挑战</vt:lpstr>
      <vt:lpstr>PowerPoint 演示文稿</vt:lpstr>
      <vt:lpstr>PowerPoint 演示文稿</vt:lpstr>
      <vt:lpstr>重构案例分享</vt:lpstr>
      <vt:lpstr>PowerPoint 演示文稿</vt:lpstr>
      <vt:lpstr>谢谢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46</cp:revision>
  <dcterms:created xsi:type="dcterms:W3CDTF">2019-12-20T09:07:12Z</dcterms:created>
  <dcterms:modified xsi:type="dcterms:W3CDTF">2019-12-25T08:00:50Z</dcterms:modified>
</cp:coreProperties>
</file>