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C9D7-89F1-4094-8C2A-C7356A8D9A4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4E7E-40D4-46B8-BFA2-262A99F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4FB0-1722-16B6-376D-8DA37660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3DEA4-DEE8-25AD-6AFE-44F1D1928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61B3-D876-E41A-26FA-65872F48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9C4A-9B01-C615-D562-E0C69E01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431B-C8F9-9475-6BAE-23DADE2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1F06-0FF1-8476-622A-74CF295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18E8-288F-2263-8EA1-6ED4999F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EC2F-F650-DC04-D599-E757F12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3CD3-7970-E037-A75D-315E3854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B288-4579-0604-9498-1591EEEE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AAAE8-17EB-02F1-FF46-ADBE0072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D33C-623D-1FCB-EEC0-1D500668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FBEF-3B1E-0489-D714-CF17AF5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2D8C-3F1F-A7F9-95E7-2348BCD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A86B-E10E-78C4-6A6A-F8062A33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E90F-4C72-1D0B-D72B-12DFDFEF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F6C3-E698-3890-3A5A-1F4AE5DA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A5CD-93E0-C4BB-2C63-4BFAB68A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5B9-CFCC-6A37-EA42-AF35A89B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6226-EFBA-82FC-AF3C-74FC72F3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2B14-6A70-AAF3-EE3A-68D67FFC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9AC7-D8CB-44E1-C2D6-4CB9318D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67B42-7B97-C7FD-67E2-CC2921F9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35CC-7E6B-63B6-7341-63F7FCB2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5AEE-11ED-6E61-3DF7-2FCA2C9E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A3C0-F557-9766-2754-66ECC25B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0012-8963-9B92-A02C-DE0DE50FC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3B1EE-6EFF-9FAA-205A-50BE2E1E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F81EF-6FA5-BDAF-F513-DC5DC46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371A-7AE5-CD5C-17BE-AF29F73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088A-E390-B034-CA1F-B5E8E9B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006-611C-7EC4-8A3B-F392E72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8F90-DEDF-E6C8-ED6E-0B10AC2C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2ADDF-D321-F26B-8BB5-C3BF7CB9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392BF-9821-74BF-7D98-54BDD0047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76162-401B-EFBE-8046-7D8C113D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00AAD-7539-ED85-7B98-B176AE09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B592E-7DD9-55AB-E949-6A5E0095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056D-9B23-52DB-3EC8-84E74B20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51F-1ED1-6C5C-B9CB-B0836B71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C801A-E2BD-CA03-FE82-49274AE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8D269-EEB1-BA70-AECA-B70FBD13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AACC8-D486-3AA6-3201-15859C6F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7CF4F-7E29-AA5E-52B6-8B752982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B6E6-069C-825B-E14A-9C0C0D8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488AF-CE6F-ECD7-CB74-B6519466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3B75-FCC5-0A2E-FB94-FD5691FF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A0EE-4EEE-D7FF-48A4-901D681B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9329-3090-7E5D-1BBC-0E462CBF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1CC1-DDC9-1109-FE93-2B665C58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CB63C-FE73-6130-B2F7-2DA42EF9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8DA2-DA25-9189-B90D-8043310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E69C-D09D-BFF9-49B7-9A69A041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B2DA9-B00C-CA8F-2682-3A836FB3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A5FE-F274-4FA7-F767-FB8BEBC70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232B-8FF2-9701-7531-CA903ECE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9301F-8D8F-D07A-3180-620AE86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6905-5584-BCBE-69F8-DCD1DBDC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A78B7-CAB9-5710-2B8A-52F3F9EC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8116-E6EE-1C79-4997-FE5AE708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13E4-37B1-181C-1A36-E4BA6FA5A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90BC-B3D0-4052-ADC5-778BF60E08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A30D-F0E1-E684-899B-8B56AF99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4E44-7CD4-BA5D-DCED-6C99C587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8404-8B89-4B75-87B1-F913DBD2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A831-C289-0713-E873-88FC1C02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45662"/>
          </a:xfrm>
        </p:spPr>
        <p:txBody>
          <a:bodyPr/>
          <a:lstStyle/>
          <a:p>
            <a:r>
              <a:rPr lang="en-US" dirty="0"/>
              <a:t>Fed Interest Rate: no-cut in 3M horizon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E6FE6-269F-BE1C-9703-13C9F5882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002"/>
            <a:ext cx="12192000" cy="41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A831-C289-0713-E873-88FC1C02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>
            <a:normAutofit/>
          </a:bodyPr>
          <a:lstStyle/>
          <a:p>
            <a:r>
              <a:rPr lang="en-US" sz="3300" dirty="0"/>
              <a:t>Consumer Spending: Real + Price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C3575-588E-2812-E707-10AA61494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/>
          <a:stretch/>
        </p:blipFill>
        <p:spPr>
          <a:xfrm>
            <a:off x="0" y="914399"/>
            <a:ext cx="11449879" cy="594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E7A2F-5076-8144-C079-CDA83566FC4B}"/>
              </a:ext>
            </a:extLst>
          </p:cNvPr>
          <p:cNvSpPr txBox="1"/>
          <p:nvPr/>
        </p:nvSpPr>
        <p:spPr>
          <a:xfrm>
            <a:off x="5994400" y="0"/>
            <a:ext cx="5830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Real Spending</a:t>
            </a:r>
            <a:r>
              <a:rPr lang="en-US" sz="1200" dirty="0"/>
              <a:t>: Durable:nonDur:Service:1:2:6.</a:t>
            </a:r>
          </a:p>
          <a:p>
            <a:r>
              <a:rPr lang="en-US" sz="1200" dirty="0"/>
              <a:t>PCE / PCE-service is growing at 2.4%. (what’s the health </a:t>
            </a:r>
            <a:r>
              <a:rPr lang="en-US" sz="1200" dirty="0" err="1"/>
              <a:t>lvl</a:t>
            </a:r>
            <a:r>
              <a:rPr lang="en-US" sz="1200" dirty="0"/>
              <a:t>?)</a:t>
            </a:r>
          </a:p>
          <a:p>
            <a:r>
              <a:rPr lang="en-US" sz="1200" dirty="0"/>
              <a:t>Wavering confidence as YoY durable-spending at or below non-durable-spending</a:t>
            </a:r>
          </a:p>
          <a:p>
            <a:r>
              <a:rPr lang="en-US" sz="1200" dirty="0"/>
              <a:t>       durable spending is highly cyclical, but non-durable-spending is less cyclical</a:t>
            </a:r>
          </a:p>
          <a:p>
            <a:r>
              <a:rPr lang="en-US" sz="1200" b="1" dirty="0"/>
              <a:t>Price Index</a:t>
            </a:r>
            <a:r>
              <a:rPr lang="en-US" sz="1200" dirty="0"/>
              <a:t>:</a:t>
            </a:r>
          </a:p>
          <a:p>
            <a:r>
              <a:rPr lang="en-US" sz="1200" dirty="0"/>
              <a:t>PCEPI / PCEPI-Service is decreasing steadily. </a:t>
            </a:r>
          </a:p>
          <a:p>
            <a:r>
              <a:rPr lang="en-US" sz="1200" dirty="0"/>
              <a:t>PCEPI-durable goods is deflating (like pre-pandemic)</a:t>
            </a:r>
          </a:p>
          <a:p>
            <a:r>
              <a:rPr lang="en-US" sz="1200" dirty="0"/>
              <a:t>PCEPI-non-durable goods can be fluctuate, driven mainly by O&amp;G price</a:t>
            </a:r>
          </a:p>
        </p:txBody>
      </p:sp>
    </p:spTree>
    <p:extLst>
      <p:ext uri="{BB962C8B-B14F-4D97-AF65-F5344CB8AC3E}">
        <p14:creationId xmlns:p14="http://schemas.microsoft.com/office/powerpoint/2010/main" val="164158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Fed Interest Rate: no-cut in 3M horizon</vt:lpstr>
      <vt:lpstr>Consumer Spending: Real +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 Interest Rate: no-cut in 3M horizon</dc:title>
  <dc:creator>Longhao Desktop</dc:creator>
  <cp:lastModifiedBy>Longhao Desktop</cp:lastModifiedBy>
  <cp:revision>3</cp:revision>
  <dcterms:created xsi:type="dcterms:W3CDTF">2024-04-14T02:31:54Z</dcterms:created>
  <dcterms:modified xsi:type="dcterms:W3CDTF">2024-04-14T21:16:27Z</dcterms:modified>
</cp:coreProperties>
</file>