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E1B4-6FCE-4A13-8BDB-EE25EE36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042CC-853E-4262-A3A0-E6377A66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BE3C-7B41-4EFE-B01A-D3BC1EBC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3B1E-0D1C-46FD-9842-D5FD4C12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7C0F-2C08-441C-8348-E3A99D4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2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ADEF-4AD1-445C-BD1B-11D743F5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786BD-E054-43CD-94BE-6DFB112E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C642-8958-4640-8F5C-55D4D6BB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C233-0024-4F90-87FE-126A874B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DA53-7E10-40EC-AC3E-EA13201B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1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519F-738C-4FBD-88BE-39D548331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0B04A-C344-46D9-BE96-CD22FC5D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20B7-E0D2-4C40-977F-17396B29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F875-094B-438E-8E72-270D310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5496-AF77-41C4-BEE0-8B78F508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C8AC-862F-42DC-B718-A04C6497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DD71-E67D-4572-AF66-5B29DAF2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5440-31D8-4342-90FA-231D506F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6B47-0B8B-4791-B6F2-9EBC9D81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25A4-1EEA-4B4E-963C-B7903895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0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8FD5-3323-40DD-88E8-1231BD25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71048-CCCF-46D5-8FE1-67AA9FFEF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F16B-C66D-4347-94D0-058F2B24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097B-9BAE-428C-A9F9-301C8573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FC50-89CA-4307-9C34-FA5F4FBF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7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9588-F569-4657-9BED-7B4E486D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7248-B2F6-41BD-83DB-59072C0D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94C2-1D9E-4BD2-8F2F-B23F058FF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EED56-EA30-4D97-9C12-B5593285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66FE-DC20-46FA-8141-5DC05802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D0D0-54BE-4F75-9E8A-D4556219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6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B28F-F049-4C9E-9AB0-0D797A0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5FB4-1596-4145-9A1B-8F1D36B7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453D-88AC-4277-9178-76FE0F7C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3BA67-E205-4773-8A23-F4F93D1B7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0810-9C9A-4608-BF8B-F60C3998D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4E8CA-DCB1-4D68-B0CB-5E4C677E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54E7B-E7CC-4F8E-8BE3-671491CC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2CAFA-DCB4-4D5F-81B0-0AF8286F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76DE-F9B1-4952-B800-59BC6343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CC8E0-F4D5-470A-BF38-A2AC19B5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AC3B8-2604-41A6-82E9-C6ADAE90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10FF-AFEC-4A4E-8F39-9AD8C04C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D7181-48F5-4142-A034-3427B04C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26F84-E939-4CAB-932E-9B4A66BE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9791E-9B1B-4DC4-9B16-3C99D39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8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C139-44A4-406A-A75D-96F65B52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9E7-89AE-46A1-9E81-1C549F77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25CEF-C775-4060-9F0F-889553C9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9CAF4-8855-43D4-9EE8-9A6E96C3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A711-BADA-40F5-847B-A4274322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0546-940F-4940-8114-087DB84C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4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258D-5C9B-4185-8997-1AB13FD7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86B83-85A5-491D-AE3A-A558D08EC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B243D-8387-46AA-AD43-573CA650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73E6-D1E5-4391-84BC-0B495C27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AD13-C774-4F05-BD7A-A31D0F62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38E-877C-46F7-8815-0C441AE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B5330-6581-4434-8E91-92B57F8D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3E9A-E2A2-471B-8A34-CA7F571F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5348-75D8-41CB-95D5-B94ED080F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72F6-6B22-4F47-B0C6-B4206E1D736D}" type="datetimeFigureOut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EEB7-6535-44BE-8A50-C035CE608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67B9-CF2F-42BF-B45A-E8DB6274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90A4-D7AE-4C26-8FFE-8CE38059D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E157-455A-4FA1-8C4D-3BC0260BE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Root-MUSIC, Range, and Doppler Estimations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B3BFA-177A-4FFC-AC02-44C33F0FD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09/01/2020</a:t>
            </a:r>
          </a:p>
        </p:txBody>
      </p:sp>
    </p:spTree>
    <p:extLst>
      <p:ext uri="{BB962C8B-B14F-4D97-AF65-F5344CB8AC3E}">
        <p14:creationId xmlns:p14="http://schemas.microsoft.com/office/powerpoint/2010/main" val="351670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549-6B6C-417C-8667-4ADCE566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phased.</a:t>
            </a:r>
            <a:r>
              <a:rPr lang="en-US" noProof="1"/>
              <a:t>DopplerEstimator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19C4-4CAC-4445-9561-2DCF603E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= phased.DopplerEstimator()</a:t>
            </a:r>
          </a:p>
          <a:p>
            <a:endParaRPr lang="en-US" dirty="0"/>
          </a:p>
          <a:p>
            <a:r>
              <a:rPr lang="en-US" dirty="0" err="1"/>
              <a:t>dopest</a:t>
            </a:r>
            <a:r>
              <a:rPr lang="en-US" dirty="0"/>
              <a:t> = H(</a:t>
            </a:r>
            <a:r>
              <a:rPr lang="en-US" dirty="0" err="1"/>
              <a:t>resp,dopgrid,detidx</a:t>
            </a:r>
            <a:r>
              <a:rPr lang="en-US" dirty="0"/>
              <a:t>)</a:t>
            </a:r>
          </a:p>
          <a:p>
            <a:r>
              <a:rPr lang="en-US" dirty="0"/>
              <a:t>[</a:t>
            </a:r>
            <a:r>
              <a:rPr lang="en-US" dirty="0" err="1"/>
              <a:t>dopest,dopvar</a:t>
            </a:r>
            <a:r>
              <a:rPr lang="en-US" dirty="0"/>
              <a:t>] = H(</a:t>
            </a:r>
            <a:r>
              <a:rPr lang="en-US" dirty="0" err="1"/>
              <a:t>resp,dopgrid,detidx,noisepower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dirty="0"/>
              <a:t>[</a:t>
            </a:r>
            <a:r>
              <a:rPr lang="en-US" dirty="0" err="1"/>
              <a:t>dopest,dopvar</a:t>
            </a:r>
            <a:r>
              <a:rPr lang="en-US" dirty="0"/>
              <a:t>] = H(</a:t>
            </a:r>
            <a:r>
              <a:rPr lang="en-US" dirty="0" err="1"/>
              <a:t>resp,dopgrid,detidx,clusterids</a:t>
            </a:r>
            <a:r>
              <a:rPr lang="en-US" dirty="0"/>
              <a:t>)</a:t>
            </a:r>
          </a:p>
          <a:p>
            <a:r>
              <a:rPr lang="en-US" dirty="0"/>
              <a:t>[</a:t>
            </a:r>
            <a:r>
              <a:rPr lang="en-US" dirty="0" err="1"/>
              <a:t>dopest,dopvar</a:t>
            </a:r>
            <a:r>
              <a:rPr lang="en-US" dirty="0"/>
              <a:t>] = H(</a:t>
            </a:r>
            <a:r>
              <a:rPr lang="en-US" dirty="0" err="1"/>
              <a:t>resp,dopgrid,detidx,noisepower,clusterids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7DD9-BC3E-4421-9E29-03CA4E4B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A5B00-CA5D-4B11-BF16-A47C7596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5933"/>
            <a:ext cx="6157023" cy="271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B32628-1002-4B51-A5A9-C1B0E7AD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7109"/>
            <a:ext cx="8349264" cy="2710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7C9C1-6F76-4CD2-B7EC-989B11FB3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4" y="0"/>
            <a:ext cx="5573486" cy="43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7DD9-BC3E-4421-9E29-03CA4E4B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1F106-F91D-4916-963C-3EB0101C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963"/>
            <a:ext cx="10056867" cy="1983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FE78CB-0568-4A0E-AD91-95B46B9D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7673"/>
            <a:ext cx="9535886" cy="925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1F91C-C96B-4AEF-A846-0EBF3E861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616"/>
          <a:stretch/>
        </p:blipFill>
        <p:spPr>
          <a:xfrm>
            <a:off x="212044" y="4542854"/>
            <a:ext cx="1936070" cy="1670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F3056-ACED-43C4-83B1-30E25EEBDD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21" b="3944"/>
          <a:stretch/>
        </p:blipFill>
        <p:spPr>
          <a:xfrm>
            <a:off x="2090875" y="4362674"/>
            <a:ext cx="1936070" cy="2277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210A1-46EC-489E-9E6A-EC29D909A8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2725"/>
          <a:stretch/>
        </p:blipFill>
        <p:spPr>
          <a:xfrm>
            <a:off x="4194715" y="4522333"/>
            <a:ext cx="2068114" cy="1707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8C454-8F24-429A-8B18-08C56DA858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45" b="1"/>
          <a:stretch/>
        </p:blipFill>
        <p:spPr>
          <a:xfrm>
            <a:off x="6488484" y="4431621"/>
            <a:ext cx="2068114" cy="24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0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D439-03A3-44E4-8622-6F97AFD3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rootmusic()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2A94-9436-4C81-9F89-118C06F4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 = rootmusic(</a:t>
            </a:r>
            <a:r>
              <a:rPr lang="en-US" altLang="zh-CN" dirty="0" err="1"/>
              <a:t>x,p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w,pow</a:t>
            </a:r>
            <a:r>
              <a:rPr lang="en-US" altLang="zh-CN" dirty="0"/>
              <a:t>] = rootmusic(</a:t>
            </a:r>
            <a:r>
              <a:rPr lang="en-US" altLang="zh-CN" dirty="0" err="1"/>
              <a:t>x,p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w,pow</a:t>
            </a:r>
            <a:r>
              <a:rPr lang="en-US" altLang="zh-CN" dirty="0"/>
              <a:t>] = rootmusic(___,'</a:t>
            </a:r>
            <a:r>
              <a:rPr lang="en-US" altLang="zh-CN" dirty="0" err="1"/>
              <a:t>corr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f,pow</a:t>
            </a:r>
            <a:r>
              <a:rPr lang="en-US" altLang="zh-CN" dirty="0"/>
              <a:t>] = rootmusic(___,fs)</a:t>
            </a:r>
          </a:p>
          <a:p>
            <a:endParaRPr lang="en-US" altLang="zh-CN" dirty="0"/>
          </a:p>
          <a:p>
            <a:r>
              <a:rPr lang="en-US" altLang="zh-CN" dirty="0"/>
              <a:t>Inputs:</a:t>
            </a:r>
          </a:p>
          <a:p>
            <a:pPr lvl="1"/>
            <a:r>
              <a:rPr lang="en-US" altLang="zh-CN" dirty="0"/>
              <a:t>X = input signal</a:t>
            </a:r>
          </a:p>
          <a:p>
            <a:pPr lvl="1"/>
            <a:r>
              <a:rPr lang="en-US" altLang="zh-CN" dirty="0"/>
              <a:t>P = dimension of signal subspace</a:t>
            </a:r>
          </a:p>
          <a:p>
            <a:pPr lvl="1"/>
            <a:r>
              <a:rPr lang="en-US" altLang="zh-CN" dirty="0"/>
              <a:t>Fs = sampling frequency</a:t>
            </a:r>
          </a:p>
          <a:p>
            <a:r>
              <a:rPr lang="en-US" altLang="zh-CN" dirty="0"/>
              <a:t>Outputs:</a:t>
            </a:r>
          </a:p>
          <a:p>
            <a:pPr lvl="1"/>
            <a:r>
              <a:rPr lang="en-US" altLang="zh-CN" dirty="0"/>
              <a:t>a vector of frequencies, w (rad/sample) or f (Hz)</a:t>
            </a:r>
          </a:p>
          <a:p>
            <a:pPr lvl="1"/>
            <a:r>
              <a:rPr lang="en-US" altLang="zh-CN" dirty="0"/>
              <a:t>and a vector of correspond signal power, pow</a:t>
            </a:r>
          </a:p>
        </p:txBody>
      </p:sp>
    </p:spTree>
    <p:extLst>
      <p:ext uri="{BB962C8B-B14F-4D97-AF65-F5344CB8AC3E}">
        <p14:creationId xmlns:p14="http://schemas.microsoft.com/office/powerpoint/2010/main" val="343802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FD62-63B2-4CCC-AC7D-D99E55EB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Objects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E537-3273-45CD-A3DE-41C9284A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Array System Toolbox:</a:t>
            </a:r>
          </a:p>
          <a:p>
            <a:pPr lvl="1"/>
            <a:r>
              <a:rPr lang="en-US" dirty="0"/>
              <a:t>Objects/classes:</a:t>
            </a:r>
          </a:p>
          <a:p>
            <a:pPr lvl="2"/>
            <a:r>
              <a:rPr lang="en-US" b="1" dirty="0"/>
              <a:t>phased.RootMUSICEstimator</a:t>
            </a:r>
          </a:p>
          <a:p>
            <a:pPr lvl="2"/>
            <a:r>
              <a:rPr lang="en-US" dirty="0"/>
              <a:t>phased.RangeDopplerResponse</a:t>
            </a:r>
          </a:p>
          <a:p>
            <a:pPr lvl="2"/>
            <a:r>
              <a:rPr lang="en-US" dirty="0"/>
              <a:t>phased.RangeEstimator</a:t>
            </a:r>
          </a:p>
          <a:p>
            <a:pPr lvl="2"/>
            <a:r>
              <a:rPr lang="en-US" dirty="0"/>
              <a:t>phased.DopplerEstimator</a:t>
            </a:r>
          </a:p>
          <a:p>
            <a:r>
              <a:rPr lang="en-US" dirty="0"/>
              <a:t>Signal Processing Toolbox</a:t>
            </a:r>
          </a:p>
          <a:p>
            <a:pPr lvl="1"/>
            <a:r>
              <a:rPr lang="en-US" dirty="0"/>
              <a:t>Function:</a:t>
            </a:r>
          </a:p>
          <a:p>
            <a:pPr lvl="2"/>
            <a:r>
              <a:rPr lang="en-US" dirty="0"/>
              <a:t>rootmusic()</a:t>
            </a:r>
          </a:p>
        </p:txBody>
      </p:sp>
    </p:spTree>
    <p:extLst>
      <p:ext uri="{BB962C8B-B14F-4D97-AF65-F5344CB8AC3E}">
        <p14:creationId xmlns:p14="http://schemas.microsoft.com/office/powerpoint/2010/main" val="2668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549-6B6C-417C-8667-4ADCE566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phased.RootMUSICEstimator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19C4-4CAC-4445-9561-2DCF603E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33"/>
            <a:ext cx="10515600" cy="5063066"/>
          </a:xfrm>
        </p:spPr>
        <p:txBody>
          <a:bodyPr>
            <a:normAutofit/>
          </a:bodyPr>
          <a:lstStyle/>
          <a:p>
            <a:r>
              <a:rPr lang="en-US" dirty="0"/>
              <a:t>Multiple Signal Classification DoA Estimation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Important:</a:t>
            </a:r>
          </a:p>
          <a:p>
            <a:pPr lvl="2"/>
            <a:r>
              <a:rPr lang="en-US" b="1" dirty="0"/>
              <a:t>SensorArray:		ULA (or UCA)</a:t>
            </a:r>
          </a:p>
          <a:p>
            <a:pPr lvl="2"/>
            <a:r>
              <a:rPr lang="en-US" b="1" noProof="1"/>
              <a:t>PropagationSpeed</a:t>
            </a:r>
            <a:r>
              <a:rPr lang="en-US" b="1" dirty="0"/>
              <a:t>:	speed of light or user specified</a:t>
            </a:r>
          </a:p>
          <a:p>
            <a:pPr lvl="2"/>
            <a:r>
              <a:rPr lang="en-US" b="1" dirty="0"/>
              <a:t>OperatingFrequency:	central frequency of radar fc</a:t>
            </a:r>
          </a:p>
          <a:p>
            <a:pPr lvl="2"/>
            <a:r>
              <a:rPr lang="en-US" b="1" dirty="0"/>
              <a:t>NumSignalsSource:	‘Property’</a:t>
            </a:r>
          </a:p>
          <a:p>
            <a:pPr lvl="2"/>
            <a:r>
              <a:rPr lang="en-US" b="1" dirty="0"/>
              <a:t>NumSignals:		#signal received by ULA (default: 1)</a:t>
            </a:r>
          </a:p>
          <a:p>
            <a:pPr lvl="1"/>
            <a:r>
              <a:rPr lang="en-US" dirty="0"/>
              <a:t>Others:</a:t>
            </a:r>
          </a:p>
          <a:p>
            <a:pPr lvl="2"/>
            <a:r>
              <a:rPr lang="en-US" dirty="0"/>
              <a:t>NumSignalsMethod:	‘AIC’ or ‘MDL’ (Akaike Information Criterion or Minimum Description Length Criterion)</a:t>
            </a:r>
          </a:p>
          <a:p>
            <a:pPr lvl="2"/>
            <a:r>
              <a:rPr lang="en-US" dirty="0"/>
              <a:t>SpatialSmoothing:	0	</a:t>
            </a:r>
          </a:p>
          <a:p>
            <a:pPr lvl="2"/>
            <a:r>
              <a:rPr lang="en-US" dirty="0"/>
              <a:t>ForwardBackwardAveraging:	false</a:t>
            </a:r>
          </a:p>
        </p:txBody>
      </p:sp>
    </p:spTree>
    <p:extLst>
      <p:ext uri="{BB962C8B-B14F-4D97-AF65-F5344CB8AC3E}">
        <p14:creationId xmlns:p14="http://schemas.microsoft.com/office/powerpoint/2010/main" val="381557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549-6B6C-417C-8667-4ADCE566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phased.RootMUSICEstimator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19C4-4CAC-4445-9561-2DCF603E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 = </a:t>
            </a:r>
            <a:r>
              <a:rPr lang="en-US" dirty="0" err="1"/>
              <a:t>phased.RootMUSICEstimator</a:t>
            </a:r>
            <a:r>
              <a:rPr lang="en-US" dirty="0"/>
              <a:t>()</a:t>
            </a:r>
          </a:p>
          <a:p>
            <a:r>
              <a:rPr lang="en-US" dirty="0"/>
              <a:t>ANG = H(x)</a:t>
            </a:r>
          </a:p>
          <a:p>
            <a:pPr lvl="1"/>
            <a:r>
              <a:rPr lang="en-US" dirty="0"/>
              <a:t>For ULA use</a:t>
            </a:r>
          </a:p>
          <a:p>
            <a:pPr lvl="1"/>
            <a:r>
              <a:rPr lang="en-US" dirty="0"/>
              <a:t>Estimates the direction of arrival (DOA’s) from a signal x</a:t>
            </a:r>
          </a:p>
          <a:p>
            <a:pPr lvl="1"/>
            <a:r>
              <a:rPr lang="en-US" dirty="0"/>
              <a:t>X is a matrix whose columns correspond to the signal channels.</a:t>
            </a:r>
          </a:p>
          <a:p>
            <a:pPr lvl="1"/>
            <a:r>
              <a:rPr lang="en-US" dirty="0"/>
              <a:t>ANG is a row vector of estimated broadside angles in degrees.</a:t>
            </a:r>
          </a:p>
          <a:p>
            <a:r>
              <a:rPr lang="en-US" dirty="0"/>
              <a:t>ANG = H(x, ElAng)</a:t>
            </a:r>
          </a:p>
          <a:p>
            <a:pPr lvl="1"/>
            <a:r>
              <a:rPr lang="en-US" dirty="0"/>
              <a:t>For UCA use</a:t>
            </a:r>
          </a:p>
          <a:p>
            <a:pPr lvl="1"/>
            <a:r>
              <a:rPr lang="en-US" dirty="0"/>
              <a:t>ElAng = elevation angles of signals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7DD9-BC3E-4421-9E29-03CA4E4B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AEF5D-A430-4868-B2F7-471905DE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3" y="1343479"/>
            <a:ext cx="7073644" cy="5149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BA842-AFAC-4542-A0FC-8E9A14D4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47" y="3429000"/>
            <a:ext cx="3598439" cy="28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549-6B6C-417C-8667-4ADCE566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5"/>
            <a:ext cx="10515600" cy="1325563"/>
          </a:xfrm>
        </p:spPr>
        <p:txBody>
          <a:bodyPr/>
          <a:lstStyle/>
          <a:p>
            <a:r>
              <a:rPr lang="en-US" dirty="0"/>
              <a:t>phased.RangeDopplerResponse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19C4-4CAC-4445-9561-2DCF603E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998"/>
            <a:ext cx="10515600" cy="5167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Calculate filtered response to range data, perform peak detection, resolve range-Doppler coupling.</a:t>
            </a:r>
          </a:p>
          <a:p>
            <a:r>
              <a:rPr lang="en-US" dirty="0"/>
              <a:t>Important Properties (for FFT):</a:t>
            </a:r>
          </a:p>
          <a:p>
            <a:pPr lvl="1"/>
            <a:r>
              <a:rPr lang="en-US" dirty="0"/>
              <a:t>Range Method:		FFT</a:t>
            </a:r>
          </a:p>
          <a:p>
            <a:pPr lvl="1"/>
            <a:r>
              <a:rPr lang="en-US" dirty="0"/>
              <a:t>Signal propagation speed</a:t>
            </a:r>
          </a:p>
          <a:p>
            <a:pPr lvl="1"/>
            <a:r>
              <a:rPr lang="en-US" dirty="0"/>
              <a:t>Sampling rate</a:t>
            </a:r>
          </a:p>
          <a:p>
            <a:pPr lvl="1"/>
            <a:r>
              <a:rPr lang="en-US" dirty="0"/>
              <a:t>Sweep slope</a:t>
            </a:r>
          </a:p>
          <a:p>
            <a:pPr lvl="1"/>
            <a:r>
              <a:rPr lang="en-US" dirty="0"/>
              <a:t>Range FFT Length</a:t>
            </a:r>
          </a:p>
          <a:p>
            <a:pPr lvl="1"/>
            <a:r>
              <a:rPr lang="en-US" dirty="0"/>
              <a:t>Doppler FFT Length</a:t>
            </a:r>
          </a:p>
          <a:p>
            <a:pPr lvl="1"/>
            <a:r>
              <a:rPr lang="en-US" dirty="0"/>
              <a:t>Operating Frequency</a:t>
            </a:r>
          </a:p>
          <a:p>
            <a:pPr lvl="1"/>
            <a:r>
              <a:rPr lang="en-US" dirty="0"/>
              <a:t>Doppler Output:		frequency or Speed</a:t>
            </a:r>
          </a:p>
          <a:p>
            <a:r>
              <a:rPr lang="en-US" dirty="0"/>
              <a:t>[</a:t>
            </a:r>
            <a:r>
              <a:rPr lang="en-US" dirty="0" err="1"/>
              <a:t>resp,rnggrid,dopgrid</a:t>
            </a:r>
            <a:r>
              <a:rPr lang="en-US" dirty="0"/>
              <a:t>] = H(x)</a:t>
            </a:r>
          </a:p>
          <a:p>
            <a:r>
              <a:rPr lang="en-US" dirty="0" err="1"/>
              <a:t>plotResponse</a:t>
            </a:r>
            <a:r>
              <a:rPr lang="en-US" dirty="0"/>
              <a:t>(</a:t>
            </a:r>
            <a:r>
              <a:rPr lang="en-US" dirty="0" err="1"/>
              <a:t>H,x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29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549-6B6C-417C-8667-4ADCE566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phased.RangeEstimator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19C4-4CAC-4445-9561-2DCF603E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33"/>
            <a:ext cx="10515600" cy="5063066"/>
          </a:xfrm>
        </p:spPr>
        <p:txBody>
          <a:bodyPr>
            <a:normAutofit/>
          </a:bodyPr>
          <a:lstStyle/>
          <a:p>
            <a:r>
              <a:rPr lang="en-US" dirty="0"/>
              <a:t>Important Properties:</a:t>
            </a:r>
          </a:p>
          <a:p>
            <a:pPr lvl="1"/>
            <a:r>
              <a:rPr lang="en-US" dirty="0"/>
              <a:t>RMS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Noise Power source:	‘input port’ to enable input to step functions</a:t>
            </a:r>
          </a:p>
          <a:p>
            <a:pPr lvl="1"/>
            <a:r>
              <a:rPr lang="en-US" dirty="0"/>
              <a:t>Cluster Input Port:	true to enable input</a:t>
            </a:r>
          </a:p>
          <a:p>
            <a:pPr lvl="1"/>
            <a:r>
              <a:rPr lang="en-US" dirty="0"/>
              <a:t>Variance output port:	true to enable output</a:t>
            </a:r>
          </a:p>
        </p:txBody>
      </p:sp>
    </p:spTree>
    <p:extLst>
      <p:ext uri="{BB962C8B-B14F-4D97-AF65-F5344CB8AC3E}">
        <p14:creationId xmlns:p14="http://schemas.microsoft.com/office/powerpoint/2010/main" val="74068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549-6B6C-417C-8667-4ADCE566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phased.RangerEstimator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19C4-4CAC-4445-9561-2DCF603E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 = phased.RangerEstimator()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rngest = H(resp,rnggrid,detidx)</a:t>
            </a:r>
          </a:p>
          <a:p>
            <a:r>
              <a:rPr lang="en-US" dirty="0"/>
              <a:t>[rngest,rngvar] = H(resp,rnggrid,detidx,noisepower)</a:t>
            </a:r>
          </a:p>
          <a:p>
            <a:endParaRPr lang="en-US" b="1" dirty="0"/>
          </a:p>
          <a:p>
            <a:r>
              <a:rPr lang="en-US" dirty="0"/>
              <a:t>[rngest,rngvar] = H(resp,rnggrid,detidx,clusterids)</a:t>
            </a:r>
          </a:p>
          <a:p>
            <a:r>
              <a:rPr lang="en-US" dirty="0"/>
              <a:t>[rngest,rngvar] = H(</a:t>
            </a:r>
            <a:r>
              <a:rPr lang="en-US" dirty="0" err="1"/>
              <a:t>resp,rnggrid,detidx,clusterids,noisepower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rnggrid</a:t>
            </a:r>
            <a:r>
              <a:rPr lang="en-US" dirty="0"/>
              <a:t> = units for range dimension of the response data cube </a:t>
            </a:r>
          </a:p>
          <a:p>
            <a:r>
              <a:rPr lang="en-US" dirty="0" err="1"/>
              <a:t>detidx</a:t>
            </a:r>
            <a:r>
              <a:rPr lang="en-US" dirty="0"/>
              <a:t> = detection position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B549-6B6C-417C-8667-4ADCE566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phased.DopplerEstimator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19C4-4CAC-4445-9561-2DCF603E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33"/>
            <a:ext cx="10515600" cy="5063066"/>
          </a:xfrm>
        </p:spPr>
        <p:txBody>
          <a:bodyPr>
            <a:normAutofit/>
          </a:bodyPr>
          <a:lstStyle/>
          <a:p>
            <a:r>
              <a:rPr lang="en-US" dirty="0"/>
              <a:t>Important Properties</a:t>
            </a:r>
          </a:p>
          <a:p>
            <a:pPr lvl="1"/>
            <a:r>
              <a:rPr lang="en-US" dirty="0"/>
              <a:t>Num pulses:	number of pulses in doppler-processed waveform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Noise power source</a:t>
            </a:r>
          </a:p>
          <a:p>
            <a:pPr lvl="1"/>
            <a:r>
              <a:rPr lang="en-US" dirty="0"/>
              <a:t>Cluster Input port</a:t>
            </a:r>
          </a:p>
          <a:p>
            <a:pPr lvl="1"/>
            <a:r>
              <a:rPr lang="en-US" dirty="0"/>
              <a:t>Variance output 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577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Root-MUSIC, Range, and Doppler Estimations</vt:lpstr>
      <vt:lpstr>MATLAB Objects and Functions</vt:lpstr>
      <vt:lpstr>phased.RootMUSICEstimator</vt:lpstr>
      <vt:lpstr>phased.RootMUSICEstimator</vt:lpstr>
      <vt:lpstr>Example</vt:lpstr>
      <vt:lpstr>phased.RangeDopplerResponse</vt:lpstr>
      <vt:lpstr>phased.RangeEstimator</vt:lpstr>
      <vt:lpstr>phased.RangerEstimator</vt:lpstr>
      <vt:lpstr>phased.DopplerEstimator</vt:lpstr>
      <vt:lpstr>phased.DopplerEstimator</vt:lpstr>
      <vt:lpstr>Example</vt:lpstr>
      <vt:lpstr>Example</vt:lpstr>
      <vt:lpstr>rootmusic()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Root-MUSIC</dc:title>
  <dc:creator>Zhuoming Huang</dc:creator>
  <cp:lastModifiedBy>Zhuoming Huang</cp:lastModifiedBy>
  <cp:revision>40</cp:revision>
  <dcterms:created xsi:type="dcterms:W3CDTF">2020-08-31T19:18:09Z</dcterms:created>
  <dcterms:modified xsi:type="dcterms:W3CDTF">2020-09-03T16:28:14Z</dcterms:modified>
</cp:coreProperties>
</file>