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117B-93C8-4B98-AA48-B74CCD39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1D520-64EE-4587-B818-31F05E7B9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2DA8-CF9B-45D4-BB13-B0DC0310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3798-0DD3-410F-B4F3-4E08C2EF787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9561-9621-471B-9179-F7C563C1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CCE9-DF0D-4F8E-9ADB-C416C4E4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3153-9E97-417B-9930-157B44DB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6323-0A7A-4457-B842-6FCF0591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3D029-5F55-41ED-9D78-B2E92E1AD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7CB7-5D2B-4F01-B23B-E12620CC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3798-0DD3-410F-B4F3-4E08C2EF787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A834-A3D3-4D05-8870-125587E6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7B91-1EEF-4E57-9CF9-2F9855C7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3153-9E97-417B-9930-157B44DB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B3008-B910-40CA-9ADD-B2962217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0F639-F7EC-43C1-BD77-C554B1261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08AE-1A7C-4993-ACC1-36071E38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3798-0DD3-410F-B4F3-4E08C2EF787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BB37-C735-4CDA-9B68-6B937D40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3277A-D147-44F0-9459-88D35612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3153-9E97-417B-9930-157B44DB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CDA8-4B05-47DC-88DB-E526F8C0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A528-1E42-47D3-9B1A-95915A360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8B53F-DDD2-426F-8563-DEE5B800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3798-0DD3-410F-B4F3-4E08C2EF787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C8FA-4762-4C47-B267-A885D636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6B9F-D759-425A-AFA3-D75DFE9D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3153-9E97-417B-9930-157B44DB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1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8D42-0EBF-406A-A281-97A44FE4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DE9F-A9CE-4646-9D30-7815A19C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5F180-E717-4771-9CD7-A805AF5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3798-0DD3-410F-B4F3-4E08C2EF787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48DDD-6254-47E7-B622-EC9235AD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35AB-BC32-4374-B06B-D830CD05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3153-9E97-417B-9930-157B44DB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5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158B-BD27-4760-B6C1-DA71299F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099A-4252-4CB1-96A6-477C96C1B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867D6-D5D0-4585-A71D-753B9C0D4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CBFEE-C4A7-42F4-943C-9B1241F1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3798-0DD3-410F-B4F3-4E08C2EF787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E0F0-7F25-4DDF-BB43-FEDB7648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B28-BD90-4BB5-8FBA-728CEF1A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3153-9E97-417B-9930-157B44DB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3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F263-97C4-43D3-BFEB-1044CF3E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CD3BC-CEE3-46D0-BE5B-1FAAA7819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24129-9782-4D32-9069-7054B9963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0F740-FE74-4EBF-9B8D-11AC84091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1C31C-F320-4671-885C-F22C76D34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850DC-DE74-4AC2-AED8-1EB6D250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3798-0DD3-410F-B4F3-4E08C2EF787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2BFCF-F65D-4781-8E90-866C01C4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CD702-08FD-4D8E-AE69-B73FEBF4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3153-9E97-417B-9930-157B44DB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54DD-F546-4752-A8BB-72C64C07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74631-DE86-4C9E-830C-072436A5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3798-0DD3-410F-B4F3-4E08C2EF787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998A1-715E-45C5-9544-6749BC22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D90D9-36F5-45F5-958D-1968761F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3153-9E97-417B-9930-157B44DB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67AFC-4A4A-4D92-A74F-516BB980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3798-0DD3-410F-B4F3-4E08C2EF787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36375-ED91-4988-903A-53E6D23A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1D1B9-F559-4963-AC3A-CCA2B036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3153-9E97-417B-9930-157B44DB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4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E5B0-B87E-4B5E-B8A6-F1A29361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63C7-E028-453E-88AD-59594528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1603C-7B91-42BF-871F-99E190FC2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0EC36-ABCD-48F3-85B2-25F625BF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3798-0DD3-410F-B4F3-4E08C2EF787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F984E-C25D-4583-B5EC-C339DB73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E1E41-6306-4F95-86CD-6D0A6E63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3153-9E97-417B-9930-157B44DB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21ED-9E11-4238-88AC-A154FABA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C108A-5998-4CCD-9A6E-07F64FF34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3BF36-DCA7-4168-8E65-FB553E968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C91FF-0458-400B-96D8-58B0461E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3798-0DD3-410F-B4F3-4E08C2EF787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19758-8DF7-4C74-85DA-B262E02B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8F5D-FC20-4C60-9E84-4F8C1CE7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3153-9E97-417B-9930-157B44DB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2559B-7B4D-420D-9BB5-7C0474EA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793D-D944-4493-9EBD-A18D2302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539D-5271-4555-B9FD-E84163B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3798-0DD3-410F-B4F3-4E08C2EF787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F4DE7-845E-4436-B474-FB7A4DAA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3F7B-5125-4C12-96DD-07B4D02B7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3153-9E97-417B-9930-157B44DB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1CBB04-7EA5-437A-9F5C-CCA8B8DDE46A}"/>
              </a:ext>
            </a:extLst>
          </p:cNvPr>
          <p:cNvSpPr/>
          <p:nvPr/>
        </p:nvSpPr>
        <p:spPr>
          <a:xfrm>
            <a:off x="210912" y="2789335"/>
            <a:ext cx="1339455" cy="727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Absorbent pad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1E4A9-167E-4715-8BAD-88F95FF77DC4}"/>
              </a:ext>
            </a:extLst>
          </p:cNvPr>
          <p:cNvSpPr/>
          <p:nvPr/>
        </p:nvSpPr>
        <p:spPr>
          <a:xfrm>
            <a:off x="210912" y="4547796"/>
            <a:ext cx="1339455" cy="727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Nonwoven fabric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BFC4EB-20DE-412F-8877-36B8306795EF}"/>
              </a:ext>
            </a:extLst>
          </p:cNvPr>
          <p:cNvCxnSpPr>
            <a:cxnSpLocks/>
          </p:cNvCxnSpPr>
          <p:nvPr/>
        </p:nvCxnSpPr>
        <p:spPr>
          <a:xfrm flipV="1">
            <a:off x="1632430" y="1835512"/>
            <a:ext cx="1622179" cy="116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157220-1A6B-4F8D-9235-927DF03ED789}"/>
              </a:ext>
            </a:extLst>
          </p:cNvPr>
          <p:cNvCxnSpPr>
            <a:cxnSpLocks/>
          </p:cNvCxnSpPr>
          <p:nvPr/>
        </p:nvCxnSpPr>
        <p:spPr>
          <a:xfrm flipV="1">
            <a:off x="1632430" y="3153128"/>
            <a:ext cx="17760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9483B8-570C-42A6-BD97-BFD9111BC933}"/>
              </a:ext>
            </a:extLst>
          </p:cNvPr>
          <p:cNvCxnSpPr>
            <a:cxnSpLocks/>
          </p:cNvCxnSpPr>
          <p:nvPr/>
        </p:nvCxnSpPr>
        <p:spPr>
          <a:xfrm>
            <a:off x="1614844" y="3393071"/>
            <a:ext cx="1776045" cy="80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E45C70-1CCB-4244-8C8E-31F0A2237300}"/>
              </a:ext>
            </a:extLst>
          </p:cNvPr>
          <p:cNvSpPr/>
          <p:nvPr/>
        </p:nvSpPr>
        <p:spPr>
          <a:xfrm>
            <a:off x="1750391" y="2041623"/>
            <a:ext cx="1368670" cy="550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Dry fibrous material (1</a:t>
            </a:r>
            <a:r>
              <a:rPr lang="en-US" sz="1200" baseline="30000" dirty="0">
                <a:solidFill>
                  <a:schemeClr val="tx1"/>
                </a:solidFill>
              </a:rPr>
              <a:t>st</a:t>
            </a:r>
            <a:r>
              <a:rPr lang="en-US" sz="1200" dirty="0">
                <a:solidFill>
                  <a:schemeClr val="tx1"/>
                </a:solidFill>
              </a:rPr>
              <a:t> layer)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4C0949-C3FD-454D-84CD-C935F552507A}"/>
              </a:ext>
            </a:extLst>
          </p:cNvPr>
          <p:cNvSpPr/>
          <p:nvPr/>
        </p:nvSpPr>
        <p:spPr>
          <a:xfrm>
            <a:off x="2025152" y="2923773"/>
            <a:ext cx="955431" cy="311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Polymer material (2</a:t>
            </a:r>
            <a:r>
              <a:rPr lang="en-US" sz="1200" baseline="30000" dirty="0">
                <a:solidFill>
                  <a:schemeClr val="tx1"/>
                </a:solidFill>
              </a:rPr>
              <a:t>nd</a:t>
            </a:r>
            <a:r>
              <a:rPr lang="en-US" sz="1200" dirty="0">
                <a:solidFill>
                  <a:schemeClr val="tx1"/>
                </a:solidFill>
              </a:rPr>
              <a:t> layer)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BD5BA-59DD-47BE-B3EB-07707B57C9EC}"/>
              </a:ext>
            </a:extLst>
          </p:cNvPr>
          <p:cNvSpPr/>
          <p:nvPr/>
        </p:nvSpPr>
        <p:spPr>
          <a:xfrm>
            <a:off x="1818533" y="3464545"/>
            <a:ext cx="1162050" cy="601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Fibrous  material(3</a:t>
            </a:r>
            <a:r>
              <a:rPr lang="en-US" sz="1200" baseline="30000" dirty="0">
                <a:solidFill>
                  <a:schemeClr val="tx1"/>
                </a:solidFill>
              </a:rPr>
              <a:t>rd</a:t>
            </a:r>
            <a:r>
              <a:rPr lang="en-US" sz="1200" dirty="0">
                <a:solidFill>
                  <a:schemeClr val="tx1"/>
                </a:solidFill>
              </a:rPr>
              <a:t> layer)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4B8900-017C-4D09-9D76-A607514E1919}"/>
              </a:ext>
            </a:extLst>
          </p:cNvPr>
          <p:cNvSpPr/>
          <p:nvPr/>
        </p:nvSpPr>
        <p:spPr>
          <a:xfrm>
            <a:off x="3390889" y="1434895"/>
            <a:ext cx="1652952" cy="801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quality using sensor 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19E162-778B-465F-9895-79F644C358ED}"/>
              </a:ext>
            </a:extLst>
          </p:cNvPr>
          <p:cNvSpPr/>
          <p:nvPr/>
        </p:nvSpPr>
        <p:spPr>
          <a:xfrm>
            <a:off x="3490538" y="2715688"/>
            <a:ext cx="1776044" cy="7488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quality using sensor II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F7DB15-3560-4A79-9D65-86B19B662090}"/>
              </a:ext>
            </a:extLst>
          </p:cNvPr>
          <p:cNvSpPr/>
          <p:nvPr/>
        </p:nvSpPr>
        <p:spPr>
          <a:xfrm>
            <a:off x="3455366" y="3827914"/>
            <a:ext cx="1922582" cy="7488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quality using sensor III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8FCEA8-7720-4489-B9EE-E24E02919B7E}"/>
              </a:ext>
            </a:extLst>
          </p:cNvPr>
          <p:cNvCxnSpPr>
            <a:cxnSpLocks/>
          </p:cNvCxnSpPr>
          <p:nvPr/>
        </p:nvCxnSpPr>
        <p:spPr>
          <a:xfrm>
            <a:off x="1650012" y="4984855"/>
            <a:ext cx="1776045" cy="80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922BA6F-5178-4959-BD26-73A6CF45D91E}"/>
              </a:ext>
            </a:extLst>
          </p:cNvPr>
          <p:cNvSpPr/>
          <p:nvPr/>
        </p:nvSpPr>
        <p:spPr>
          <a:xfrm>
            <a:off x="1853701" y="5056329"/>
            <a:ext cx="1162050" cy="601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Meltblown</a:t>
            </a:r>
            <a:r>
              <a:rPr lang="en-US" sz="1200" dirty="0">
                <a:solidFill>
                  <a:schemeClr val="tx1"/>
                </a:solidFill>
              </a:rPr>
              <a:t> sheet (3</a:t>
            </a:r>
            <a:r>
              <a:rPr lang="en-US" sz="1200" baseline="30000" dirty="0">
                <a:solidFill>
                  <a:schemeClr val="tx1"/>
                </a:solidFill>
              </a:rPr>
              <a:t>rd</a:t>
            </a:r>
            <a:r>
              <a:rPr lang="en-US" sz="1200" dirty="0">
                <a:solidFill>
                  <a:schemeClr val="tx1"/>
                </a:solidFill>
              </a:rPr>
              <a:t> layer)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FCEF09-3472-4B25-8D05-6C0CAAC57A8F}"/>
              </a:ext>
            </a:extLst>
          </p:cNvPr>
          <p:cNvSpPr/>
          <p:nvPr/>
        </p:nvSpPr>
        <p:spPr>
          <a:xfrm>
            <a:off x="3519845" y="5419698"/>
            <a:ext cx="1922582" cy="7488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quality using sensor IV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4BAD0-D1E7-43E7-A971-45B5FE35ADBB}"/>
              </a:ext>
            </a:extLst>
          </p:cNvPr>
          <p:cNvCxnSpPr>
            <a:cxnSpLocks/>
          </p:cNvCxnSpPr>
          <p:nvPr/>
        </p:nvCxnSpPr>
        <p:spPr>
          <a:xfrm>
            <a:off x="5137630" y="1830501"/>
            <a:ext cx="1474185" cy="67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4260C9-F908-41BB-83C2-C6DFBD532C68}"/>
              </a:ext>
            </a:extLst>
          </p:cNvPr>
          <p:cNvCxnSpPr>
            <a:cxnSpLocks/>
          </p:cNvCxnSpPr>
          <p:nvPr/>
        </p:nvCxnSpPr>
        <p:spPr>
          <a:xfrm flipV="1">
            <a:off x="5341322" y="2789335"/>
            <a:ext cx="129614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B7AA21-6D6D-4CF5-A879-77E2B4470EDC}"/>
              </a:ext>
            </a:extLst>
          </p:cNvPr>
          <p:cNvCxnSpPr>
            <a:cxnSpLocks/>
          </p:cNvCxnSpPr>
          <p:nvPr/>
        </p:nvCxnSpPr>
        <p:spPr>
          <a:xfrm flipV="1">
            <a:off x="5460753" y="3235190"/>
            <a:ext cx="1270493" cy="96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F1C520-C48B-4E02-9ABB-70F0F597ADF5}"/>
              </a:ext>
            </a:extLst>
          </p:cNvPr>
          <p:cNvCxnSpPr>
            <a:cxnSpLocks/>
          </p:cNvCxnSpPr>
          <p:nvPr/>
        </p:nvCxnSpPr>
        <p:spPr>
          <a:xfrm flipV="1">
            <a:off x="5460753" y="3516922"/>
            <a:ext cx="1270493" cy="227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B186D0-9C4B-4764-9D44-8B0469DF6FF8}"/>
              </a:ext>
            </a:extLst>
          </p:cNvPr>
          <p:cNvGrpSpPr/>
          <p:nvPr/>
        </p:nvGrpSpPr>
        <p:grpSpPr>
          <a:xfrm>
            <a:off x="6925420" y="2703540"/>
            <a:ext cx="1186232" cy="440466"/>
            <a:chOff x="6611815" y="1434895"/>
            <a:chExt cx="1186232" cy="44046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DA1B46-323A-43B0-B679-E9C67770D97F}"/>
                </a:ext>
              </a:extLst>
            </p:cNvPr>
            <p:cNvCxnSpPr/>
            <p:nvPr/>
          </p:nvCxnSpPr>
          <p:spPr>
            <a:xfrm>
              <a:off x="6611815" y="1434895"/>
              <a:ext cx="11605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D939E4-684C-4E80-A922-A7D2854519B6}"/>
                </a:ext>
              </a:extLst>
            </p:cNvPr>
            <p:cNvCxnSpPr/>
            <p:nvPr/>
          </p:nvCxnSpPr>
          <p:spPr>
            <a:xfrm>
              <a:off x="6637462" y="1875361"/>
              <a:ext cx="11605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E4E5909-71C6-441A-9697-B8461570FE99}"/>
              </a:ext>
            </a:extLst>
          </p:cNvPr>
          <p:cNvSpPr txBox="1"/>
          <p:nvPr/>
        </p:nvSpPr>
        <p:spPr>
          <a:xfrm>
            <a:off x="6712202" y="2750278"/>
            <a:ext cx="17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reports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B46A687-F580-47C1-9588-DC678786881D}"/>
              </a:ext>
            </a:extLst>
          </p:cNvPr>
          <p:cNvSpPr/>
          <p:nvPr/>
        </p:nvSpPr>
        <p:spPr>
          <a:xfrm>
            <a:off x="8175587" y="1186677"/>
            <a:ext cx="1652952" cy="801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 predictive model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0F1F0B-5232-44D7-82CE-3EC427783E9D}"/>
              </a:ext>
            </a:extLst>
          </p:cNvPr>
          <p:cNvSpPr/>
          <p:nvPr/>
        </p:nvSpPr>
        <p:spPr>
          <a:xfrm>
            <a:off x="8175587" y="3841276"/>
            <a:ext cx="1652952" cy="801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 predictive model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BBEC67E-9700-4175-B92E-4354F3038255}"/>
              </a:ext>
            </a:extLst>
          </p:cNvPr>
          <p:cNvGrpSpPr/>
          <p:nvPr/>
        </p:nvGrpSpPr>
        <p:grpSpPr>
          <a:xfrm>
            <a:off x="10679764" y="3982110"/>
            <a:ext cx="1186232" cy="440466"/>
            <a:chOff x="6611815" y="1434895"/>
            <a:chExt cx="1186232" cy="440466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9BDE34-F085-4E34-A3BF-8C31EEF1FE75}"/>
                </a:ext>
              </a:extLst>
            </p:cNvPr>
            <p:cNvCxnSpPr/>
            <p:nvPr/>
          </p:nvCxnSpPr>
          <p:spPr>
            <a:xfrm>
              <a:off x="6611815" y="1434895"/>
              <a:ext cx="11605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8434A51-92DA-48FC-8B49-495A55636602}"/>
                </a:ext>
              </a:extLst>
            </p:cNvPr>
            <p:cNvCxnSpPr/>
            <p:nvPr/>
          </p:nvCxnSpPr>
          <p:spPr>
            <a:xfrm>
              <a:off x="6637462" y="1875361"/>
              <a:ext cx="11605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96A6C0F-9FD9-4C8D-A6F5-1AC2BDA6950F}"/>
              </a:ext>
            </a:extLst>
          </p:cNvPr>
          <p:cNvSpPr txBox="1"/>
          <p:nvPr/>
        </p:nvSpPr>
        <p:spPr>
          <a:xfrm>
            <a:off x="10466545" y="4028848"/>
            <a:ext cx="20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Predictive model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493009-2BAF-45BC-843E-444F994AD906}"/>
              </a:ext>
            </a:extLst>
          </p:cNvPr>
          <p:cNvCxnSpPr>
            <a:cxnSpLocks/>
          </p:cNvCxnSpPr>
          <p:nvPr/>
        </p:nvCxnSpPr>
        <p:spPr>
          <a:xfrm>
            <a:off x="8028849" y="3177803"/>
            <a:ext cx="772261" cy="56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B12D45-4FA0-4AFB-B646-AAC59BB00016}"/>
              </a:ext>
            </a:extLst>
          </p:cNvPr>
          <p:cNvCxnSpPr>
            <a:cxnSpLocks/>
          </p:cNvCxnSpPr>
          <p:nvPr/>
        </p:nvCxnSpPr>
        <p:spPr>
          <a:xfrm flipV="1">
            <a:off x="8083082" y="2088801"/>
            <a:ext cx="413228" cy="52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F6EAA0A-2B69-4529-8D90-886909A28612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9892099" y="4213514"/>
            <a:ext cx="574446" cy="5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227DFE-67EB-4111-9A7F-3FA80D808FDA}"/>
              </a:ext>
            </a:extLst>
          </p:cNvPr>
          <p:cNvCxnSpPr>
            <a:cxnSpLocks/>
          </p:cNvCxnSpPr>
          <p:nvPr/>
        </p:nvCxnSpPr>
        <p:spPr>
          <a:xfrm flipH="1" flipV="1">
            <a:off x="9673389" y="1987912"/>
            <a:ext cx="1227426" cy="187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45C3EA0-C5FC-4D98-8FFC-08769E4245E9}"/>
              </a:ext>
            </a:extLst>
          </p:cNvPr>
          <p:cNvGrpSpPr/>
          <p:nvPr/>
        </p:nvGrpSpPr>
        <p:grpSpPr>
          <a:xfrm>
            <a:off x="6236084" y="373959"/>
            <a:ext cx="1186232" cy="440466"/>
            <a:chOff x="6611815" y="1434895"/>
            <a:chExt cx="1186232" cy="44046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35FD4AE-14C3-45CE-AB52-BB62932CD939}"/>
                </a:ext>
              </a:extLst>
            </p:cNvPr>
            <p:cNvCxnSpPr/>
            <p:nvPr/>
          </p:nvCxnSpPr>
          <p:spPr>
            <a:xfrm>
              <a:off x="6611815" y="1434895"/>
              <a:ext cx="11605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84FF2AC-4955-4AAF-A830-D5BCAFE0DDCC}"/>
                </a:ext>
              </a:extLst>
            </p:cNvPr>
            <p:cNvCxnSpPr/>
            <p:nvPr/>
          </p:nvCxnSpPr>
          <p:spPr>
            <a:xfrm>
              <a:off x="6637462" y="1875361"/>
              <a:ext cx="11605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417368-335B-4B6E-A3DF-89ADBC227869}"/>
              </a:ext>
            </a:extLst>
          </p:cNvPr>
          <p:cNvSpPr txBox="1"/>
          <p:nvPr/>
        </p:nvSpPr>
        <p:spPr>
          <a:xfrm>
            <a:off x="6022865" y="420697"/>
            <a:ext cx="20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results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EB5CD2-C039-4714-91A8-CFD6D6E6D92C}"/>
              </a:ext>
            </a:extLst>
          </p:cNvPr>
          <p:cNvCxnSpPr>
            <a:cxnSpLocks/>
          </p:cNvCxnSpPr>
          <p:nvPr/>
        </p:nvCxnSpPr>
        <p:spPr>
          <a:xfrm flipH="1" flipV="1">
            <a:off x="7491702" y="776907"/>
            <a:ext cx="942065" cy="40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14EE5A2-BB05-4E4D-9EBC-B9BEA770E1B3}"/>
              </a:ext>
            </a:extLst>
          </p:cNvPr>
          <p:cNvSpPr/>
          <p:nvPr/>
        </p:nvSpPr>
        <p:spPr>
          <a:xfrm>
            <a:off x="7505712" y="933272"/>
            <a:ext cx="942065" cy="143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predictions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585EC8-F254-4C89-B0A4-2DE5059267B1}"/>
              </a:ext>
            </a:extLst>
          </p:cNvPr>
          <p:cNvCxnSpPr>
            <a:cxnSpLocks/>
          </p:cNvCxnSpPr>
          <p:nvPr/>
        </p:nvCxnSpPr>
        <p:spPr>
          <a:xfrm flipH="1">
            <a:off x="3254609" y="605363"/>
            <a:ext cx="2743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4D4C527-5604-48F6-BCC8-6AF162412440}"/>
              </a:ext>
            </a:extLst>
          </p:cNvPr>
          <p:cNvSpPr/>
          <p:nvPr/>
        </p:nvSpPr>
        <p:spPr>
          <a:xfrm>
            <a:off x="1106696" y="254205"/>
            <a:ext cx="2113220" cy="727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Manufacturer </a:t>
            </a:r>
          </a:p>
        </p:txBody>
      </p:sp>
    </p:spTree>
    <p:extLst>
      <p:ext uri="{BB962C8B-B14F-4D97-AF65-F5344CB8AC3E}">
        <p14:creationId xmlns:p14="http://schemas.microsoft.com/office/powerpoint/2010/main" val="58556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Zhuoyu Peng</dc:creator>
  <cp:lastModifiedBy>Zhuoyu Peng</cp:lastModifiedBy>
  <cp:revision>3</cp:revision>
  <dcterms:created xsi:type="dcterms:W3CDTF">2020-08-10T18:23:23Z</dcterms:created>
  <dcterms:modified xsi:type="dcterms:W3CDTF">2020-08-10T19:17:07Z</dcterms:modified>
</cp:coreProperties>
</file>