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B8E-91D5-304A-8DB8-E6E2A650126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19C-9228-D142-8E16-D3B7D044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B8E-91D5-304A-8DB8-E6E2A650126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19C-9228-D142-8E16-D3B7D044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B8E-91D5-304A-8DB8-E6E2A650126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19C-9228-D142-8E16-D3B7D044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2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B8E-91D5-304A-8DB8-E6E2A650126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19C-9228-D142-8E16-D3B7D044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B8E-91D5-304A-8DB8-E6E2A650126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19C-9228-D142-8E16-D3B7D044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6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B8E-91D5-304A-8DB8-E6E2A650126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19C-9228-D142-8E16-D3B7D044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B8E-91D5-304A-8DB8-E6E2A650126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19C-9228-D142-8E16-D3B7D044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B8E-91D5-304A-8DB8-E6E2A650126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19C-9228-D142-8E16-D3B7D044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B8E-91D5-304A-8DB8-E6E2A650126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19C-9228-D142-8E16-D3B7D044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1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B8E-91D5-304A-8DB8-E6E2A650126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19C-9228-D142-8E16-D3B7D044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B8E-91D5-304A-8DB8-E6E2A650126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19C-9228-D142-8E16-D3B7D044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9FB8E-91D5-304A-8DB8-E6E2A650126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C19C-9228-D142-8E16-D3B7D044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0"/>
            <a:ext cx="9144000" cy="354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0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0"/>
            <a:ext cx="9144000" cy="481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7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39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200"/>
            <a:ext cx="9144000" cy="31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5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0"/>
            <a:ext cx="9144000" cy="482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zhuoqin</dc:creator>
  <cp:lastModifiedBy>zhuoqin</cp:lastModifiedBy>
  <cp:revision>1</cp:revision>
  <dcterms:created xsi:type="dcterms:W3CDTF">2017-11-13T20:14:54Z</dcterms:created>
  <dcterms:modified xsi:type="dcterms:W3CDTF">2017-11-13T20:16:57Z</dcterms:modified>
</cp:coreProperties>
</file>