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36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2014-05-13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1571905">
            <a:off x="1956022" y="1859829"/>
            <a:ext cx="1080120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 rot="19825441">
            <a:off x="3303654" y="1849513"/>
            <a:ext cx="122413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Oval 3"/>
          <p:cNvSpPr/>
          <p:nvPr/>
        </p:nvSpPr>
        <p:spPr>
          <a:xfrm>
            <a:off x="1907704" y="2204864"/>
            <a:ext cx="79208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/>
          <p:cNvSpPr/>
          <p:nvPr/>
        </p:nvSpPr>
        <p:spPr>
          <a:xfrm>
            <a:off x="3779912" y="2204864"/>
            <a:ext cx="936104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2771800" y="3789040"/>
            <a:ext cx="936104" cy="1080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7px-Ruby_logo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1412776"/>
            <a:ext cx="2263140" cy="226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98</cp:revision>
  <dcterms:created xsi:type="dcterms:W3CDTF">2014-03-20T05:29:43Z</dcterms:created>
  <dcterms:modified xsi:type="dcterms:W3CDTF">2014-05-13T08:27:10Z</dcterms:modified>
</cp:coreProperties>
</file>