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2014-06-15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1412776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Doomed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39752" y="298766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QuakeEd</a:t>
            </a:r>
            <a:endParaRPr lang="en-CA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39752" y="4427820"/>
            <a:ext cx="223224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dirty="0" err="1" smtClean="0"/>
              <a:t>GtkRadiant</a:t>
            </a:r>
            <a:endParaRPr lang="en-CA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491880" y="1916832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491880" y="342900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</TotalTime>
  <Words>11</Words>
  <Application>Microsoft Office PowerPoint</Application>
  <PresentationFormat>On-screen Show (4:3)</PresentationFormat>
  <Paragraphs>5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145</cp:revision>
  <dcterms:created xsi:type="dcterms:W3CDTF">2014-03-20T05:29:43Z</dcterms:created>
  <dcterms:modified xsi:type="dcterms:W3CDTF">2014-06-16T00:31:06Z</dcterms:modified>
</cp:coreProperties>
</file>