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2479-E3BA-4ADA-A99C-BD38F112A80F}" type="datetimeFigureOut">
              <a:rPr lang="en-CA" smtClean="0"/>
              <a:t>2014-03-20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6D9-0192-477F-B4A0-6D440B27DDA7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Sketchbook 2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Sketchbook 2</dc:title>
  <dc:creator>Zhuowei Zhang</dc:creator>
  <cp:lastModifiedBy>Zhuowei Zhang</cp:lastModifiedBy>
  <cp:revision>1</cp:revision>
  <dcterms:created xsi:type="dcterms:W3CDTF">2014-03-20T05:29:43Z</dcterms:created>
  <dcterms:modified xsi:type="dcterms:W3CDTF">2014-03-20T05:35:58Z</dcterms:modified>
</cp:coreProperties>
</file>