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2014-02-12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2014-02-12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5085184"/>
            <a:ext cx="4701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000" dirty="0" smtClean="0"/>
              <a:t>(╯°□°）╯︵ ┻━┻</a:t>
            </a:r>
            <a:endParaRPr lang="en-CA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23</Words>
  <Application>Microsoft Office PowerPoint</Application>
  <PresentationFormat>On-screen Show (4:3)</PresentationFormat>
  <Paragraphs>4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103</cp:revision>
  <dcterms:created xsi:type="dcterms:W3CDTF">2014-01-07T02:45:12Z</dcterms:created>
  <dcterms:modified xsi:type="dcterms:W3CDTF">2014-02-13T05:30:22Z</dcterms:modified>
</cp:coreProperties>
</file>