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917" y="29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2014-04-22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2014-04-22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2014-04-22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C2479-E3BA-4ADA-A99C-BD38F112A80F}" type="datetimeFigureOut">
              <a:rPr lang="en-CA" smtClean="0"/>
              <a:pPr/>
              <a:t>2014-04-22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C2479-E3BA-4ADA-A99C-BD38F112A80F}" type="datetimeFigureOut">
              <a:rPr lang="en-CA" smtClean="0"/>
              <a:pPr/>
              <a:t>2014-04-22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9B6D9-0192-477F-B4A0-6D440B27DDA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Sketchbook 2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76056" y="0"/>
            <a:ext cx="2088232" cy="6926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 2"/>
          <p:cNvSpPr/>
          <p:nvPr/>
        </p:nvSpPr>
        <p:spPr>
          <a:xfrm>
            <a:off x="5292080" y="548680"/>
            <a:ext cx="864096" cy="3600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>
            <a:off x="8460432" y="404664"/>
            <a:ext cx="683568" cy="4032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/>
          <p:cNvSpPr/>
          <p:nvPr/>
        </p:nvSpPr>
        <p:spPr>
          <a:xfrm rot="711069">
            <a:off x="7067019" y="359872"/>
            <a:ext cx="683568" cy="403244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reeform 5"/>
          <p:cNvSpPr/>
          <p:nvPr/>
        </p:nvSpPr>
        <p:spPr>
          <a:xfrm>
            <a:off x="-7620" y="-53340"/>
            <a:ext cx="3451860" cy="2514600"/>
          </a:xfrm>
          <a:custGeom>
            <a:avLst/>
            <a:gdLst>
              <a:gd name="connsiteX0" fmla="*/ 45720 w 3451860"/>
              <a:gd name="connsiteY0" fmla="*/ 0 h 2514600"/>
              <a:gd name="connsiteX1" fmla="*/ 3451860 w 3451860"/>
              <a:gd name="connsiteY1" fmla="*/ 22860 h 2514600"/>
              <a:gd name="connsiteX2" fmla="*/ 1562100 w 3451860"/>
              <a:gd name="connsiteY2" fmla="*/ 2514600 h 2514600"/>
              <a:gd name="connsiteX3" fmla="*/ 1600200 w 3451860"/>
              <a:gd name="connsiteY3" fmla="*/ 1714500 h 2514600"/>
              <a:gd name="connsiteX4" fmla="*/ 1973580 w 3451860"/>
              <a:gd name="connsiteY4" fmla="*/ 1417320 h 2514600"/>
              <a:gd name="connsiteX5" fmla="*/ 1889760 w 3451860"/>
              <a:gd name="connsiteY5" fmla="*/ 426720 h 2514600"/>
              <a:gd name="connsiteX6" fmla="*/ 1188720 w 3451860"/>
              <a:gd name="connsiteY6" fmla="*/ 411480 h 2514600"/>
              <a:gd name="connsiteX7" fmla="*/ 15240 w 3451860"/>
              <a:gd name="connsiteY7" fmla="*/ 525780 h 2514600"/>
              <a:gd name="connsiteX8" fmla="*/ 0 w 3451860"/>
              <a:gd name="connsiteY8" fmla="*/ 2286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51860" h="2514600">
                <a:moveTo>
                  <a:pt x="45720" y="0"/>
                </a:moveTo>
                <a:lnTo>
                  <a:pt x="3451860" y="22860"/>
                </a:lnTo>
                <a:lnTo>
                  <a:pt x="1562100" y="2514600"/>
                </a:lnTo>
                <a:lnTo>
                  <a:pt x="1600200" y="1714500"/>
                </a:lnTo>
                <a:lnTo>
                  <a:pt x="1973580" y="1417320"/>
                </a:lnTo>
                <a:lnTo>
                  <a:pt x="1889760" y="426720"/>
                </a:lnTo>
                <a:lnTo>
                  <a:pt x="1188720" y="411480"/>
                </a:lnTo>
                <a:lnTo>
                  <a:pt x="15240" y="525780"/>
                </a:lnTo>
                <a:lnTo>
                  <a:pt x="0" y="22860"/>
                </a:lnTo>
              </a:path>
            </a:pathLst>
          </a:cu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reeform 7"/>
          <p:cNvSpPr/>
          <p:nvPr/>
        </p:nvSpPr>
        <p:spPr>
          <a:xfrm>
            <a:off x="5113020" y="4191000"/>
            <a:ext cx="4069080" cy="2842260"/>
          </a:xfrm>
          <a:custGeom>
            <a:avLst/>
            <a:gdLst>
              <a:gd name="connsiteX0" fmla="*/ 60960 w 4069080"/>
              <a:gd name="connsiteY0" fmla="*/ 0 h 2842260"/>
              <a:gd name="connsiteX1" fmla="*/ 60960 w 4069080"/>
              <a:gd name="connsiteY1" fmla="*/ 0 h 2842260"/>
              <a:gd name="connsiteX2" fmla="*/ 213360 w 4069080"/>
              <a:gd name="connsiteY2" fmla="*/ 0 h 2842260"/>
              <a:gd name="connsiteX3" fmla="*/ 4030980 w 4069080"/>
              <a:gd name="connsiteY3" fmla="*/ 236220 h 2842260"/>
              <a:gd name="connsiteX4" fmla="*/ 4069080 w 4069080"/>
              <a:gd name="connsiteY4" fmla="*/ 2842260 h 2842260"/>
              <a:gd name="connsiteX5" fmla="*/ 2148840 w 4069080"/>
              <a:gd name="connsiteY5" fmla="*/ 2659380 h 2842260"/>
              <a:gd name="connsiteX6" fmla="*/ 1013460 w 4069080"/>
              <a:gd name="connsiteY6" fmla="*/ 967740 h 2842260"/>
              <a:gd name="connsiteX7" fmla="*/ 15240 w 4069080"/>
              <a:gd name="connsiteY7" fmla="*/ 739140 h 2842260"/>
              <a:gd name="connsiteX8" fmla="*/ 0 w 4069080"/>
              <a:gd name="connsiteY8" fmla="*/ 68580 h 2842260"/>
              <a:gd name="connsiteX9" fmla="*/ 205740 w 4069080"/>
              <a:gd name="connsiteY9" fmla="*/ 7620 h 2842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9080" h="2842260">
                <a:moveTo>
                  <a:pt x="60960" y="0"/>
                </a:moveTo>
                <a:lnTo>
                  <a:pt x="60960" y="0"/>
                </a:lnTo>
                <a:lnTo>
                  <a:pt x="213360" y="0"/>
                </a:lnTo>
                <a:lnTo>
                  <a:pt x="4030980" y="236220"/>
                </a:lnTo>
                <a:lnTo>
                  <a:pt x="4069080" y="2842260"/>
                </a:lnTo>
                <a:lnTo>
                  <a:pt x="2148840" y="2659380"/>
                </a:lnTo>
                <a:lnTo>
                  <a:pt x="1013460" y="967740"/>
                </a:lnTo>
                <a:lnTo>
                  <a:pt x="15240" y="739140"/>
                </a:lnTo>
                <a:lnTo>
                  <a:pt x="0" y="68580"/>
                </a:lnTo>
                <a:lnTo>
                  <a:pt x="205740" y="7620"/>
                </a:lnTo>
              </a:path>
            </a:pathLst>
          </a:custGeom>
          <a:solidFill>
            <a:schemeClr val="tx1">
              <a:lumMod val="65000"/>
              <a:lumOff val="3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reeform 8"/>
          <p:cNvSpPr/>
          <p:nvPr/>
        </p:nvSpPr>
        <p:spPr>
          <a:xfrm>
            <a:off x="1371600" y="3238500"/>
            <a:ext cx="883920" cy="2118360"/>
          </a:xfrm>
          <a:custGeom>
            <a:avLst/>
            <a:gdLst>
              <a:gd name="connsiteX0" fmla="*/ 129540 w 883920"/>
              <a:gd name="connsiteY0" fmla="*/ 106680 h 2118360"/>
              <a:gd name="connsiteX1" fmla="*/ 0 w 883920"/>
              <a:gd name="connsiteY1" fmla="*/ 2080260 h 2118360"/>
              <a:gd name="connsiteX2" fmla="*/ 883920 w 883920"/>
              <a:gd name="connsiteY2" fmla="*/ 2118360 h 2118360"/>
              <a:gd name="connsiteX3" fmla="*/ 769620 w 883920"/>
              <a:gd name="connsiteY3" fmla="*/ 0 h 2118360"/>
              <a:gd name="connsiteX4" fmla="*/ 30480 w 883920"/>
              <a:gd name="connsiteY4" fmla="*/ 68580 h 2118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3920" h="2118360">
                <a:moveTo>
                  <a:pt x="129540" y="106680"/>
                </a:moveTo>
                <a:lnTo>
                  <a:pt x="0" y="2080260"/>
                </a:lnTo>
                <a:lnTo>
                  <a:pt x="883920" y="2118360"/>
                </a:lnTo>
                <a:lnTo>
                  <a:pt x="769620" y="0"/>
                </a:lnTo>
                <a:lnTo>
                  <a:pt x="30480" y="68580"/>
                </a:lnTo>
              </a:path>
            </a:pathLst>
          </a:custGeom>
          <a:solidFill>
            <a:schemeClr val="tx1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3707904" y="5013176"/>
            <a:ext cx="10446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800" dirty="0" smtClean="0">
                <a:latin typeface="Comic Sans MS" pitchFamily="66" charset="0"/>
              </a:rPr>
              <a:t>Do not go down slide headfirst</a:t>
            </a:r>
            <a:endParaRPr lang="en-CA" sz="800" dirty="0"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731</TotalTime>
  <Words>8</Words>
  <Application>Microsoft Office PowerPoint</Application>
  <PresentationFormat>On-screen Show (4:3)</PresentationFormat>
  <Paragraphs>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Sketchbook 2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Sketchbook 2</dc:title>
  <dc:creator>Zhuowei Zhang</dc:creator>
  <cp:lastModifiedBy>Zhuowei Zhang</cp:lastModifiedBy>
  <cp:revision>74</cp:revision>
  <dcterms:created xsi:type="dcterms:W3CDTF">2014-03-20T05:29:43Z</dcterms:created>
  <dcterms:modified xsi:type="dcterms:W3CDTF">2014-04-23T00:35:31Z</dcterms:modified>
</cp:coreProperties>
</file>