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4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2014-03-04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2014-03-04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2014-03-04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1C8F-29A5-40B1-B56C-20C15425DA5B}" type="datetimeFigureOut">
              <a:rPr lang="en-CA" smtClean="0"/>
              <a:pPr/>
              <a:t>2014-03-04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Sketchbook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Zhuowei</a:t>
            </a:r>
            <a:r>
              <a:rPr lang="en-CA" dirty="0" smtClean="0"/>
              <a:t> Zhang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5013176"/>
            <a:ext cx="636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Licensed under the Creative Commons Attribution 4.0 International license unless stated otherwise</a:t>
            </a:r>
            <a:endParaRPr lang="en-CA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5085184"/>
            <a:ext cx="4701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(╯°□°）╯︵ ┻━┻</a:t>
            </a:r>
            <a:endParaRPr lang="en-CA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inkTgt spid="_x0000_s30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03648" y="404664"/>
            <a:ext cx="6048672" cy="6048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23</Words>
  <Application>Microsoft Office PowerPoint</Application>
  <PresentationFormat>On-screen Show (4:3)</PresentationFormat>
  <Paragraphs>4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Sketchbook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Zhuowei Zhang</dc:creator>
  <cp:lastModifiedBy>Zhuowei Zhang</cp:lastModifiedBy>
  <cp:revision>121</cp:revision>
  <dcterms:created xsi:type="dcterms:W3CDTF">2014-01-07T02:45:12Z</dcterms:created>
  <dcterms:modified xsi:type="dcterms:W3CDTF">2014-03-05T03:19:12Z</dcterms:modified>
</cp:coreProperties>
</file>