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412776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Doomed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98766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QuakeEd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44278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GtkRadiant</a:t>
            </a:r>
            <a:endParaRPr lang="en-CA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1880" y="342900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11</Words>
  <Application>Microsoft Office PowerPoint</Application>
  <PresentationFormat>On-screen Show (4:3)</PresentationFormat>
  <Paragraphs>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177</cp:revision>
  <dcterms:created xsi:type="dcterms:W3CDTF">2014-03-20T05:29:43Z</dcterms:created>
  <dcterms:modified xsi:type="dcterms:W3CDTF">2014-06-29T21:44:24Z</dcterms:modified>
</cp:coreProperties>
</file>