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0B7B6-82CB-441A-A16A-4B3E6A3374C0}">
  <a:tblStyle styleId="{E270B7B6-82CB-441A-A16A-4B3E6A3374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50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838405" y="45713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18">
            <a:extLst>
              <a:ext uri="{FF2B5EF4-FFF2-40B4-BE49-F238E27FC236}">
                <a16:creationId xmlns:a16="http://schemas.microsoft.com/office/drawing/2014/main" id="{4297092D-A57C-4889-9B0E-D713A95EDFC2}"/>
              </a:ext>
            </a:extLst>
          </p:cNvPr>
          <p:cNvSpPr txBox="1"/>
          <p:nvPr/>
        </p:nvSpPr>
        <p:spPr>
          <a:xfrm>
            <a:off x="96675" y="201216"/>
            <a:ext cx="322095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User Story – Logic Flow</a:t>
            </a:r>
            <a:endParaRPr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4525C-8387-4A26-AC7D-6E0649CF62A3}"/>
              </a:ext>
            </a:extLst>
          </p:cNvPr>
          <p:cNvSpPr txBox="1"/>
          <p:nvPr/>
        </p:nvSpPr>
        <p:spPr>
          <a:xfrm>
            <a:off x="0" y="428345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script: </a:t>
            </a:r>
            <a:r>
              <a:rPr lang="en-US" sz="1100" dirty="0" err="1"/>
              <a:t>Sentiments_app.ipynb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721C5-BDD9-4267-9918-7F1DD9FF4778}"/>
              </a:ext>
            </a:extLst>
          </p:cNvPr>
          <p:cNvSpPr txBox="1"/>
          <p:nvPr/>
        </p:nvSpPr>
        <p:spPr>
          <a:xfrm>
            <a:off x="8361124" y="4912668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Franco Hui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209E9A-D280-8B82-25F1-AFF662DD3E09}"/>
              </a:ext>
            </a:extLst>
          </p:cNvPr>
          <p:cNvSpPr/>
          <p:nvPr/>
        </p:nvSpPr>
        <p:spPr>
          <a:xfrm>
            <a:off x="1576309" y="950367"/>
            <a:ext cx="1277816" cy="785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name of the Artist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B7B286-7207-8668-B8BF-F11D40841DA5}"/>
              </a:ext>
            </a:extLst>
          </p:cNvPr>
          <p:cNvCxnSpPr>
            <a:cxnSpLocks/>
          </p:cNvCxnSpPr>
          <p:nvPr/>
        </p:nvCxnSpPr>
        <p:spPr>
          <a:xfrm>
            <a:off x="2215217" y="1746975"/>
            <a:ext cx="0" cy="27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62FCF7-789E-26CB-2E01-31E66F6C8EBE}"/>
              </a:ext>
            </a:extLst>
          </p:cNvPr>
          <p:cNvSpPr/>
          <p:nvPr/>
        </p:nvSpPr>
        <p:spPr>
          <a:xfrm>
            <a:off x="1494137" y="2023329"/>
            <a:ext cx="1442160" cy="27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found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10EE3AB-BA91-EA3B-96C5-8CEA6EDC530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H="1">
            <a:off x="1494137" y="1354252"/>
            <a:ext cx="82172" cy="807254"/>
          </a:xfrm>
          <a:prstGeom prst="bentConnector3">
            <a:avLst>
              <a:gd name="adj1" fmla="val -278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346D9D-F8F0-228B-732B-827B11FCFD49}"/>
              </a:ext>
            </a:extLst>
          </p:cNvPr>
          <p:cNvSpPr txBox="1"/>
          <p:nvPr/>
        </p:nvSpPr>
        <p:spPr>
          <a:xfrm>
            <a:off x="495152" y="1515498"/>
            <a:ext cx="884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No? Re-run the cell to enter again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99510A-4F27-DB80-F678-D3B312EF4C2C}"/>
              </a:ext>
            </a:extLst>
          </p:cNvPr>
          <p:cNvCxnSpPr/>
          <p:nvPr/>
        </p:nvCxnSpPr>
        <p:spPr>
          <a:xfrm>
            <a:off x="2215217" y="2299683"/>
            <a:ext cx="0" cy="27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6190260-59BB-A725-AEDB-D6AA20EB1662}"/>
              </a:ext>
            </a:extLst>
          </p:cNvPr>
          <p:cNvSpPr/>
          <p:nvPr/>
        </p:nvSpPr>
        <p:spPr>
          <a:xfrm>
            <a:off x="1576309" y="2576037"/>
            <a:ext cx="1277816" cy="785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name of the Artist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5B83BC-62B4-779A-9949-7F4D11342B6F}"/>
              </a:ext>
            </a:extLst>
          </p:cNvPr>
          <p:cNvSpPr/>
          <p:nvPr/>
        </p:nvSpPr>
        <p:spPr>
          <a:xfrm>
            <a:off x="1379668" y="3637837"/>
            <a:ext cx="1671095" cy="27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Song found found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78B345-651D-E398-4833-47D884BC3767}"/>
              </a:ext>
            </a:extLst>
          </p:cNvPr>
          <p:cNvCxnSpPr/>
          <p:nvPr/>
        </p:nvCxnSpPr>
        <p:spPr>
          <a:xfrm>
            <a:off x="2215216" y="3361483"/>
            <a:ext cx="0" cy="27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1543AE8-F0F3-FE8A-8290-25E1E39E6649}"/>
              </a:ext>
            </a:extLst>
          </p:cNvPr>
          <p:cNvCxnSpPr>
            <a:cxnSpLocks/>
            <a:endCxn id="24" idx="2"/>
          </p:cNvCxnSpPr>
          <p:nvPr/>
        </p:nvCxnSpPr>
        <p:spPr>
          <a:xfrm rot="5400000" flipH="1" flipV="1">
            <a:off x="1079909" y="3279614"/>
            <a:ext cx="807254" cy="185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8CEF79-55F6-28F3-7BE4-AF3BE6F8694F}"/>
              </a:ext>
            </a:extLst>
          </p:cNvPr>
          <p:cNvSpPr txBox="1"/>
          <p:nvPr/>
        </p:nvSpPr>
        <p:spPr>
          <a:xfrm>
            <a:off x="560017" y="3130006"/>
            <a:ext cx="884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No? Re-run the cell to enter again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BE39B71-3E58-562B-3AE6-5A0CBE90F651}"/>
              </a:ext>
            </a:extLst>
          </p:cNvPr>
          <p:cNvCxnSpPr>
            <a:cxnSpLocks/>
            <a:stCxn id="26" idx="3"/>
            <a:endCxn id="36" idx="2"/>
          </p:cNvCxnSpPr>
          <p:nvPr/>
        </p:nvCxnSpPr>
        <p:spPr>
          <a:xfrm flipV="1">
            <a:off x="3050763" y="1329189"/>
            <a:ext cx="647422" cy="24468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3BBF0F1-F92A-D7E9-5CC8-2F5A3F657207}"/>
              </a:ext>
            </a:extLst>
          </p:cNvPr>
          <p:cNvSpPr/>
          <p:nvPr/>
        </p:nvSpPr>
        <p:spPr>
          <a:xfrm>
            <a:off x="3698185" y="432033"/>
            <a:ext cx="3388415" cy="1794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two lists based on sentiment scores:</a:t>
            </a:r>
          </a:p>
          <a:p>
            <a:pPr marL="342900" indent="-342900" algn="ctr">
              <a:buAutoNum type="arabicPeriod"/>
            </a:pPr>
            <a:r>
              <a:rPr lang="en-US" dirty="0"/>
              <a:t>Top 20 most similar songs</a:t>
            </a:r>
          </a:p>
          <a:p>
            <a:pPr marL="342900" indent="-342900" algn="ctr">
              <a:buAutoNum type="arabicPeriod"/>
            </a:pPr>
            <a:r>
              <a:rPr lang="en-US" dirty="0"/>
              <a:t>Top </a:t>
            </a:r>
            <a:r>
              <a:rPr lang="en-US"/>
              <a:t>20 least </a:t>
            </a:r>
            <a:r>
              <a:rPr lang="en-US" dirty="0"/>
              <a:t>similar songs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3218C9-BD45-F670-05FA-5A3F72A95CBF}"/>
              </a:ext>
            </a:extLst>
          </p:cNvPr>
          <p:cNvCxnSpPr>
            <a:stCxn id="36" idx="4"/>
          </p:cNvCxnSpPr>
          <p:nvPr/>
        </p:nvCxnSpPr>
        <p:spPr>
          <a:xfrm flipH="1">
            <a:off x="5392392" y="2226344"/>
            <a:ext cx="1" cy="42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47DDBA-B7A4-E2D7-4258-6240A72BBC7E}"/>
              </a:ext>
            </a:extLst>
          </p:cNvPr>
          <p:cNvSpPr/>
          <p:nvPr/>
        </p:nvSpPr>
        <p:spPr>
          <a:xfrm>
            <a:off x="4278532" y="2669281"/>
            <a:ext cx="2227719" cy="830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Visualization with charts</a:t>
            </a:r>
          </a:p>
        </p:txBody>
      </p:sp>
    </p:spTree>
    <p:extLst>
      <p:ext uri="{BB962C8B-B14F-4D97-AF65-F5344CB8AC3E}">
        <p14:creationId xmlns:p14="http://schemas.microsoft.com/office/powerpoint/2010/main" val="3466593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68</Words>
  <Application>Microsoft Office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 Hui</dc:creator>
  <cp:lastModifiedBy>Hui, Franco</cp:lastModifiedBy>
  <cp:revision>20</cp:revision>
  <dcterms:modified xsi:type="dcterms:W3CDTF">2022-12-06T05:40:18Z</dcterms:modified>
</cp:coreProperties>
</file>