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0B7B6-82CB-441A-A16A-4B3E6A3374C0}">
  <a:tblStyle styleId="{E270B7B6-82CB-441A-A16A-4B3E6A337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3" d="100"/>
          <a:sy n="163" d="100"/>
        </p:scale>
        <p:origin x="15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uoyachen526/CS410Project_WestCoast/blob/main/my_playlist_sentiment_clean.csv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spotify_api.ipynb</a:t>
            </a:r>
            <a:r>
              <a:rPr lang="en-US" sz="1100" dirty="0"/>
              <a:t> &amp; sentiment_analysis_2.py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: Rounded Corners 42">
            <a:extLst>
              <a:ext uri="{FF2B5EF4-FFF2-40B4-BE49-F238E27FC236}">
                <a16:creationId xmlns:a16="http://schemas.microsoft.com/office/drawing/2014/main" id="{C6002676-863E-11CF-6B29-B8495D38D363}"/>
              </a:ext>
            </a:extLst>
          </p:cNvPr>
          <p:cNvSpPr/>
          <p:nvPr/>
        </p:nvSpPr>
        <p:spPr>
          <a:xfrm>
            <a:off x="194098" y="1334496"/>
            <a:ext cx="1501385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spotify_api.py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3C56B-52C2-F431-C0E1-2F82DA771DE7}"/>
              </a:ext>
            </a:extLst>
          </p:cNvPr>
          <p:cNvCxnSpPr>
            <a:cxnSpLocks/>
          </p:cNvCxnSpPr>
          <p:nvPr/>
        </p:nvCxnSpPr>
        <p:spPr>
          <a:xfrm flipV="1">
            <a:off x="1695483" y="1599938"/>
            <a:ext cx="3269709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226C4654-FFCC-537E-8D3C-86E6F2D7E749}"/>
              </a:ext>
            </a:extLst>
          </p:cNvPr>
          <p:cNvSpPr/>
          <p:nvPr/>
        </p:nvSpPr>
        <p:spPr>
          <a:xfrm>
            <a:off x="4979966" y="1355070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sentiment_analysis_2.py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7FD5-1B1B-29AE-9582-91705D4FFF3D}"/>
              </a:ext>
            </a:extLst>
          </p:cNvPr>
          <p:cNvSpPr txBox="1"/>
          <p:nvPr/>
        </p:nvSpPr>
        <p:spPr>
          <a:xfrm>
            <a:off x="1794310" y="965389"/>
            <a:ext cx="3086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Spotify account token to pull six different playlist into csv files, and then combine them into one file.</a:t>
            </a:r>
          </a:p>
          <a:p>
            <a:pPr marL="228600" indent="-228600">
              <a:buAutoNum type="arabicPeriod"/>
            </a:pPr>
            <a:r>
              <a:rPr lang="en-US" sz="900" dirty="0"/>
              <a:t>Call </a:t>
            </a:r>
            <a:r>
              <a:rPr lang="en-US" sz="900" dirty="0" err="1"/>
              <a:t>musicmatch</a:t>
            </a:r>
            <a:r>
              <a:rPr lang="en-US" sz="900" dirty="0"/>
              <a:t> </a:t>
            </a:r>
            <a:r>
              <a:rPr lang="en-US" sz="900" dirty="0" err="1"/>
              <a:t>api</a:t>
            </a:r>
            <a:r>
              <a:rPr lang="en-US" sz="900" dirty="0"/>
              <a:t> to retrieve lyrics for all songs in the six playlists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8E60B20-0101-AE4A-EA96-DA8D507E0C57}"/>
              </a:ext>
            </a:extLst>
          </p:cNvPr>
          <p:cNvCxnSpPr>
            <a:stCxn id="10" idx="3"/>
          </p:cNvCxnSpPr>
          <p:nvPr/>
        </p:nvCxnSpPr>
        <p:spPr>
          <a:xfrm flipH="1">
            <a:off x="2880360" y="1620512"/>
            <a:ext cx="4541783" cy="1680472"/>
          </a:xfrm>
          <a:prstGeom prst="bentConnector3">
            <a:avLst>
              <a:gd name="adj1" fmla="val -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2">
            <a:extLst>
              <a:ext uri="{FF2B5EF4-FFF2-40B4-BE49-F238E27FC236}">
                <a16:creationId xmlns:a16="http://schemas.microsoft.com/office/drawing/2014/main" id="{E6AAA196-D84B-DD72-D7A8-95A8909F4756}"/>
              </a:ext>
            </a:extLst>
          </p:cNvPr>
          <p:cNvSpPr/>
          <p:nvPr/>
        </p:nvSpPr>
        <p:spPr>
          <a:xfrm>
            <a:off x="438183" y="3056116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Sentiments_app.ipynb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0E1A-A073-36D5-F327-604612CB8379}"/>
              </a:ext>
            </a:extLst>
          </p:cNvPr>
          <p:cNvSpPr txBox="1"/>
          <p:nvPr/>
        </p:nvSpPr>
        <p:spPr>
          <a:xfrm>
            <a:off x="3337724" y="2659162"/>
            <a:ext cx="308682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VADER library to conduct sentiment analysis and log sentiment (Positive, Negative, Neutral) and their scores (0-100) into the </a:t>
            </a:r>
            <a:r>
              <a:rPr lang="en-US" sz="1050" b="0" i="0" u="none" strike="noStrike" dirty="0">
                <a:effectLst/>
                <a:latin typeface="-apple-system"/>
                <a:hlinkClick r:id="rId2" tooltip="my_playlist_sentiment_clean.csv"/>
              </a:rPr>
              <a:t>my_playlist_sentiment_clean.csv</a:t>
            </a:r>
            <a:r>
              <a:rPr lang="en-US" sz="900" dirty="0"/>
              <a:t>.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User Story – Logic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Sentiments_app.ipynb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09E9A-D280-8B82-25F1-AFF662DD3E09}"/>
              </a:ext>
            </a:extLst>
          </p:cNvPr>
          <p:cNvSpPr/>
          <p:nvPr/>
        </p:nvSpPr>
        <p:spPr>
          <a:xfrm>
            <a:off x="2112707" y="129741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the Artist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7B286-7207-8668-B8BF-F11D40841DA5}"/>
              </a:ext>
            </a:extLst>
          </p:cNvPr>
          <p:cNvCxnSpPr>
            <a:cxnSpLocks/>
          </p:cNvCxnSpPr>
          <p:nvPr/>
        </p:nvCxnSpPr>
        <p:spPr>
          <a:xfrm>
            <a:off x="2751615" y="2094019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2FCF7-789E-26CB-2E01-31E66F6C8EBE}"/>
              </a:ext>
            </a:extLst>
          </p:cNvPr>
          <p:cNvSpPr/>
          <p:nvPr/>
        </p:nvSpPr>
        <p:spPr>
          <a:xfrm>
            <a:off x="2030535" y="2370373"/>
            <a:ext cx="1442160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found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0EE3AB-BA91-EA3B-96C5-8CEA6EDC530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2030535" y="1701296"/>
            <a:ext cx="82172" cy="807254"/>
          </a:xfrm>
          <a:prstGeom prst="bentConnector3">
            <a:avLst>
              <a:gd name="adj1" fmla="val -2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346D9D-F8F0-228B-732B-827B11FCFD49}"/>
              </a:ext>
            </a:extLst>
          </p:cNvPr>
          <p:cNvSpPr txBox="1"/>
          <p:nvPr/>
        </p:nvSpPr>
        <p:spPr>
          <a:xfrm>
            <a:off x="1031550" y="1862542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99510A-4F27-DB80-F678-D3B312EF4C2C}"/>
              </a:ext>
            </a:extLst>
          </p:cNvPr>
          <p:cNvCxnSpPr/>
          <p:nvPr/>
        </p:nvCxnSpPr>
        <p:spPr>
          <a:xfrm>
            <a:off x="2751615" y="26467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90260-59BB-A725-AEDB-D6AA20EB1662}"/>
              </a:ext>
            </a:extLst>
          </p:cNvPr>
          <p:cNvSpPr/>
          <p:nvPr/>
        </p:nvSpPr>
        <p:spPr>
          <a:xfrm>
            <a:off x="2112707" y="292308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the song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B83BC-62B4-779A-9949-7F4D11342B6F}"/>
              </a:ext>
            </a:extLst>
          </p:cNvPr>
          <p:cNvSpPr/>
          <p:nvPr/>
        </p:nvSpPr>
        <p:spPr>
          <a:xfrm>
            <a:off x="1916066" y="3984881"/>
            <a:ext cx="1671095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 found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8B345-651D-E398-4833-47D884BC3767}"/>
              </a:ext>
            </a:extLst>
          </p:cNvPr>
          <p:cNvCxnSpPr/>
          <p:nvPr/>
        </p:nvCxnSpPr>
        <p:spPr>
          <a:xfrm>
            <a:off x="2751614" y="37085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543AE8-F0F3-FE8A-8290-25E1E39E6649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616307" y="3626658"/>
            <a:ext cx="807254" cy="18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CEF79-55F6-28F3-7BE4-AF3BE6F8694F}"/>
              </a:ext>
            </a:extLst>
          </p:cNvPr>
          <p:cNvSpPr txBox="1"/>
          <p:nvPr/>
        </p:nvSpPr>
        <p:spPr>
          <a:xfrm>
            <a:off x="1096415" y="3477050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BE39B71-3E58-562B-3AE6-5A0CBE90F651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 flipV="1">
            <a:off x="3587161" y="1711507"/>
            <a:ext cx="647422" cy="2411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3BBF0F1-F92A-D7E9-5CC8-2F5A3F657207}"/>
              </a:ext>
            </a:extLst>
          </p:cNvPr>
          <p:cNvSpPr/>
          <p:nvPr/>
        </p:nvSpPr>
        <p:spPr>
          <a:xfrm>
            <a:off x="4234583" y="814351"/>
            <a:ext cx="3388415" cy="17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two lists based on sentiment scores: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most similar songs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least similar songs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218C9-BD45-F670-05FA-5A3F72A95CBF}"/>
              </a:ext>
            </a:extLst>
          </p:cNvPr>
          <p:cNvCxnSpPr>
            <a:stCxn id="36" idx="4"/>
          </p:cNvCxnSpPr>
          <p:nvPr/>
        </p:nvCxnSpPr>
        <p:spPr>
          <a:xfrm flipH="1">
            <a:off x="5928790" y="2608662"/>
            <a:ext cx="1" cy="4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47DDBA-B7A4-E2D7-4258-6240A72BBC7E}"/>
              </a:ext>
            </a:extLst>
          </p:cNvPr>
          <p:cNvSpPr/>
          <p:nvPr/>
        </p:nvSpPr>
        <p:spPr>
          <a:xfrm>
            <a:off x="4814930" y="3016325"/>
            <a:ext cx="2227719" cy="83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with charts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0741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172</Words>
  <Application>Microsoft Office PowerPoint</Application>
  <PresentationFormat>On-screen Show (16:9)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Arial</vt:lpstr>
      <vt:lpstr>-apple-system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Hui</dc:creator>
  <cp:lastModifiedBy>Hui, Franco</cp:lastModifiedBy>
  <cp:revision>23</cp:revision>
  <dcterms:modified xsi:type="dcterms:W3CDTF">2022-12-07T05:56:53Z</dcterms:modified>
</cp:coreProperties>
</file>