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5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D0C"/>
    <a:srgbClr val="DBDF2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7 w 717"/>
                <a:gd name="T1" fmla="*/ 845 h 845"/>
                <a:gd name="T2" fmla="*/ 727 w 717"/>
                <a:gd name="T3" fmla="*/ 821 h 845"/>
                <a:gd name="T4" fmla="*/ 584 w 717"/>
                <a:gd name="T5" fmla="*/ 605 h 845"/>
                <a:gd name="T6" fmla="*/ 411 w 717"/>
                <a:gd name="T7" fmla="*/ 396 h 845"/>
                <a:gd name="T8" fmla="*/ 226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4 w 717"/>
                <a:gd name="T15" fmla="*/ 198 h 845"/>
                <a:gd name="T16" fmla="*/ 405 w 717"/>
                <a:gd name="T17" fmla="*/ 408 h 845"/>
                <a:gd name="T18" fmla="*/ 578 w 717"/>
                <a:gd name="T19" fmla="*/ 623 h 845"/>
                <a:gd name="T20" fmla="*/ 727 w 717"/>
                <a:gd name="T21" fmla="*/ 845 h 845"/>
                <a:gd name="T22" fmla="*/ 72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2 w 407"/>
                <a:gd name="T1" fmla="*/ 414 h 414"/>
                <a:gd name="T2" fmla="*/ 412 w 407"/>
                <a:gd name="T3" fmla="*/ 396 h 414"/>
                <a:gd name="T4" fmla="*/ 227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1 w 407"/>
                <a:gd name="T13" fmla="*/ 204 h 414"/>
                <a:gd name="T14" fmla="*/ 412 w 407"/>
                <a:gd name="T15" fmla="*/ 414 h 414"/>
                <a:gd name="T16" fmla="*/ 412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6 w 586"/>
                <a:gd name="T1" fmla="*/ 0 h 599"/>
                <a:gd name="T2" fmla="*/ 578 w 586"/>
                <a:gd name="T3" fmla="*/ 0 h 599"/>
                <a:gd name="T4" fmla="*/ 412 w 586"/>
                <a:gd name="T5" fmla="*/ 132 h 599"/>
                <a:gd name="T6" fmla="*/ 262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2 w 586"/>
                <a:gd name="T17" fmla="*/ 282 h 599"/>
                <a:gd name="T18" fmla="*/ 418 w 586"/>
                <a:gd name="T19" fmla="*/ 138 h 599"/>
                <a:gd name="T20" fmla="*/ 596 w 586"/>
                <a:gd name="T21" fmla="*/ 0 h 599"/>
                <a:gd name="T22" fmla="*/ 59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4 w 269"/>
                <a:gd name="T1" fmla="*/ 0 h 252"/>
                <a:gd name="T2" fmla="*/ 256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4 w 269"/>
                <a:gd name="T15" fmla="*/ 0 h 252"/>
                <a:gd name="T16" fmla="*/ 274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8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04841-CE5E-440F-A0C1-60C3AFADE6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31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B8BD2-A137-4815-A1A2-D92A2FC1DC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2C56B-A7E1-49C6-A044-8ADC0D5328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15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E9BEA-22A2-40C1-84C9-8C04786072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CFCB1-889C-4C1A-A43D-8477F6F5D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7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A797C-09B9-41C0-8EA2-7D24C7A944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24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0E7AA-BC73-480D-B6C2-B9E7CB5294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35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5629-F77A-4F71-B2A0-B7F6F99ABA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6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4E8F1-20AB-48E3-A2B1-E4FF5C3C9B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39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B5669-1578-48D4-8CBB-B97BD7C605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8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1EE51-EA9A-4174-8355-BD7B9B16CF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88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31189-A491-43CA-ADA7-C6C3FCEA41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2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481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2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2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482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2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2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2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2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2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2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3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3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3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3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3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483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483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3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3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7 w 717"/>
                <a:gd name="T1" fmla="*/ 845 h 845"/>
                <a:gd name="T2" fmla="*/ 727 w 717"/>
                <a:gd name="T3" fmla="*/ 821 h 845"/>
                <a:gd name="T4" fmla="*/ 584 w 717"/>
                <a:gd name="T5" fmla="*/ 605 h 845"/>
                <a:gd name="T6" fmla="*/ 411 w 717"/>
                <a:gd name="T7" fmla="*/ 396 h 845"/>
                <a:gd name="T8" fmla="*/ 226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4 w 717"/>
                <a:gd name="T15" fmla="*/ 198 h 845"/>
                <a:gd name="T16" fmla="*/ 405 w 717"/>
                <a:gd name="T17" fmla="*/ 408 h 845"/>
                <a:gd name="T18" fmla="*/ 578 w 717"/>
                <a:gd name="T19" fmla="*/ 623 h 845"/>
                <a:gd name="T20" fmla="*/ 727 w 717"/>
                <a:gd name="T21" fmla="*/ 845 h 845"/>
                <a:gd name="T22" fmla="*/ 72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2 w 407"/>
                <a:gd name="T1" fmla="*/ 414 h 414"/>
                <a:gd name="T2" fmla="*/ 412 w 407"/>
                <a:gd name="T3" fmla="*/ 396 h 414"/>
                <a:gd name="T4" fmla="*/ 227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1 w 407"/>
                <a:gd name="T13" fmla="*/ 204 h 414"/>
                <a:gd name="T14" fmla="*/ 412 w 407"/>
                <a:gd name="T15" fmla="*/ 414 h 414"/>
                <a:gd name="T16" fmla="*/ 412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6 w 586"/>
                <a:gd name="T1" fmla="*/ 0 h 599"/>
                <a:gd name="T2" fmla="*/ 578 w 586"/>
                <a:gd name="T3" fmla="*/ 0 h 599"/>
                <a:gd name="T4" fmla="*/ 412 w 586"/>
                <a:gd name="T5" fmla="*/ 132 h 599"/>
                <a:gd name="T6" fmla="*/ 262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2 w 586"/>
                <a:gd name="T17" fmla="*/ 282 h 599"/>
                <a:gd name="T18" fmla="*/ 418 w 586"/>
                <a:gd name="T19" fmla="*/ 138 h 599"/>
                <a:gd name="T20" fmla="*/ 596 w 586"/>
                <a:gd name="T21" fmla="*/ 0 h 599"/>
                <a:gd name="T22" fmla="*/ 59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4 w 269"/>
                <a:gd name="T1" fmla="*/ 0 h 252"/>
                <a:gd name="T2" fmla="*/ 256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4 w 269"/>
                <a:gd name="T15" fmla="*/ 0 h 252"/>
                <a:gd name="T16" fmla="*/ 274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5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5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5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5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94AB6C4-3F98-4CB4-A3B6-B06CACEF20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485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北京卓正志远软件公司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PageOffice 4.0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32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谢谢大家！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1028</TotalTime>
  <Words>12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Verdana</vt:lpstr>
      <vt:lpstr>宋体</vt:lpstr>
      <vt:lpstr>Arial</vt:lpstr>
      <vt:lpstr>Wingdings</vt:lpstr>
      <vt:lpstr>Calibri</vt:lpstr>
      <vt:lpstr>Globe</vt:lpstr>
      <vt:lpstr>北京卓正志远软件公司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</dc:creator>
  <cp:lastModifiedBy>张三</cp:lastModifiedBy>
  <cp:revision>14</cp:revision>
  <cp:lastPrinted>1601-01-01T00:00:00Z</cp:lastPrinted>
  <dcterms:created xsi:type="dcterms:W3CDTF">1601-01-01T00:00:00Z</dcterms:created>
  <dcterms:modified xsi:type="dcterms:W3CDTF">2023-06-09T03:50:37Z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