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71" r:id="rId4"/>
    <p:sldId id="264" r:id="rId5"/>
    <p:sldId id="272" r:id="rId6"/>
    <p:sldId id="266" r:id="rId7"/>
    <p:sldId id="273" r:id="rId8"/>
    <p:sldId id="270" r:id="rId9"/>
    <p:sldId id="269" r:id="rId10"/>
    <p:sldId id="267" r:id="rId11"/>
    <p:sldId id="274" r:id="rId12"/>
    <p:sldId id="275" r:id="rId13"/>
    <p:sldId id="276" r:id="rId14"/>
    <p:sldId id="268" r:id="rId15"/>
    <p:sldId id="277" r:id="rId16"/>
    <p:sldId id="278" r:id="rId17"/>
    <p:sldId id="265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7"/>
    <p:restoredTop sz="94672"/>
  </p:normalViewPr>
  <p:slideViewPr>
    <p:cSldViewPr snapToGrid="0">
      <p:cViewPr varScale="1">
        <p:scale>
          <a:sx n="69" d="100"/>
          <a:sy n="69" d="100"/>
        </p:scale>
        <p:origin x="216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B0232-D46C-4640-9D5E-068FAD61B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F3CF32-BF32-474F-AAE1-661E2B96E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8E8F9-2B67-44FE-BD30-06AB44D0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5BCAC-5F2E-428D-85E7-2513E933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C9D17-44B9-4D7A-B5F2-755EF967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863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D384A-4612-46C0-B54B-EFBC5CB4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A54C7-3F97-4B88-9DCA-2596DE1FF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13582-893E-4F7E-8755-4DCDC29D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751BB-E2DD-47ED-A0CE-CEC24509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6343E-16B7-43AF-AF95-139CFCEA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881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0BF0A-7D96-4A51-B1DF-A0C0A31EE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2B940-969F-4AB3-908D-E2782C34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FD5D7-E7B3-4897-971A-0287486F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DA67F-6879-4857-A9B3-E5CFAF7D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E7321-CF13-4788-A74E-834F1E58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78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48A2A-36C6-417F-8B5B-5A8E87F0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DC079-69C5-4BAF-81A5-4D9727E2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42B7F-17F8-46F7-9E93-0734956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2627F-A9D9-4C91-8304-8E694BA8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BB1B5-7BE5-4165-B3EC-1F642940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117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30BFC-384C-4109-A652-4DB6B7D0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932B0-A5B6-4434-A2DB-D4CE8AAD9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918C0-FAAD-4C41-98FC-ADF89FD6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793A0-CD11-47AC-A187-1833B58C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C3E72-3384-48F2-9AE4-B2ED5D0D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8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B9EDC-E530-4815-BF93-341780D4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0CC3B-ED06-4FBE-93E3-2BBF4CD91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274CD6-6194-44FB-A241-AC20B72E8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283B7-BD30-4018-849F-344684FF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76E28-55D8-4A19-9A44-53B2340F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420E5-3206-4DA0-9185-EF47D056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08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E50E1-E9FB-4796-93F6-A1C33649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4CA74-DB45-4AA1-9DF4-5D6F160B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2BDFA-8157-41C7-B3BF-9B819367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BCD66C-7963-4AEB-A7A3-A3156381B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766F76-4B11-4B12-895A-30EFBBB07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5CB762-C560-4390-BFBD-5A9A9C7E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2024/11/5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DF6442-33B3-4E19-8502-5FA824C7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05DBA5-2C61-40C7-8852-F4BB6A55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87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153F6-08F3-414F-9A57-083C81EC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813D99-57C3-4F5C-BA44-19E5BDB6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2024/11/5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2B523E-9D4D-49AF-9B63-13321F7E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5A0022-60FD-4001-BBA0-AB02BA30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01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6F71A9-2AE8-42CC-A40D-2A3BBF4F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2024/11/5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0BA027-B835-42AC-B8A4-779ABE9E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91ED70-68D5-4D03-84E8-A353B327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35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D3919-4BB9-4E58-ADED-FDCF013F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6EFA3-8A5F-48EC-9212-93EF5A9E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9E607A-2997-42B1-9179-266078A2E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7DD6C8-B539-45ED-B6B7-9C2C65C8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428C7-99DC-4895-9D22-04290AC0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29B17-AE75-46ED-8C9A-69EA9121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8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A0AAC-3B06-4438-8940-F8BC0B23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9A23C3-563B-4A79-882F-0ED98F11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7ED32-6BD2-4E5E-9E7B-2458036A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0C0A6-57A8-4247-9568-E35409D7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77C-8DEC-2449-963B-4AE0F49B9878}" type="datetimeFigureOut">
              <a:rPr kumimoji="1" lang="zh-CN" altLang="en-US" smtClean="0"/>
              <a:t>2024/11/5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E7FEA-1AB9-4FF0-ADB1-A18C4D96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087F3-8F12-400D-B44C-A397FC2C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06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F86FC7-5F9A-4919-84B0-6395329D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A61BA-6F10-47DA-9EB1-0E1A1DD36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1EFC1-3CC7-4C8F-871D-67EB573E2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F977C-8DEC-2449-963B-4AE0F49B9878}" type="datetimeFigureOut">
              <a:rPr kumimoji="1" lang="zh-CN" altLang="en-US" smtClean="0"/>
              <a:t>2024/11/5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F632-9BCF-4AB9-BF93-571FE4DA7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E29C4-1BAF-4C00-B734-264F0F82B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0FC0C-20B4-F547-BE8A-E7965EC27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39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FE1F3-C8C8-533A-B9D7-F5EAD2247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期中复习课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6B9539-11C4-A2A3-5E12-8C9B0E1EA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马允轩</a:t>
            </a:r>
            <a:endParaRPr kumimoji="1" lang="en-US" altLang="zh-CN" dirty="0"/>
          </a:p>
          <a:p>
            <a:r>
              <a:rPr kumimoji="1" lang="en-US" altLang="zh-CN" dirty="0"/>
              <a:t>2024.11.4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46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D34F8-AF51-906A-0A5C-19664B41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连续随机变量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ECF0A0-AABA-BF81-8C96-1D68E8A84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016251"/>
            <a:ext cx="8025145" cy="309148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1B94F2-291B-F41B-807A-75D831152CE4}"/>
              </a:ext>
            </a:extLst>
          </p:cNvPr>
          <p:cNvSpPr txBox="1"/>
          <p:nvPr/>
        </p:nvSpPr>
        <p:spPr>
          <a:xfrm>
            <a:off x="1008320" y="1690688"/>
            <a:ext cx="9539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概率密度函数的定义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相关随机变量的概率密度函数的关系</a:t>
            </a:r>
          </a:p>
        </p:txBody>
      </p:sp>
    </p:spTree>
    <p:extLst>
      <p:ext uri="{BB962C8B-B14F-4D97-AF65-F5344CB8AC3E}">
        <p14:creationId xmlns:p14="http://schemas.microsoft.com/office/powerpoint/2010/main" val="340801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10E2E-3B45-CB8F-26C3-5CA718A2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85E882-CC96-DD0D-B1E6-D5D303EE5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078" y="365124"/>
            <a:ext cx="7293983" cy="6183309"/>
          </a:xfrm>
        </p:spPr>
      </p:pic>
    </p:spTree>
    <p:extLst>
      <p:ext uri="{BB962C8B-B14F-4D97-AF65-F5344CB8AC3E}">
        <p14:creationId xmlns:p14="http://schemas.microsoft.com/office/powerpoint/2010/main" val="327384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5E3E0-4FF3-B242-7BD2-E4E10B35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B6F42E-EC21-FD89-3F77-3DDCE1803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230" y="842943"/>
            <a:ext cx="7468377" cy="5502065"/>
          </a:xfrm>
        </p:spPr>
      </p:pic>
    </p:spTree>
    <p:extLst>
      <p:ext uri="{BB962C8B-B14F-4D97-AF65-F5344CB8AC3E}">
        <p14:creationId xmlns:p14="http://schemas.microsoft.com/office/powerpoint/2010/main" val="318475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0368F-23C1-0A9D-1E23-FD8EA4BF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F15043-000E-35AF-9CA7-2E687DDEA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067" y="1449523"/>
            <a:ext cx="8734361" cy="5169315"/>
          </a:xfrm>
        </p:spPr>
      </p:pic>
    </p:spTree>
    <p:extLst>
      <p:ext uri="{BB962C8B-B14F-4D97-AF65-F5344CB8AC3E}">
        <p14:creationId xmlns:p14="http://schemas.microsoft.com/office/powerpoint/2010/main" val="192458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175D-24A7-D8A7-143F-77F422CB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多维随机变量拆分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9F80E7-52B2-6D66-BFD2-B480072A63CB}"/>
              </a:ext>
            </a:extLst>
          </p:cNvPr>
          <p:cNvSpPr txBox="1"/>
          <p:nvPr/>
        </p:nvSpPr>
        <p:spPr>
          <a:xfrm>
            <a:off x="838200" y="1531088"/>
            <a:ext cx="10468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协方差</a:t>
            </a:r>
            <a:r>
              <a:rPr kumimoji="1" lang="en-US" altLang="zh-CN" sz="2800" dirty="0" err="1"/>
              <a:t>Cov</a:t>
            </a:r>
            <a:r>
              <a:rPr kumimoji="1" lang="en-US" altLang="zh-CN" sz="2800" dirty="0"/>
              <a:t>(X,Y)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期望、方差的拆分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0A19895-2250-D3F1-C654-94ED1560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3578"/>
            <a:ext cx="9939180" cy="321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5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264EF-F723-0281-4DDE-059CF149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0E04789-B1D4-0F1B-F5FC-12BFF7FBE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0224"/>
            <a:ext cx="10515600" cy="3482139"/>
          </a:xfrm>
        </p:spPr>
      </p:pic>
    </p:spTree>
    <p:extLst>
      <p:ext uri="{BB962C8B-B14F-4D97-AF65-F5344CB8AC3E}">
        <p14:creationId xmlns:p14="http://schemas.microsoft.com/office/powerpoint/2010/main" val="183507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3E6B8-EA90-8B85-C904-6E6D8A320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0EAA9-3B35-6087-4A63-B4B85397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6DE79A-9601-0ACF-34F4-01A828F1A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49459"/>
            <a:ext cx="10515600" cy="2703669"/>
          </a:xfrm>
        </p:spPr>
      </p:pic>
    </p:spTree>
    <p:extLst>
      <p:ext uri="{BB962C8B-B14F-4D97-AF65-F5344CB8AC3E}">
        <p14:creationId xmlns:p14="http://schemas.microsoft.com/office/powerpoint/2010/main" val="136831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78CD4-DEE1-A6C2-3585-1350EB16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技巧性题目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266447-EE78-98E6-4687-7D9C9FDAD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9000"/>
            <a:ext cx="10515600" cy="199835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829E27-C870-4994-6302-9CFB23265F23}"/>
              </a:ext>
            </a:extLst>
          </p:cNvPr>
          <p:cNvSpPr txBox="1"/>
          <p:nvPr/>
        </p:nvSpPr>
        <p:spPr>
          <a:xfrm>
            <a:off x="1105786" y="1850065"/>
            <a:ext cx="620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条件期望</a:t>
            </a:r>
          </a:p>
        </p:txBody>
      </p:sp>
    </p:spTree>
    <p:extLst>
      <p:ext uri="{BB962C8B-B14F-4D97-AF65-F5344CB8AC3E}">
        <p14:creationId xmlns:p14="http://schemas.microsoft.com/office/powerpoint/2010/main" val="253216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BA855-9FE1-271B-741F-2772186E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149FCF-F3FD-C678-17B8-D5FC7E96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91512"/>
            <a:ext cx="10515600" cy="1619564"/>
          </a:xfrm>
        </p:spPr>
      </p:pic>
    </p:spTree>
    <p:extLst>
      <p:ext uri="{BB962C8B-B14F-4D97-AF65-F5344CB8AC3E}">
        <p14:creationId xmlns:p14="http://schemas.microsoft.com/office/powerpoint/2010/main" val="249697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4FB02-7914-57F1-D78A-CA4614FB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概率的定义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65A23C-4C2C-D72A-33C7-27868F3D8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405" y="1690688"/>
            <a:ext cx="10923189" cy="3391675"/>
          </a:xfrm>
        </p:spPr>
      </p:pic>
    </p:spTree>
    <p:extLst>
      <p:ext uri="{BB962C8B-B14F-4D97-AF65-F5344CB8AC3E}">
        <p14:creationId xmlns:p14="http://schemas.microsoft.com/office/powerpoint/2010/main" val="245820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C1972-49BD-5251-9C99-DDBE6A6F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F22851-8216-A4F5-6BFF-892315EB2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350" y="1843849"/>
            <a:ext cx="9385300" cy="4165600"/>
          </a:xfrm>
        </p:spPr>
      </p:pic>
    </p:spTree>
    <p:extLst>
      <p:ext uri="{BB962C8B-B14F-4D97-AF65-F5344CB8AC3E}">
        <p14:creationId xmlns:p14="http://schemas.microsoft.com/office/powerpoint/2010/main" val="20466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176F8-3806-8F59-A77A-016FE9FE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概率的定义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F88D75-CA39-C491-7E27-246981A21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6699"/>
            <a:ext cx="10515600" cy="4684079"/>
          </a:xfrm>
        </p:spPr>
      </p:pic>
    </p:spTree>
    <p:extLst>
      <p:ext uri="{BB962C8B-B14F-4D97-AF65-F5344CB8AC3E}">
        <p14:creationId xmlns:p14="http://schemas.microsoft.com/office/powerpoint/2010/main" val="353249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7F523-1FAE-5ABE-F992-E48B6F32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6B39EE-E353-ED32-4384-58A40DDCB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164" y="1471062"/>
            <a:ext cx="8427945" cy="4740068"/>
          </a:xfrm>
        </p:spPr>
      </p:pic>
    </p:spTree>
    <p:extLst>
      <p:ext uri="{BB962C8B-B14F-4D97-AF65-F5344CB8AC3E}">
        <p14:creationId xmlns:p14="http://schemas.microsoft.com/office/powerpoint/2010/main" val="187662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E93E3-518B-86E9-CE7D-1FD47267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离散随机变量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ABB4CE-48A0-8FCA-6299-231BD2EB3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9000"/>
            <a:ext cx="10375325" cy="2075065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D42480-BDED-9EFA-4408-6FFD36E60521}"/>
              </a:ext>
            </a:extLst>
          </p:cNvPr>
          <p:cNvSpPr txBox="1"/>
          <p:nvPr/>
        </p:nvSpPr>
        <p:spPr>
          <a:xfrm>
            <a:off x="1233376" y="1815696"/>
            <a:ext cx="57841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期望的定义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方差的定义</a:t>
            </a:r>
          </a:p>
        </p:txBody>
      </p:sp>
    </p:spTree>
    <p:extLst>
      <p:ext uri="{BB962C8B-B14F-4D97-AF65-F5344CB8AC3E}">
        <p14:creationId xmlns:p14="http://schemas.microsoft.com/office/powerpoint/2010/main" val="360781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9921F-68CE-052D-5200-3DDA20B5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C06A57-C7E3-4C0C-EB89-7E1E21817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7199"/>
          <a:stretch/>
        </p:blipFill>
        <p:spPr>
          <a:xfrm>
            <a:off x="1392316" y="1690688"/>
            <a:ext cx="9850276" cy="4075630"/>
          </a:xfrm>
        </p:spPr>
      </p:pic>
    </p:spTree>
    <p:extLst>
      <p:ext uri="{BB962C8B-B14F-4D97-AF65-F5344CB8AC3E}">
        <p14:creationId xmlns:p14="http://schemas.microsoft.com/office/powerpoint/2010/main" val="118995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516F5-3A13-A4BF-2B77-39E57F66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一般求法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A0253C-E768-BB72-444C-61D92D892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6674"/>
            <a:ext cx="9163847" cy="172867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7B37D8-B605-EE38-BC8C-EF16CB2A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98" y="3611337"/>
            <a:ext cx="1022340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E19CD-066E-7818-B63B-D0B3ED3F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连续随机变量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29763-108C-A3FC-20A0-F2A8F296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一般化推导</a:t>
            </a:r>
            <a:endParaRPr kumimoji="1" lang="en-US" altLang="zh-CN" dirty="0"/>
          </a:p>
          <a:p>
            <a:r>
              <a:rPr kumimoji="1" lang="en-US" altLang="zh-CN" dirty="0"/>
              <a:t>(</a:t>
            </a:r>
            <a:r>
              <a:rPr kumimoji="1" lang="zh-CN" altLang="en-US" dirty="0"/>
              <a:t>具体见课件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46235E-80D1-8C1C-311D-748B80CB5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5406"/>
            <a:ext cx="10478543" cy="20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6771"/>
      </p:ext>
    </p:extLst>
  </p:cSld>
  <p:clrMapOvr>
    <a:masterClrMapping/>
  </p:clrMapOvr>
</p:sld>
</file>

<file path=ppt/theme/theme1.xml><?xml version="1.0" encoding="utf-8"?>
<a:theme xmlns:a="http://schemas.openxmlformats.org/drawingml/2006/main" name="ppt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母版" id="{A4CDAA9E-557F-1E46-ACAC-49A5FC1C9335}" vid="{C4720657-195C-E443-85C9-CD25BD758C3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ppt母版</Template>
  <TotalTime>227</TotalTime>
  <Words>100</Words>
  <Application>Microsoft Macintosh PowerPoint</Application>
  <PresentationFormat>宽屏</PresentationFormat>
  <Paragraphs>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ppt母版</vt:lpstr>
      <vt:lpstr>期中复习课</vt:lpstr>
      <vt:lpstr>概率的定义</vt:lpstr>
      <vt:lpstr>答案</vt:lpstr>
      <vt:lpstr>概率的定义</vt:lpstr>
      <vt:lpstr>答案</vt:lpstr>
      <vt:lpstr>离散随机变量</vt:lpstr>
      <vt:lpstr>答案</vt:lpstr>
      <vt:lpstr>一般求法</vt:lpstr>
      <vt:lpstr>连续随机变量</vt:lpstr>
      <vt:lpstr>连续随机变量</vt:lpstr>
      <vt:lpstr>答案(1)</vt:lpstr>
      <vt:lpstr>答案(2)</vt:lpstr>
      <vt:lpstr>答案(3)</vt:lpstr>
      <vt:lpstr>多维随机变量拆分</vt:lpstr>
      <vt:lpstr>答案(1)</vt:lpstr>
      <vt:lpstr>答案(2)</vt:lpstr>
      <vt:lpstr>技巧性题目</vt:lpstr>
      <vt:lpstr>答案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允轩 马</dc:creator>
  <cp:lastModifiedBy>允轩 马</cp:lastModifiedBy>
  <cp:revision>26</cp:revision>
  <dcterms:created xsi:type="dcterms:W3CDTF">2024-11-04T08:12:34Z</dcterms:created>
  <dcterms:modified xsi:type="dcterms:W3CDTF">2024-11-05T06:14:50Z</dcterms:modified>
</cp:coreProperties>
</file>