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A7753-D9E9-554E-869F-A046302E35BB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A3AB2-5B3A-314A-AD40-AB89ED3C3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9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2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6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7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1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8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9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4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7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A57C7A-D559-EF4C-809B-861FEB211350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63FBC1B-3D9C-8F43-B496-41D42F875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198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8C6F0EB-AF1B-4026-BC87-373E31D0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/>
        </p:blipFill>
        <p:spPr>
          <a:xfrm>
            <a:off x="2605180" y="841765"/>
            <a:ext cx="8111588" cy="4960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517E892-4860-40E7-B9F1-4566C40D2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/>
        </p:blipFill>
        <p:spPr>
          <a:xfrm>
            <a:off x="8911492" y="4209199"/>
            <a:ext cx="3280508" cy="264880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47B1BB8-73AE-407A-8D22-E7A0D4F4602B}"/>
              </a:ext>
            </a:extLst>
          </p:cNvPr>
          <p:cNvSpPr/>
          <p:nvPr/>
        </p:nvSpPr>
        <p:spPr>
          <a:xfrm>
            <a:off x="4577787" y="2260258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rgbClr val="386D52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实验讨论与分析</a:t>
            </a:r>
            <a:endParaRPr lang="zh-CN" altLang="en-US" sz="4800" b="1" dirty="0"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B5163A24-5D67-44D9-8F8A-CA7BD7D87684}"/>
              </a:ext>
            </a:extLst>
          </p:cNvPr>
          <p:cNvCxnSpPr>
            <a:cxnSpLocks/>
          </p:cNvCxnSpPr>
          <p:nvPr/>
        </p:nvCxnSpPr>
        <p:spPr>
          <a:xfrm>
            <a:off x="4334269" y="3131087"/>
            <a:ext cx="4695952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C8BA0F0-4EBE-4468-A4B1-78E7C95D9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/>
        </p:blipFill>
        <p:spPr>
          <a:xfrm>
            <a:off x="0" y="806"/>
            <a:ext cx="3911600" cy="685719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8AA0FCCC-8FE6-488E-BC26-72511F1B62CE}"/>
              </a:ext>
            </a:extLst>
          </p:cNvPr>
          <p:cNvSpPr txBox="1"/>
          <p:nvPr/>
        </p:nvSpPr>
        <p:spPr>
          <a:xfrm>
            <a:off x="4334269" y="3602715"/>
            <a:ext cx="34509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 sz="1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buClr>
                <a:srgbClr val="386D5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实验参数调整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F9225470-CDE5-4D97-9842-CA9B2426194A}"/>
              </a:ext>
            </a:extLst>
          </p:cNvPr>
          <p:cNvSpPr txBox="1"/>
          <p:nvPr/>
        </p:nvSpPr>
        <p:spPr>
          <a:xfrm>
            <a:off x="4334269" y="4443674"/>
            <a:ext cx="24615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 sz="1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buClr>
                <a:srgbClr val="386D5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不同类型实验的精度对比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8AA0FCCC-8FE6-488E-BC26-72511F1B62CE}"/>
              </a:ext>
            </a:extLst>
          </p:cNvPr>
          <p:cNvSpPr txBox="1"/>
          <p:nvPr/>
        </p:nvSpPr>
        <p:spPr>
          <a:xfrm>
            <a:off x="6939449" y="3602715"/>
            <a:ext cx="34509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 sz="1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buClr>
                <a:srgbClr val="386D5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实验精度折线图展示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27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6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7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grpId="0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8" presetID="2" presetClass="entr" presetSubtype="4" fill="hold" grpId="0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0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8" grpId="0"/>
          <p:bldP spid="23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6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7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8" grpId="0"/>
          <p:bldP spid="23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9328" y="599318"/>
            <a:ext cx="3433763" cy="455612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实验参数调整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137504" y="3194145"/>
          <a:ext cx="9661676" cy="2660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4837"/>
                <a:gridCol w="2414837"/>
                <a:gridCol w="2416001"/>
                <a:gridCol w="2416001"/>
              </a:tblGrid>
              <a:tr h="485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实验编号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学习率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Batch_size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平均准确率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8230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51%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682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0.005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56%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669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53%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09594" y="2651987"/>
            <a:ext cx="41174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不同学习率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四分类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实验精度对比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0963" y="1604344"/>
            <a:ext cx="950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 smtClean="0">
                <a:latin typeface="SimSun" charset="-122"/>
                <a:ea typeface="SimSun" charset="-122"/>
                <a:cs typeface="SimSun" charset="-122"/>
              </a:rPr>
              <a:t>  四分类包括：患病组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(Alzheimer's Disease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AD)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、正常组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(Cognitively Normal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CN)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、轻度功能认知障碍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(Mild Cognitive Impairment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MCI)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和重大记忆障碍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(Significant Memory Concern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SMC)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275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9056" y="512917"/>
            <a:ext cx="3433763" cy="455612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实验参数调整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0963" y="1604344"/>
            <a:ext cx="950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 smtClean="0">
                <a:latin typeface="SimSun" charset="-122"/>
                <a:ea typeface="SimSun" charset="-122"/>
                <a:cs typeface="SimSun" charset="-122"/>
              </a:rPr>
              <a:t>  四分类包括：患病组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(Alzheimer's Disease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AD)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、正常组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(Cognitively Normal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CN)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、轻度功能认知障碍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(Mild Cognitive Impairment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MCI)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和重大记忆障碍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(Significant Memory Concern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SMC)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90963" y="3460749"/>
          <a:ext cx="9738886" cy="1990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4134"/>
                <a:gridCol w="2434134"/>
                <a:gridCol w="2435309"/>
                <a:gridCol w="2435309"/>
              </a:tblGrid>
              <a:tr h="494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实验编号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学习率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Batch_size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平均准确率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829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0.005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54%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667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0.005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56%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68329" y="2797001"/>
            <a:ext cx="43841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不同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Batch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_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size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四分类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实验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charset="-122"/>
                <a:ea typeface="SimSun" charset="-122"/>
                <a:cs typeface="SimSun" charset="-122"/>
              </a:rPr>
              <a:t>精度对比</a:t>
            </a:r>
          </a:p>
        </p:txBody>
      </p:sp>
    </p:spTree>
    <p:extLst>
      <p:ext uri="{BB962C8B-B14F-4D97-AF65-F5344CB8AC3E}">
        <p14:creationId xmlns:p14="http://schemas.microsoft.com/office/powerpoint/2010/main" val="459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83140" y="540850"/>
            <a:ext cx="3433763" cy="455612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实验精度折线图展示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57732" y="3912243"/>
            <a:ext cx="5058136" cy="25001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D1234A5-F1A1-4C63-9D9B-8B3374C3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157732" y="1805122"/>
            <a:ext cx="648182" cy="6481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66076" y="1932971"/>
            <a:ext cx="3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13317" y="1805122"/>
            <a:ext cx="353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卷积最后一层添加注意力机制四分类训练集精度折线图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D1234A5-F1A1-4C63-9D9B-8B3374C3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5509550" y="5047091"/>
            <a:ext cx="648182" cy="64818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60020" y="5162308"/>
            <a:ext cx="3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95512" y="5162308"/>
            <a:ext cx="387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卷积最后一层添加注意力机制四分类测试集精度折线图</a:t>
            </a:r>
            <a:endParaRPr kumimoji="1" lang="zh-CN" altLang="en-US" dirty="0"/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991484" y="996462"/>
            <a:ext cx="5166248" cy="29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43712" y="553731"/>
            <a:ext cx="3433763" cy="455612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实验精度折线图展示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270026" y="1245649"/>
            <a:ext cx="6652665" cy="3824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D1234A5-F1A1-4C63-9D9B-8B3374C3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788618" y="5306019"/>
            <a:ext cx="648182" cy="6481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39089" y="5444518"/>
            <a:ext cx="3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31220" y="5306018"/>
            <a:ext cx="425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每一次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卷积添加注意力机制四分类训练集精度折线图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5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73261" y="492519"/>
            <a:ext cx="3433763" cy="455612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实验精度折线图展示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D1234A5-F1A1-4C63-9D9B-8B3374C38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1301" y="5122606"/>
            <a:ext cx="648182" cy="6481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61771" y="5262030"/>
            <a:ext cx="3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56288" y="5124457"/>
            <a:ext cx="353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无注意力机制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卷积四分类训练集精度折线图</a:t>
            </a:r>
            <a:endParaRPr kumimoji="1"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490143" y="1245649"/>
            <a:ext cx="6329766" cy="36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75249" y="569953"/>
            <a:ext cx="3433763" cy="455612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实验精度折线图展示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D1234A5-F1A1-4C63-9D9B-8B3374C38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1301" y="5122606"/>
            <a:ext cx="648182" cy="6481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61771" y="5262030"/>
            <a:ext cx="3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56288" y="5124457"/>
            <a:ext cx="353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无注意力机制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卷积六分类训练集精度折线图</a:t>
            </a:r>
            <a:endParaRPr kumimoji="1"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882650" y="1135887"/>
            <a:ext cx="6099303" cy="36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41248" y="615811"/>
            <a:ext cx="3433763" cy="455612"/>
          </a:xfrm>
        </p:spPr>
        <p:txBody>
          <a:bodyPr>
            <a:noAutofit/>
          </a:bodyPr>
          <a:lstStyle/>
          <a:p>
            <a:pPr algn="dist"/>
            <a:r>
              <a:rPr lang="zh-CN" altLang="en-US" sz="20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不同类型实验的精度对比</a:t>
            </a:r>
            <a:endParaRPr lang="zh-CN" altLang="en-US" sz="20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453828" y="3809423"/>
          <a:ext cx="8959049" cy="1871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4703"/>
                <a:gridCol w="2444754"/>
                <a:gridCol w="2839592"/>
              </a:tblGrid>
              <a:tr h="58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实验类型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平均准确率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学习率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6829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六分类无注意力卷积神经网络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0.005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6001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四分类无注意力卷积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45%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0.005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12489" y="3332284"/>
            <a:ext cx="48417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四分类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与六分类无注意力卷积实验结果对比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3524" y="1368521"/>
            <a:ext cx="9459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 smtClean="0">
                <a:latin typeface="SimSun" charset="-122"/>
                <a:ea typeface="SimSun" charset="-122"/>
                <a:cs typeface="SimSun" charset="-122"/>
              </a:rPr>
              <a:t>    六分类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包括：患病组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(Alzheimer's Disease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AD)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、正常组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(Cognitively Normal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CN)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、早期轻度认知功能障碍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(Early Mild Cognitive Impairment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EMCI)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、晚期轻度认知功能障碍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(Late Mild Cognitive Impairment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LMCI)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、轻度功能认知障碍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(Mild Cognitive Impairment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MCI)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和重大记忆障碍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(Significant Memory Concern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SMC)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80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95513" y="562999"/>
            <a:ext cx="3434396" cy="454960"/>
          </a:xfrm>
        </p:spPr>
        <p:txBody>
          <a:bodyPr>
            <a:noAutofit/>
          </a:bodyPr>
          <a:lstStyle/>
          <a:p>
            <a:pPr algn="dist"/>
            <a:r>
              <a:rPr lang="zh-CN" altLang="en-US" sz="20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不同类型实验的精度对比</a:t>
            </a:r>
            <a:endParaRPr lang="zh-CN" altLang="en-US" sz="20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3524" y="1368521"/>
            <a:ext cx="9459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 smtClean="0">
                <a:latin typeface="SimSun" charset="-122"/>
                <a:ea typeface="SimSun" charset="-122"/>
                <a:cs typeface="SimSun" charset="-122"/>
              </a:rPr>
              <a:t>    六分类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包括：患病组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(Alzheimer's Disease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AD)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、正常组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(Cognitively Normal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CN)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、早期轻度认知功能障碍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(Early Mild Cognitive Impairment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EMCI)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、晚期轻度认知功能障碍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(Late Mild Cognitive Impairment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LMCI)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、轻度功能认知障碍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(Mild Cognitive Impairment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MCI)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和重大记忆障碍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(Significant Memory Concern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1600" dirty="0">
                <a:latin typeface="SimSun" charset="-122"/>
                <a:ea typeface="SimSun" charset="-122"/>
                <a:cs typeface="SimSun" charset="-122"/>
              </a:rPr>
              <a:t>SMC)</a:t>
            </a:r>
            <a:r>
              <a:rPr kumimoji="1" lang="zh-CN" altLang="en-US" sz="1600" dirty="0">
                <a:latin typeface="SimSun" charset="-122"/>
                <a:ea typeface="SimSun" charset="-122"/>
                <a:cs typeface="SimSun" charset="-122"/>
              </a:rPr>
              <a:t>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395513" y="3693676"/>
          <a:ext cx="9586306" cy="1841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7607"/>
                <a:gridCol w="2663707"/>
                <a:gridCol w="2964992"/>
              </a:tblGrid>
              <a:tr h="600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实验类型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平均准确率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学习率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6760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四分类卷积每次注意力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52%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0.005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565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四分类卷积最后卷积加注意力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56%</a:t>
                      </a:r>
                      <a:endParaRPr lang="zh-CN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0.005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86584" y="3251261"/>
            <a:ext cx="44935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四分类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注意力机制不同卷积层使用实验结果对比</a:t>
            </a:r>
          </a:p>
        </p:txBody>
      </p:sp>
    </p:spTree>
    <p:extLst>
      <p:ext uri="{BB962C8B-B14F-4D97-AF65-F5344CB8AC3E}">
        <p14:creationId xmlns:p14="http://schemas.microsoft.com/office/powerpoint/2010/main" val="368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</TotalTime>
  <Words>473</Words>
  <Application>Microsoft Macintosh PowerPoint</Application>
  <PresentationFormat>宽屏</PresentationFormat>
  <Paragraphs>84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DengXian</vt:lpstr>
      <vt:lpstr>Franklin Gothic Book</vt:lpstr>
      <vt:lpstr>SimSun</vt:lpstr>
      <vt:lpstr>Times New Roman</vt:lpstr>
      <vt:lpstr>Wingdings</vt:lpstr>
      <vt:lpstr>Arial</vt:lpstr>
      <vt:lpstr>裁剪</vt:lpstr>
      <vt:lpstr>PowerPoint 演示文稿</vt:lpstr>
      <vt:lpstr>实验参数调整</vt:lpstr>
      <vt:lpstr>实验参数调整</vt:lpstr>
      <vt:lpstr>实验精度折线图展示</vt:lpstr>
      <vt:lpstr>实验精度折线图展示</vt:lpstr>
      <vt:lpstr>实验精度折线图展示</vt:lpstr>
      <vt:lpstr>实验精度折线图展示</vt:lpstr>
      <vt:lpstr>不同类型实验的精度对比</vt:lpstr>
      <vt:lpstr>不同类型实验的精度对比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Zhuowei Li</dc:creator>
  <cp:lastModifiedBy>Zhuowei Li</cp:lastModifiedBy>
  <cp:revision>3</cp:revision>
  <dcterms:created xsi:type="dcterms:W3CDTF">2020-06-15T11:11:08Z</dcterms:created>
  <dcterms:modified xsi:type="dcterms:W3CDTF">2020-06-15T11:18:44Z</dcterms:modified>
</cp:coreProperties>
</file>