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1" r:id="rId4"/>
    <p:sldId id="272" r:id="rId5"/>
    <p:sldId id="273" r:id="rId6"/>
    <p:sldId id="274"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ED2344-6C8E-4155-8EFE-9AD6C09CAA9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F8F305D-C279-4498-A826-AE6FCC5301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F89B1D4-921C-44D5-B968-149CF767882A}"/>
              </a:ext>
            </a:extLst>
          </p:cNvPr>
          <p:cNvSpPr>
            <a:spLocks noGrp="1"/>
          </p:cNvSpPr>
          <p:nvPr>
            <p:ph type="dt" sz="half" idx="10"/>
          </p:nvPr>
        </p:nvSpPr>
        <p:spPr/>
        <p:txBody>
          <a:bodyPr/>
          <a:lstStyle/>
          <a:p>
            <a:fld id="{F5362CA2-A738-41A2-A0A7-6EB8AF820D0D}" type="datetimeFigureOut">
              <a:rPr lang="zh-CN" altLang="en-US" smtClean="0"/>
              <a:t>2020/3/2</a:t>
            </a:fld>
            <a:endParaRPr lang="zh-CN" altLang="en-US"/>
          </a:p>
        </p:txBody>
      </p:sp>
      <p:sp>
        <p:nvSpPr>
          <p:cNvPr id="5" name="页脚占位符 4">
            <a:extLst>
              <a:ext uri="{FF2B5EF4-FFF2-40B4-BE49-F238E27FC236}">
                <a16:creationId xmlns:a16="http://schemas.microsoft.com/office/drawing/2014/main" id="{6219C3D4-8C8D-43FA-951C-A6D9CBC785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7D7A16-F48C-45E8-9DA8-3372AA48DE64}"/>
              </a:ext>
            </a:extLst>
          </p:cNvPr>
          <p:cNvSpPr>
            <a:spLocks noGrp="1"/>
          </p:cNvSpPr>
          <p:nvPr>
            <p:ph type="sldNum" sz="quarter" idx="12"/>
          </p:nvPr>
        </p:nvSpPr>
        <p:spPr/>
        <p:txBody>
          <a:bodyPr/>
          <a:lstStyle/>
          <a:p>
            <a:fld id="{76B5CCD5-C972-476A-A51E-E9B1BB16F142}" type="slidenum">
              <a:rPr lang="zh-CN" altLang="en-US" smtClean="0"/>
              <a:t>‹#›</a:t>
            </a:fld>
            <a:endParaRPr lang="zh-CN" altLang="en-US"/>
          </a:p>
        </p:txBody>
      </p:sp>
    </p:spTree>
    <p:extLst>
      <p:ext uri="{BB962C8B-B14F-4D97-AF65-F5344CB8AC3E}">
        <p14:creationId xmlns:p14="http://schemas.microsoft.com/office/powerpoint/2010/main" val="30635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AE2EF1-D8F5-4332-A123-3C2D7078F75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5A35581-14FF-443B-8471-41773BB3560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8CE0C4-8399-4B97-974C-12E79C7706F2}"/>
              </a:ext>
            </a:extLst>
          </p:cNvPr>
          <p:cNvSpPr>
            <a:spLocks noGrp="1"/>
          </p:cNvSpPr>
          <p:nvPr>
            <p:ph type="dt" sz="half" idx="10"/>
          </p:nvPr>
        </p:nvSpPr>
        <p:spPr/>
        <p:txBody>
          <a:bodyPr/>
          <a:lstStyle/>
          <a:p>
            <a:fld id="{F5362CA2-A738-41A2-A0A7-6EB8AF820D0D}" type="datetimeFigureOut">
              <a:rPr lang="zh-CN" altLang="en-US" smtClean="0"/>
              <a:t>2020/3/2</a:t>
            </a:fld>
            <a:endParaRPr lang="zh-CN" altLang="en-US"/>
          </a:p>
        </p:txBody>
      </p:sp>
      <p:sp>
        <p:nvSpPr>
          <p:cNvPr id="5" name="页脚占位符 4">
            <a:extLst>
              <a:ext uri="{FF2B5EF4-FFF2-40B4-BE49-F238E27FC236}">
                <a16:creationId xmlns:a16="http://schemas.microsoft.com/office/drawing/2014/main" id="{7671E737-0D5E-47A5-BCBB-825120D48C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46434C-49B2-424B-A477-192223921031}"/>
              </a:ext>
            </a:extLst>
          </p:cNvPr>
          <p:cNvSpPr>
            <a:spLocks noGrp="1"/>
          </p:cNvSpPr>
          <p:nvPr>
            <p:ph type="sldNum" sz="quarter" idx="12"/>
          </p:nvPr>
        </p:nvSpPr>
        <p:spPr/>
        <p:txBody>
          <a:bodyPr/>
          <a:lstStyle/>
          <a:p>
            <a:fld id="{76B5CCD5-C972-476A-A51E-E9B1BB16F142}" type="slidenum">
              <a:rPr lang="zh-CN" altLang="en-US" smtClean="0"/>
              <a:t>‹#›</a:t>
            </a:fld>
            <a:endParaRPr lang="zh-CN" altLang="en-US"/>
          </a:p>
        </p:txBody>
      </p:sp>
    </p:spTree>
    <p:extLst>
      <p:ext uri="{BB962C8B-B14F-4D97-AF65-F5344CB8AC3E}">
        <p14:creationId xmlns:p14="http://schemas.microsoft.com/office/powerpoint/2010/main" val="185799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CFC6351-0FAA-4E63-8524-86E2C5212F4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C7ACF32-207E-487D-AA48-F1321F8D994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22D9F5-24D8-4201-8F87-2AE9CCE56834}"/>
              </a:ext>
            </a:extLst>
          </p:cNvPr>
          <p:cNvSpPr>
            <a:spLocks noGrp="1"/>
          </p:cNvSpPr>
          <p:nvPr>
            <p:ph type="dt" sz="half" idx="10"/>
          </p:nvPr>
        </p:nvSpPr>
        <p:spPr/>
        <p:txBody>
          <a:bodyPr/>
          <a:lstStyle/>
          <a:p>
            <a:fld id="{F5362CA2-A738-41A2-A0A7-6EB8AF820D0D}" type="datetimeFigureOut">
              <a:rPr lang="zh-CN" altLang="en-US" smtClean="0"/>
              <a:t>2020/3/2</a:t>
            </a:fld>
            <a:endParaRPr lang="zh-CN" altLang="en-US"/>
          </a:p>
        </p:txBody>
      </p:sp>
      <p:sp>
        <p:nvSpPr>
          <p:cNvPr id="5" name="页脚占位符 4">
            <a:extLst>
              <a:ext uri="{FF2B5EF4-FFF2-40B4-BE49-F238E27FC236}">
                <a16:creationId xmlns:a16="http://schemas.microsoft.com/office/drawing/2014/main" id="{D50EB640-D606-4BF0-80C5-D3BC26D65E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0DF0FD-4AD6-4EF6-AB1C-EC1F6655E454}"/>
              </a:ext>
            </a:extLst>
          </p:cNvPr>
          <p:cNvSpPr>
            <a:spLocks noGrp="1"/>
          </p:cNvSpPr>
          <p:nvPr>
            <p:ph type="sldNum" sz="quarter" idx="12"/>
          </p:nvPr>
        </p:nvSpPr>
        <p:spPr/>
        <p:txBody>
          <a:bodyPr/>
          <a:lstStyle/>
          <a:p>
            <a:fld id="{76B5CCD5-C972-476A-A51E-E9B1BB16F142}" type="slidenum">
              <a:rPr lang="zh-CN" altLang="en-US" smtClean="0"/>
              <a:t>‹#›</a:t>
            </a:fld>
            <a:endParaRPr lang="zh-CN" altLang="en-US"/>
          </a:p>
        </p:txBody>
      </p:sp>
    </p:spTree>
    <p:extLst>
      <p:ext uri="{BB962C8B-B14F-4D97-AF65-F5344CB8AC3E}">
        <p14:creationId xmlns:p14="http://schemas.microsoft.com/office/powerpoint/2010/main" val="1802304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09C4D6-810D-4FA5-9E65-086384C47C8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AB57366-B7DC-46BE-B1ED-69A9CCB23B0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F7E3C35-9F51-4955-9B1A-FADF840DEFCB}"/>
              </a:ext>
            </a:extLst>
          </p:cNvPr>
          <p:cNvSpPr>
            <a:spLocks noGrp="1"/>
          </p:cNvSpPr>
          <p:nvPr>
            <p:ph type="dt" sz="half" idx="10"/>
          </p:nvPr>
        </p:nvSpPr>
        <p:spPr/>
        <p:txBody>
          <a:bodyPr/>
          <a:lstStyle/>
          <a:p>
            <a:fld id="{F5362CA2-A738-41A2-A0A7-6EB8AF820D0D}" type="datetimeFigureOut">
              <a:rPr lang="zh-CN" altLang="en-US" smtClean="0"/>
              <a:t>2020/3/2</a:t>
            </a:fld>
            <a:endParaRPr lang="zh-CN" altLang="en-US"/>
          </a:p>
        </p:txBody>
      </p:sp>
      <p:sp>
        <p:nvSpPr>
          <p:cNvPr id="5" name="页脚占位符 4">
            <a:extLst>
              <a:ext uri="{FF2B5EF4-FFF2-40B4-BE49-F238E27FC236}">
                <a16:creationId xmlns:a16="http://schemas.microsoft.com/office/drawing/2014/main" id="{8ABCB643-3B4A-4657-AF15-DFC9D19604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A3DAB2-2998-4E47-9D90-5F30D9700DE2}"/>
              </a:ext>
            </a:extLst>
          </p:cNvPr>
          <p:cNvSpPr>
            <a:spLocks noGrp="1"/>
          </p:cNvSpPr>
          <p:nvPr>
            <p:ph type="sldNum" sz="quarter" idx="12"/>
          </p:nvPr>
        </p:nvSpPr>
        <p:spPr/>
        <p:txBody>
          <a:bodyPr/>
          <a:lstStyle/>
          <a:p>
            <a:fld id="{76B5CCD5-C972-476A-A51E-E9B1BB16F142}" type="slidenum">
              <a:rPr lang="zh-CN" altLang="en-US" smtClean="0"/>
              <a:t>‹#›</a:t>
            </a:fld>
            <a:endParaRPr lang="zh-CN" altLang="en-US"/>
          </a:p>
        </p:txBody>
      </p:sp>
    </p:spTree>
    <p:extLst>
      <p:ext uri="{BB962C8B-B14F-4D97-AF65-F5344CB8AC3E}">
        <p14:creationId xmlns:p14="http://schemas.microsoft.com/office/powerpoint/2010/main" val="1337412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3386E5-EA5E-4C2D-9C83-AACC89B3D8C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BBC226B-73FB-4A64-BAAD-1C48A1499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9BA4E83-1047-46F8-869A-83C507644BF2}"/>
              </a:ext>
            </a:extLst>
          </p:cNvPr>
          <p:cNvSpPr>
            <a:spLocks noGrp="1"/>
          </p:cNvSpPr>
          <p:nvPr>
            <p:ph type="dt" sz="half" idx="10"/>
          </p:nvPr>
        </p:nvSpPr>
        <p:spPr/>
        <p:txBody>
          <a:bodyPr/>
          <a:lstStyle/>
          <a:p>
            <a:fld id="{F5362CA2-A738-41A2-A0A7-6EB8AF820D0D}" type="datetimeFigureOut">
              <a:rPr lang="zh-CN" altLang="en-US" smtClean="0"/>
              <a:t>2020/3/2</a:t>
            </a:fld>
            <a:endParaRPr lang="zh-CN" altLang="en-US"/>
          </a:p>
        </p:txBody>
      </p:sp>
      <p:sp>
        <p:nvSpPr>
          <p:cNvPr id="5" name="页脚占位符 4">
            <a:extLst>
              <a:ext uri="{FF2B5EF4-FFF2-40B4-BE49-F238E27FC236}">
                <a16:creationId xmlns:a16="http://schemas.microsoft.com/office/drawing/2014/main" id="{D17D7AD6-9DAA-42A3-83C7-856DE4993B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1B79B5-4923-48DD-BBFE-A69A60F4867F}"/>
              </a:ext>
            </a:extLst>
          </p:cNvPr>
          <p:cNvSpPr>
            <a:spLocks noGrp="1"/>
          </p:cNvSpPr>
          <p:nvPr>
            <p:ph type="sldNum" sz="quarter" idx="12"/>
          </p:nvPr>
        </p:nvSpPr>
        <p:spPr/>
        <p:txBody>
          <a:bodyPr/>
          <a:lstStyle/>
          <a:p>
            <a:fld id="{76B5CCD5-C972-476A-A51E-E9B1BB16F142}" type="slidenum">
              <a:rPr lang="zh-CN" altLang="en-US" smtClean="0"/>
              <a:t>‹#›</a:t>
            </a:fld>
            <a:endParaRPr lang="zh-CN" altLang="en-US"/>
          </a:p>
        </p:txBody>
      </p:sp>
    </p:spTree>
    <p:extLst>
      <p:ext uri="{BB962C8B-B14F-4D97-AF65-F5344CB8AC3E}">
        <p14:creationId xmlns:p14="http://schemas.microsoft.com/office/powerpoint/2010/main" val="4141342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BF83DA-1EAE-4887-8F38-E154BFA1A7E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7C272B-A9B8-437C-B1C9-E23D30326B5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5AD3825-4CDF-470A-9289-F4C6A1CDF05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9CF6F02-FED9-456C-8142-6B12AAD65ADC}"/>
              </a:ext>
            </a:extLst>
          </p:cNvPr>
          <p:cNvSpPr>
            <a:spLocks noGrp="1"/>
          </p:cNvSpPr>
          <p:nvPr>
            <p:ph type="dt" sz="half" idx="10"/>
          </p:nvPr>
        </p:nvSpPr>
        <p:spPr/>
        <p:txBody>
          <a:bodyPr/>
          <a:lstStyle/>
          <a:p>
            <a:fld id="{F5362CA2-A738-41A2-A0A7-6EB8AF820D0D}" type="datetimeFigureOut">
              <a:rPr lang="zh-CN" altLang="en-US" smtClean="0"/>
              <a:t>2020/3/2</a:t>
            </a:fld>
            <a:endParaRPr lang="zh-CN" altLang="en-US"/>
          </a:p>
        </p:txBody>
      </p:sp>
      <p:sp>
        <p:nvSpPr>
          <p:cNvPr id="6" name="页脚占位符 5">
            <a:extLst>
              <a:ext uri="{FF2B5EF4-FFF2-40B4-BE49-F238E27FC236}">
                <a16:creationId xmlns:a16="http://schemas.microsoft.com/office/drawing/2014/main" id="{CA006D13-1D87-41E4-A3F7-CA8D2C523F8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034432-974A-457A-A5C6-ABD7FD7299F8}"/>
              </a:ext>
            </a:extLst>
          </p:cNvPr>
          <p:cNvSpPr>
            <a:spLocks noGrp="1"/>
          </p:cNvSpPr>
          <p:nvPr>
            <p:ph type="sldNum" sz="quarter" idx="12"/>
          </p:nvPr>
        </p:nvSpPr>
        <p:spPr/>
        <p:txBody>
          <a:bodyPr/>
          <a:lstStyle/>
          <a:p>
            <a:fld id="{76B5CCD5-C972-476A-A51E-E9B1BB16F142}" type="slidenum">
              <a:rPr lang="zh-CN" altLang="en-US" smtClean="0"/>
              <a:t>‹#›</a:t>
            </a:fld>
            <a:endParaRPr lang="zh-CN" altLang="en-US"/>
          </a:p>
        </p:txBody>
      </p:sp>
    </p:spTree>
    <p:extLst>
      <p:ext uri="{BB962C8B-B14F-4D97-AF65-F5344CB8AC3E}">
        <p14:creationId xmlns:p14="http://schemas.microsoft.com/office/powerpoint/2010/main" val="2727571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8CD393-421F-4CE1-B8F6-A27CC7FEC3A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36DA791-22CA-4681-9917-2B7CD95A59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A9A3F89-41D4-4641-8DC2-16028F56027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BA5AD6D-611A-4794-B4E6-FD99A0119D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32F4CD2-268D-4806-9DE0-D74DD8E0E3B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37C9567-3F1D-451E-8A1F-112D5BCF4731}"/>
              </a:ext>
            </a:extLst>
          </p:cNvPr>
          <p:cNvSpPr>
            <a:spLocks noGrp="1"/>
          </p:cNvSpPr>
          <p:nvPr>
            <p:ph type="dt" sz="half" idx="10"/>
          </p:nvPr>
        </p:nvSpPr>
        <p:spPr/>
        <p:txBody>
          <a:bodyPr/>
          <a:lstStyle/>
          <a:p>
            <a:fld id="{F5362CA2-A738-41A2-A0A7-6EB8AF820D0D}" type="datetimeFigureOut">
              <a:rPr lang="zh-CN" altLang="en-US" smtClean="0"/>
              <a:t>2020/3/2</a:t>
            </a:fld>
            <a:endParaRPr lang="zh-CN" altLang="en-US"/>
          </a:p>
        </p:txBody>
      </p:sp>
      <p:sp>
        <p:nvSpPr>
          <p:cNvPr id="8" name="页脚占位符 7">
            <a:extLst>
              <a:ext uri="{FF2B5EF4-FFF2-40B4-BE49-F238E27FC236}">
                <a16:creationId xmlns:a16="http://schemas.microsoft.com/office/drawing/2014/main" id="{838B813A-9FD0-4594-8CA0-281841BA113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008922F-8C55-48CC-97A1-537FCE5FC3BF}"/>
              </a:ext>
            </a:extLst>
          </p:cNvPr>
          <p:cNvSpPr>
            <a:spLocks noGrp="1"/>
          </p:cNvSpPr>
          <p:nvPr>
            <p:ph type="sldNum" sz="quarter" idx="12"/>
          </p:nvPr>
        </p:nvSpPr>
        <p:spPr/>
        <p:txBody>
          <a:bodyPr/>
          <a:lstStyle/>
          <a:p>
            <a:fld id="{76B5CCD5-C972-476A-A51E-E9B1BB16F142}" type="slidenum">
              <a:rPr lang="zh-CN" altLang="en-US" smtClean="0"/>
              <a:t>‹#›</a:t>
            </a:fld>
            <a:endParaRPr lang="zh-CN" altLang="en-US"/>
          </a:p>
        </p:txBody>
      </p:sp>
    </p:spTree>
    <p:extLst>
      <p:ext uri="{BB962C8B-B14F-4D97-AF65-F5344CB8AC3E}">
        <p14:creationId xmlns:p14="http://schemas.microsoft.com/office/powerpoint/2010/main" val="3604027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23F8D9-2345-4E59-8312-4D4EA1B5BCA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1B6B4E0-C3DD-4E6D-A9C8-EDF98B135E9C}"/>
              </a:ext>
            </a:extLst>
          </p:cNvPr>
          <p:cNvSpPr>
            <a:spLocks noGrp="1"/>
          </p:cNvSpPr>
          <p:nvPr>
            <p:ph type="dt" sz="half" idx="10"/>
          </p:nvPr>
        </p:nvSpPr>
        <p:spPr/>
        <p:txBody>
          <a:bodyPr/>
          <a:lstStyle/>
          <a:p>
            <a:fld id="{F5362CA2-A738-41A2-A0A7-6EB8AF820D0D}" type="datetimeFigureOut">
              <a:rPr lang="zh-CN" altLang="en-US" smtClean="0"/>
              <a:t>2020/3/2</a:t>
            </a:fld>
            <a:endParaRPr lang="zh-CN" altLang="en-US"/>
          </a:p>
        </p:txBody>
      </p:sp>
      <p:sp>
        <p:nvSpPr>
          <p:cNvPr id="4" name="页脚占位符 3">
            <a:extLst>
              <a:ext uri="{FF2B5EF4-FFF2-40B4-BE49-F238E27FC236}">
                <a16:creationId xmlns:a16="http://schemas.microsoft.com/office/drawing/2014/main" id="{85E20736-78CC-498C-83FE-0D9F54204E3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AE17FF5-2488-4DBF-BA7A-7E6299E7627E}"/>
              </a:ext>
            </a:extLst>
          </p:cNvPr>
          <p:cNvSpPr>
            <a:spLocks noGrp="1"/>
          </p:cNvSpPr>
          <p:nvPr>
            <p:ph type="sldNum" sz="quarter" idx="12"/>
          </p:nvPr>
        </p:nvSpPr>
        <p:spPr/>
        <p:txBody>
          <a:bodyPr/>
          <a:lstStyle/>
          <a:p>
            <a:fld id="{76B5CCD5-C972-476A-A51E-E9B1BB16F142}" type="slidenum">
              <a:rPr lang="zh-CN" altLang="en-US" smtClean="0"/>
              <a:t>‹#›</a:t>
            </a:fld>
            <a:endParaRPr lang="zh-CN" altLang="en-US"/>
          </a:p>
        </p:txBody>
      </p:sp>
    </p:spTree>
    <p:extLst>
      <p:ext uri="{BB962C8B-B14F-4D97-AF65-F5344CB8AC3E}">
        <p14:creationId xmlns:p14="http://schemas.microsoft.com/office/powerpoint/2010/main" val="422233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8756F68-A6D9-451F-AD32-6F10E59FF02A}"/>
              </a:ext>
            </a:extLst>
          </p:cNvPr>
          <p:cNvSpPr>
            <a:spLocks noGrp="1"/>
          </p:cNvSpPr>
          <p:nvPr>
            <p:ph type="dt" sz="half" idx="10"/>
          </p:nvPr>
        </p:nvSpPr>
        <p:spPr/>
        <p:txBody>
          <a:bodyPr/>
          <a:lstStyle/>
          <a:p>
            <a:fld id="{F5362CA2-A738-41A2-A0A7-6EB8AF820D0D}" type="datetimeFigureOut">
              <a:rPr lang="zh-CN" altLang="en-US" smtClean="0"/>
              <a:t>2020/3/2</a:t>
            </a:fld>
            <a:endParaRPr lang="zh-CN" altLang="en-US"/>
          </a:p>
        </p:txBody>
      </p:sp>
      <p:sp>
        <p:nvSpPr>
          <p:cNvPr id="3" name="页脚占位符 2">
            <a:extLst>
              <a:ext uri="{FF2B5EF4-FFF2-40B4-BE49-F238E27FC236}">
                <a16:creationId xmlns:a16="http://schemas.microsoft.com/office/drawing/2014/main" id="{A9794386-F045-4E95-9E6C-16144544FFF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1C70234-B09E-4338-A573-88D1EE415520}"/>
              </a:ext>
            </a:extLst>
          </p:cNvPr>
          <p:cNvSpPr>
            <a:spLocks noGrp="1"/>
          </p:cNvSpPr>
          <p:nvPr>
            <p:ph type="sldNum" sz="quarter" idx="12"/>
          </p:nvPr>
        </p:nvSpPr>
        <p:spPr/>
        <p:txBody>
          <a:bodyPr/>
          <a:lstStyle/>
          <a:p>
            <a:fld id="{76B5CCD5-C972-476A-A51E-E9B1BB16F142}" type="slidenum">
              <a:rPr lang="zh-CN" altLang="en-US" smtClean="0"/>
              <a:t>‹#›</a:t>
            </a:fld>
            <a:endParaRPr lang="zh-CN" altLang="en-US"/>
          </a:p>
        </p:txBody>
      </p:sp>
    </p:spTree>
    <p:extLst>
      <p:ext uri="{BB962C8B-B14F-4D97-AF65-F5344CB8AC3E}">
        <p14:creationId xmlns:p14="http://schemas.microsoft.com/office/powerpoint/2010/main" val="1484541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808AB2-1918-4420-ADBD-D86870966FA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D1978D1-FAD6-417B-88ED-213F43F622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2F796E3-42C2-4AFD-AE71-5FBD47698F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4FF8FA2-CC21-454C-933B-A07172C5FD88}"/>
              </a:ext>
            </a:extLst>
          </p:cNvPr>
          <p:cNvSpPr>
            <a:spLocks noGrp="1"/>
          </p:cNvSpPr>
          <p:nvPr>
            <p:ph type="dt" sz="half" idx="10"/>
          </p:nvPr>
        </p:nvSpPr>
        <p:spPr/>
        <p:txBody>
          <a:bodyPr/>
          <a:lstStyle/>
          <a:p>
            <a:fld id="{F5362CA2-A738-41A2-A0A7-6EB8AF820D0D}" type="datetimeFigureOut">
              <a:rPr lang="zh-CN" altLang="en-US" smtClean="0"/>
              <a:t>2020/3/2</a:t>
            </a:fld>
            <a:endParaRPr lang="zh-CN" altLang="en-US"/>
          </a:p>
        </p:txBody>
      </p:sp>
      <p:sp>
        <p:nvSpPr>
          <p:cNvPr id="6" name="页脚占位符 5">
            <a:extLst>
              <a:ext uri="{FF2B5EF4-FFF2-40B4-BE49-F238E27FC236}">
                <a16:creationId xmlns:a16="http://schemas.microsoft.com/office/drawing/2014/main" id="{C1DDA0FA-12C4-4991-A863-B8D06A9B615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133A9C-FA49-4264-9761-427387D7DE47}"/>
              </a:ext>
            </a:extLst>
          </p:cNvPr>
          <p:cNvSpPr>
            <a:spLocks noGrp="1"/>
          </p:cNvSpPr>
          <p:nvPr>
            <p:ph type="sldNum" sz="quarter" idx="12"/>
          </p:nvPr>
        </p:nvSpPr>
        <p:spPr/>
        <p:txBody>
          <a:bodyPr/>
          <a:lstStyle/>
          <a:p>
            <a:fld id="{76B5CCD5-C972-476A-A51E-E9B1BB16F142}" type="slidenum">
              <a:rPr lang="zh-CN" altLang="en-US" smtClean="0"/>
              <a:t>‹#›</a:t>
            </a:fld>
            <a:endParaRPr lang="zh-CN" altLang="en-US"/>
          </a:p>
        </p:txBody>
      </p:sp>
    </p:spTree>
    <p:extLst>
      <p:ext uri="{BB962C8B-B14F-4D97-AF65-F5344CB8AC3E}">
        <p14:creationId xmlns:p14="http://schemas.microsoft.com/office/powerpoint/2010/main" val="7688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43EC7F-F741-432E-A66C-9C0F000267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4AA1D24-5D40-4D0B-9DBE-3735B2850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9EFDA07-716B-4E76-BFCF-14782AF24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012DFA8-17B8-4544-948A-E20FCB7AD683}"/>
              </a:ext>
            </a:extLst>
          </p:cNvPr>
          <p:cNvSpPr>
            <a:spLocks noGrp="1"/>
          </p:cNvSpPr>
          <p:nvPr>
            <p:ph type="dt" sz="half" idx="10"/>
          </p:nvPr>
        </p:nvSpPr>
        <p:spPr/>
        <p:txBody>
          <a:bodyPr/>
          <a:lstStyle/>
          <a:p>
            <a:fld id="{F5362CA2-A738-41A2-A0A7-6EB8AF820D0D}" type="datetimeFigureOut">
              <a:rPr lang="zh-CN" altLang="en-US" smtClean="0"/>
              <a:t>2020/3/2</a:t>
            </a:fld>
            <a:endParaRPr lang="zh-CN" altLang="en-US"/>
          </a:p>
        </p:txBody>
      </p:sp>
      <p:sp>
        <p:nvSpPr>
          <p:cNvPr id="6" name="页脚占位符 5">
            <a:extLst>
              <a:ext uri="{FF2B5EF4-FFF2-40B4-BE49-F238E27FC236}">
                <a16:creationId xmlns:a16="http://schemas.microsoft.com/office/drawing/2014/main" id="{6B557E29-7B36-422D-9F2F-C9E3D93F600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16FA747-EA15-4EC8-870D-4E20EEF42F1C}"/>
              </a:ext>
            </a:extLst>
          </p:cNvPr>
          <p:cNvSpPr>
            <a:spLocks noGrp="1"/>
          </p:cNvSpPr>
          <p:nvPr>
            <p:ph type="sldNum" sz="quarter" idx="12"/>
          </p:nvPr>
        </p:nvSpPr>
        <p:spPr/>
        <p:txBody>
          <a:bodyPr/>
          <a:lstStyle/>
          <a:p>
            <a:fld id="{76B5CCD5-C972-476A-A51E-E9B1BB16F142}" type="slidenum">
              <a:rPr lang="zh-CN" altLang="en-US" smtClean="0"/>
              <a:t>‹#›</a:t>
            </a:fld>
            <a:endParaRPr lang="zh-CN" altLang="en-US"/>
          </a:p>
        </p:txBody>
      </p:sp>
    </p:spTree>
    <p:extLst>
      <p:ext uri="{BB962C8B-B14F-4D97-AF65-F5344CB8AC3E}">
        <p14:creationId xmlns:p14="http://schemas.microsoft.com/office/powerpoint/2010/main" val="3320884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D54E300-C34D-4042-AAEB-F4946C06D8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9DF20B1-E194-408F-9E47-E55C759636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8019B1-EC23-4A21-A9C3-27E96A82AE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62CA2-A738-41A2-A0A7-6EB8AF820D0D}" type="datetimeFigureOut">
              <a:rPr lang="zh-CN" altLang="en-US" smtClean="0"/>
              <a:t>2020/3/2</a:t>
            </a:fld>
            <a:endParaRPr lang="zh-CN" altLang="en-US"/>
          </a:p>
        </p:txBody>
      </p:sp>
      <p:sp>
        <p:nvSpPr>
          <p:cNvPr id="5" name="页脚占位符 4">
            <a:extLst>
              <a:ext uri="{FF2B5EF4-FFF2-40B4-BE49-F238E27FC236}">
                <a16:creationId xmlns:a16="http://schemas.microsoft.com/office/drawing/2014/main" id="{70C9CAE3-F5CD-4897-B8A9-B38E76C594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5FA7074-71E2-4D84-9072-ABBF53B224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5CCD5-C972-476A-A51E-E9B1BB16F142}" type="slidenum">
              <a:rPr lang="zh-CN" altLang="en-US" smtClean="0"/>
              <a:t>‹#›</a:t>
            </a:fld>
            <a:endParaRPr lang="zh-CN" altLang="en-US"/>
          </a:p>
        </p:txBody>
      </p:sp>
    </p:spTree>
    <p:extLst>
      <p:ext uri="{BB962C8B-B14F-4D97-AF65-F5344CB8AC3E}">
        <p14:creationId xmlns:p14="http://schemas.microsoft.com/office/powerpoint/2010/main" val="1351819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69632C-0217-447E-90A5-0A71EDBC0676}"/>
              </a:ext>
            </a:extLst>
          </p:cNvPr>
          <p:cNvSpPr>
            <a:spLocks noGrp="1"/>
          </p:cNvSpPr>
          <p:nvPr>
            <p:ph type="ctrTitle"/>
          </p:nvPr>
        </p:nvSpPr>
        <p:spPr>
          <a:xfrm>
            <a:off x="942535" y="422032"/>
            <a:ext cx="10269416" cy="2363372"/>
          </a:xfrm>
        </p:spPr>
        <p:txBody>
          <a:bodyPr>
            <a:normAutofit/>
          </a:bodyPr>
          <a:lstStyle/>
          <a:p>
            <a:r>
              <a:rPr lang="en-US" altLang="zh-CN" sz="3200" b="1" dirty="0"/>
              <a:t>Efficient Large-Scale Multi-Objective Optimization Based on A Competitive Swarm Optimizer</a:t>
            </a:r>
            <a:br>
              <a:rPr lang="en-US" altLang="zh-CN" sz="3200" b="1" dirty="0"/>
            </a:br>
            <a:r>
              <a:rPr lang="zh-CN" altLang="en-US" sz="3200" dirty="0"/>
              <a:t>基于</a:t>
            </a:r>
            <a:r>
              <a:rPr lang="en-US" altLang="zh-CN" sz="3200" dirty="0"/>
              <a:t>CSO</a:t>
            </a:r>
            <a:r>
              <a:rPr lang="zh-CN" altLang="en-US" sz="3200" dirty="0"/>
              <a:t>的高效大规模多目标优化</a:t>
            </a:r>
            <a:br>
              <a:rPr lang="en-US" altLang="zh-CN" sz="3200" b="1" dirty="0"/>
            </a:br>
            <a:r>
              <a:rPr lang="en-US" altLang="zh-CN" sz="3200" b="1" dirty="0"/>
              <a:t>Ye Tian, </a:t>
            </a:r>
            <a:r>
              <a:rPr lang="en-US" altLang="zh-CN" sz="3200" b="1" dirty="0" err="1"/>
              <a:t>Xiutao</a:t>
            </a:r>
            <a:r>
              <a:rPr lang="en-US" altLang="zh-CN" sz="3200" b="1" dirty="0"/>
              <a:t> Zheng, </a:t>
            </a:r>
            <a:r>
              <a:rPr lang="en-US" altLang="zh-CN" sz="3200" b="1" dirty="0" err="1"/>
              <a:t>Xingyi</a:t>
            </a:r>
            <a:r>
              <a:rPr lang="en-US" altLang="zh-CN" sz="3200" b="1" dirty="0"/>
              <a:t> Zhang, Senior Member, IEEE, and </a:t>
            </a:r>
            <a:r>
              <a:rPr lang="en-US" altLang="zh-CN" sz="3200" b="1" dirty="0" err="1"/>
              <a:t>Yaochu</a:t>
            </a:r>
            <a:r>
              <a:rPr lang="en-US" altLang="zh-CN" sz="3200" b="1" dirty="0"/>
              <a:t> </a:t>
            </a:r>
            <a:r>
              <a:rPr lang="en-US" altLang="zh-CN" sz="3200" b="1" dirty="0" err="1"/>
              <a:t>Jin</a:t>
            </a:r>
            <a:r>
              <a:rPr lang="en-US" altLang="zh-CN" sz="3200" b="1" dirty="0"/>
              <a:t>, Fellow, IEEE,</a:t>
            </a:r>
            <a:endParaRPr lang="zh-CN" altLang="en-US" sz="3200" b="1" dirty="0"/>
          </a:p>
        </p:txBody>
      </p:sp>
    </p:spTree>
    <p:extLst>
      <p:ext uri="{BB962C8B-B14F-4D97-AF65-F5344CB8AC3E}">
        <p14:creationId xmlns:p14="http://schemas.microsoft.com/office/powerpoint/2010/main" val="1943824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2F04D-EADA-48A4-BF64-BBE67F983648}"/>
              </a:ext>
            </a:extLst>
          </p:cNvPr>
          <p:cNvSpPr>
            <a:spLocks noGrp="1"/>
          </p:cNvSpPr>
          <p:nvPr>
            <p:ph type="title"/>
          </p:nvPr>
        </p:nvSpPr>
        <p:spPr/>
        <p:txBody>
          <a:bodyPr/>
          <a:lstStyle/>
          <a:p>
            <a:r>
              <a:rPr lang="en-US" altLang="zh-CN" dirty="0">
                <a:solidFill>
                  <a:schemeClr val="accent1">
                    <a:lumMod val="75000"/>
                  </a:schemeClr>
                </a:solidFill>
                <a:latin typeface="Times New Roman" panose="02020603050405020304" charset="0"/>
                <a:cs typeface="Times New Roman" panose="02020603050405020304" charset="0"/>
                <a:sym typeface="+mn-ea"/>
              </a:rPr>
              <a:t>Motivation</a:t>
            </a:r>
            <a:endParaRPr lang="zh-CN" altLang="en-US" dirty="0"/>
          </a:p>
        </p:txBody>
      </p:sp>
      <p:sp>
        <p:nvSpPr>
          <p:cNvPr id="3" name="内容占位符 2">
            <a:extLst>
              <a:ext uri="{FF2B5EF4-FFF2-40B4-BE49-F238E27FC236}">
                <a16:creationId xmlns:a16="http://schemas.microsoft.com/office/drawing/2014/main" id="{16679B21-2032-4639-BA1D-E0BAB181433C}"/>
              </a:ext>
            </a:extLst>
          </p:cNvPr>
          <p:cNvSpPr>
            <a:spLocks noGrp="1"/>
          </p:cNvSpPr>
          <p:nvPr>
            <p:ph idx="1"/>
          </p:nvPr>
        </p:nvSpPr>
        <p:spPr/>
        <p:txBody>
          <a:bodyPr/>
          <a:lstStyle/>
          <a:p>
            <a:pPr marL="0" indent="0">
              <a:buNone/>
            </a:pPr>
            <a:r>
              <a:rPr lang="zh-CN" altLang="en-US" dirty="0"/>
              <a:t>由于现有的算子在求解大型决策空间的最优解时效率不高，为了提高搜索效率，本文提出了一种基于竞争群优化器（</a:t>
            </a:r>
            <a:r>
              <a:rPr lang="en-US" altLang="zh-CN" dirty="0"/>
              <a:t>CSO</a:t>
            </a:r>
            <a:r>
              <a:rPr lang="zh-CN" altLang="en-US" dirty="0"/>
              <a:t>）的大规模</a:t>
            </a:r>
            <a:r>
              <a:rPr lang="en-US" altLang="zh-CN" dirty="0"/>
              <a:t>MOPs</a:t>
            </a:r>
            <a:r>
              <a:rPr lang="zh-CN" altLang="en-US" dirty="0"/>
              <a:t>搜索算法。</a:t>
            </a:r>
          </a:p>
        </p:txBody>
      </p:sp>
    </p:spTree>
    <p:extLst>
      <p:ext uri="{BB962C8B-B14F-4D97-AF65-F5344CB8AC3E}">
        <p14:creationId xmlns:p14="http://schemas.microsoft.com/office/powerpoint/2010/main" val="3550709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27A05B81-6DFD-4CDE-A939-CCA7EAD291A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89207" y="816838"/>
            <a:ext cx="5440370" cy="5224324"/>
          </a:xfrm>
        </p:spPr>
      </p:pic>
      <p:pic>
        <p:nvPicPr>
          <p:cNvPr id="12" name="内容占位符 11">
            <a:extLst>
              <a:ext uri="{FF2B5EF4-FFF2-40B4-BE49-F238E27FC236}">
                <a16:creationId xmlns:a16="http://schemas.microsoft.com/office/drawing/2014/main" id="{BC7267C7-E2CD-4029-9D54-9F09BC6AF8B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215893" y="2307103"/>
            <a:ext cx="5586900" cy="2243794"/>
          </a:xfrm>
        </p:spPr>
      </p:pic>
    </p:spTree>
    <p:extLst>
      <p:ext uri="{BB962C8B-B14F-4D97-AF65-F5344CB8AC3E}">
        <p14:creationId xmlns:p14="http://schemas.microsoft.com/office/powerpoint/2010/main" val="256231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F9680939-B3A9-46DB-A0F5-5FA05412239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 y="275281"/>
            <a:ext cx="5525735" cy="5163233"/>
          </a:xfrm>
        </p:spPr>
      </p:pic>
      <p:pic>
        <p:nvPicPr>
          <p:cNvPr id="13" name="图片 12">
            <a:extLst>
              <a:ext uri="{FF2B5EF4-FFF2-40B4-BE49-F238E27FC236}">
                <a16:creationId xmlns:a16="http://schemas.microsoft.com/office/drawing/2014/main" id="{AEBD6A0B-835B-43B9-BF24-9F6423EAE4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8895" y="1812336"/>
            <a:ext cx="4991797" cy="2029108"/>
          </a:xfrm>
          <a:prstGeom prst="rect">
            <a:avLst/>
          </a:prstGeom>
        </p:spPr>
      </p:pic>
      <p:pic>
        <p:nvPicPr>
          <p:cNvPr id="15" name="图片 14">
            <a:extLst>
              <a:ext uri="{FF2B5EF4-FFF2-40B4-BE49-F238E27FC236}">
                <a16:creationId xmlns:a16="http://schemas.microsoft.com/office/drawing/2014/main" id="{DB595EF7-8BA1-455E-AB35-FC26BDA776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0423" y="596914"/>
            <a:ext cx="4248743" cy="1371791"/>
          </a:xfrm>
          <a:prstGeom prst="rect">
            <a:avLst/>
          </a:prstGeom>
        </p:spPr>
      </p:pic>
      <p:pic>
        <p:nvPicPr>
          <p:cNvPr id="17" name="图片 16">
            <a:extLst>
              <a:ext uri="{FF2B5EF4-FFF2-40B4-BE49-F238E27FC236}">
                <a16:creationId xmlns:a16="http://schemas.microsoft.com/office/drawing/2014/main" id="{77D7AEC6-45EF-4A3C-AFFB-ECD6254742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8002" y="5480717"/>
            <a:ext cx="8003944" cy="1182891"/>
          </a:xfrm>
          <a:prstGeom prst="rect">
            <a:avLst/>
          </a:prstGeom>
        </p:spPr>
      </p:pic>
    </p:spTree>
    <p:extLst>
      <p:ext uri="{BB962C8B-B14F-4D97-AF65-F5344CB8AC3E}">
        <p14:creationId xmlns:p14="http://schemas.microsoft.com/office/powerpoint/2010/main" val="230768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箭头连接符 5">
            <a:extLst>
              <a:ext uri="{FF2B5EF4-FFF2-40B4-BE49-F238E27FC236}">
                <a16:creationId xmlns:a16="http://schemas.microsoft.com/office/drawing/2014/main" id="{712A7586-3C38-43EB-B5B7-30FA54B9D828}"/>
              </a:ext>
            </a:extLst>
          </p:cNvPr>
          <p:cNvCxnSpPr/>
          <p:nvPr/>
        </p:nvCxnSpPr>
        <p:spPr>
          <a:xfrm flipH="1" flipV="1">
            <a:off x="3530991" y="1378634"/>
            <a:ext cx="872197" cy="858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97B285EE-C39A-4429-9098-91A95EADA266}"/>
              </a:ext>
            </a:extLst>
          </p:cNvPr>
          <p:cNvCxnSpPr/>
          <p:nvPr/>
        </p:nvCxnSpPr>
        <p:spPr>
          <a:xfrm>
            <a:off x="4403188" y="2236763"/>
            <a:ext cx="0" cy="73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55AABA39-CE8D-4B91-895F-77A7C925DBE6}"/>
              </a:ext>
            </a:extLst>
          </p:cNvPr>
          <p:cNvCxnSpPr/>
          <p:nvPr/>
        </p:nvCxnSpPr>
        <p:spPr>
          <a:xfrm>
            <a:off x="3530991" y="1378634"/>
            <a:ext cx="0" cy="7315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997D66FA-C3DF-41D9-8F4E-86CDBE866CBE}"/>
              </a:ext>
            </a:extLst>
          </p:cNvPr>
          <p:cNvCxnSpPr/>
          <p:nvPr/>
        </p:nvCxnSpPr>
        <p:spPr>
          <a:xfrm flipH="1" flipV="1">
            <a:off x="3530990" y="2110154"/>
            <a:ext cx="872197" cy="8581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7EDF2D1E-2413-4085-857E-7B164DF3D7E2}"/>
              </a:ext>
            </a:extLst>
          </p:cNvPr>
          <p:cNvCxnSpPr/>
          <p:nvPr/>
        </p:nvCxnSpPr>
        <p:spPr>
          <a:xfrm flipH="1" flipV="1">
            <a:off x="3530990" y="2110154"/>
            <a:ext cx="872197" cy="126609"/>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F267D03C-9F0B-4E2F-A5F1-CDC76640280B}"/>
              </a:ext>
            </a:extLst>
          </p:cNvPr>
          <p:cNvCxnSpPr/>
          <p:nvPr/>
        </p:nvCxnSpPr>
        <p:spPr>
          <a:xfrm flipH="1" flipV="1">
            <a:off x="6482862" y="1378634"/>
            <a:ext cx="872197" cy="858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DDF56DF0-85B1-4E83-8DDB-A3953188B289}"/>
              </a:ext>
            </a:extLst>
          </p:cNvPr>
          <p:cNvCxnSpPr/>
          <p:nvPr/>
        </p:nvCxnSpPr>
        <p:spPr>
          <a:xfrm>
            <a:off x="7355059" y="2236763"/>
            <a:ext cx="0" cy="73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7EC3A78D-8C09-406C-B921-D789E70D84CE}"/>
              </a:ext>
            </a:extLst>
          </p:cNvPr>
          <p:cNvCxnSpPr/>
          <p:nvPr/>
        </p:nvCxnSpPr>
        <p:spPr>
          <a:xfrm>
            <a:off x="6482862" y="1378634"/>
            <a:ext cx="0" cy="7315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D6B1445E-5F5C-40F3-BE3D-5EE7DE48DA8B}"/>
              </a:ext>
            </a:extLst>
          </p:cNvPr>
          <p:cNvCxnSpPr/>
          <p:nvPr/>
        </p:nvCxnSpPr>
        <p:spPr>
          <a:xfrm flipH="1" flipV="1">
            <a:off x="6482861" y="2110154"/>
            <a:ext cx="872197" cy="8581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EC0D543E-B0F0-4781-8792-5E402F26A2E1}"/>
              </a:ext>
            </a:extLst>
          </p:cNvPr>
          <p:cNvCxnSpPr/>
          <p:nvPr/>
        </p:nvCxnSpPr>
        <p:spPr>
          <a:xfrm flipH="1" flipV="1">
            <a:off x="6482861" y="2110154"/>
            <a:ext cx="872197" cy="126609"/>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FF195AFF-CCFF-4E73-8FF7-B8D177681226}"/>
              </a:ext>
            </a:extLst>
          </p:cNvPr>
          <p:cNvCxnSpPr/>
          <p:nvPr/>
        </p:nvCxnSpPr>
        <p:spPr>
          <a:xfrm>
            <a:off x="6482861" y="1378634"/>
            <a:ext cx="872197" cy="1589649"/>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C1A9FA41-50EA-46D9-BFC9-7018AB297404}"/>
              </a:ext>
            </a:extLst>
          </p:cNvPr>
          <p:cNvSpPr txBox="1"/>
          <p:nvPr/>
        </p:nvSpPr>
        <p:spPr>
          <a:xfrm>
            <a:off x="3919030" y="1559728"/>
            <a:ext cx="386854" cy="369332"/>
          </a:xfrm>
          <a:prstGeom prst="rect">
            <a:avLst/>
          </a:prstGeom>
          <a:noFill/>
        </p:spPr>
        <p:txBody>
          <a:bodyPr wrap="square" rtlCol="0">
            <a:spAutoFit/>
          </a:bodyPr>
          <a:lstStyle/>
          <a:p>
            <a:r>
              <a:rPr lang="en-US" altLang="zh-CN" dirty="0"/>
              <a:t>V</a:t>
            </a:r>
            <a:endParaRPr lang="zh-CN" altLang="en-US" dirty="0"/>
          </a:p>
        </p:txBody>
      </p:sp>
      <p:sp>
        <p:nvSpPr>
          <p:cNvPr id="30" name="文本框 29">
            <a:extLst>
              <a:ext uri="{FF2B5EF4-FFF2-40B4-BE49-F238E27FC236}">
                <a16:creationId xmlns:a16="http://schemas.microsoft.com/office/drawing/2014/main" id="{2C1414A0-2D86-4571-83FF-C2238132FA3C}"/>
              </a:ext>
            </a:extLst>
          </p:cNvPr>
          <p:cNvSpPr txBox="1"/>
          <p:nvPr/>
        </p:nvSpPr>
        <p:spPr>
          <a:xfrm>
            <a:off x="4379741" y="2349304"/>
            <a:ext cx="914400" cy="369332"/>
          </a:xfrm>
          <a:prstGeom prst="rect">
            <a:avLst/>
          </a:prstGeom>
          <a:noFill/>
        </p:spPr>
        <p:txBody>
          <a:bodyPr wrap="square" rtlCol="0">
            <a:spAutoFit/>
          </a:bodyPr>
          <a:lstStyle/>
          <a:p>
            <a:r>
              <a:rPr lang="en-US" altLang="zh-CN" dirty="0"/>
              <a:t>X</a:t>
            </a:r>
            <a:endParaRPr lang="zh-CN" altLang="en-US" dirty="0"/>
          </a:p>
        </p:txBody>
      </p:sp>
      <p:pic>
        <p:nvPicPr>
          <p:cNvPr id="33" name="图片 32">
            <a:extLst>
              <a:ext uri="{FF2B5EF4-FFF2-40B4-BE49-F238E27FC236}">
                <a16:creationId xmlns:a16="http://schemas.microsoft.com/office/drawing/2014/main" id="{7830C538-512A-43E1-AABF-5CFE02777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5339" y="2968283"/>
            <a:ext cx="533474" cy="381053"/>
          </a:xfrm>
          <a:prstGeom prst="rect">
            <a:avLst/>
          </a:prstGeom>
        </p:spPr>
      </p:pic>
      <p:sp>
        <p:nvSpPr>
          <p:cNvPr id="34" name="椭圆 33">
            <a:extLst>
              <a:ext uri="{FF2B5EF4-FFF2-40B4-BE49-F238E27FC236}">
                <a16:creationId xmlns:a16="http://schemas.microsoft.com/office/drawing/2014/main" id="{765B4530-EBC2-4AB1-94B9-9F6B61CD2CCF}"/>
              </a:ext>
            </a:extLst>
          </p:cNvPr>
          <p:cNvSpPr/>
          <p:nvPr/>
        </p:nvSpPr>
        <p:spPr>
          <a:xfrm>
            <a:off x="4209760" y="4121835"/>
            <a:ext cx="386854" cy="42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6E5D383C-BF0A-487C-B3F5-5E4C32F991ED}"/>
              </a:ext>
            </a:extLst>
          </p:cNvPr>
          <p:cNvSpPr/>
          <p:nvPr/>
        </p:nvSpPr>
        <p:spPr>
          <a:xfrm>
            <a:off x="7139833" y="4121835"/>
            <a:ext cx="386854" cy="42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640FB34C-FF86-4014-B8AE-65CCC0BDE773}"/>
              </a:ext>
            </a:extLst>
          </p:cNvPr>
          <p:cNvSpPr/>
          <p:nvPr/>
        </p:nvSpPr>
        <p:spPr>
          <a:xfrm>
            <a:off x="4176387" y="2021619"/>
            <a:ext cx="386854" cy="422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A94F3009-6EF5-45AD-B938-A0BD3191FE0D}"/>
              </a:ext>
            </a:extLst>
          </p:cNvPr>
          <p:cNvSpPr/>
          <p:nvPr/>
        </p:nvSpPr>
        <p:spPr>
          <a:xfrm>
            <a:off x="7171559" y="2032783"/>
            <a:ext cx="386854" cy="370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55911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2F04D-EADA-48A4-BF64-BBE67F983648}"/>
              </a:ext>
            </a:extLst>
          </p:cNvPr>
          <p:cNvSpPr>
            <a:spLocks noGrp="1"/>
          </p:cNvSpPr>
          <p:nvPr>
            <p:ph type="title"/>
          </p:nvPr>
        </p:nvSpPr>
        <p:spPr/>
        <p:txBody>
          <a:bodyPr/>
          <a:lstStyle/>
          <a:p>
            <a:r>
              <a:rPr lang="zh-CN" altLang="en-US" dirty="0">
                <a:solidFill>
                  <a:schemeClr val="accent1">
                    <a:lumMod val="75000"/>
                  </a:schemeClr>
                </a:solidFill>
                <a:latin typeface="Times New Roman" panose="02020603050405020304" charset="0"/>
                <a:cs typeface="Times New Roman" panose="02020603050405020304" charset="0"/>
                <a:sym typeface="+mn-ea"/>
              </a:rPr>
              <a:t>计算适应度</a:t>
            </a:r>
            <a:endParaRPr lang="zh-CN" altLang="en-US" dirty="0"/>
          </a:p>
        </p:txBody>
      </p:sp>
      <p:pic>
        <p:nvPicPr>
          <p:cNvPr id="5" name="内容占位符 4">
            <a:extLst>
              <a:ext uri="{FF2B5EF4-FFF2-40B4-BE49-F238E27FC236}">
                <a16:creationId xmlns:a16="http://schemas.microsoft.com/office/drawing/2014/main" id="{48C24EF7-EE3E-4678-9EDE-4F90D230F7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4642" y="1455252"/>
            <a:ext cx="5849166" cy="1181265"/>
          </a:xfrm>
        </p:spPr>
      </p:pic>
      <p:sp>
        <p:nvSpPr>
          <p:cNvPr id="7" name="文本框 6">
            <a:extLst>
              <a:ext uri="{FF2B5EF4-FFF2-40B4-BE49-F238E27FC236}">
                <a16:creationId xmlns:a16="http://schemas.microsoft.com/office/drawing/2014/main" id="{18289F45-1F66-442A-B4B5-F970FB9913E3}"/>
              </a:ext>
            </a:extLst>
          </p:cNvPr>
          <p:cNvSpPr txBox="1"/>
          <p:nvPr/>
        </p:nvSpPr>
        <p:spPr>
          <a:xfrm>
            <a:off x="838200" y="3010486"/>
            <a:ext cx="3396175" cy="1477328"/>
          </a:xfrm>
          <a:prstGeom prst="rect">
            <a:avLst/>
          </a:prstGeom>
          <a:noFill/>
        </p:spPr>
        <p:txBody>
          <a:bodyPr wrap="square" rtlCol="0">
            <a:spAutoFit/>
          </a:bodyPr>
          <a:lstStyle/>
          <a:p>
            <a:r>
              <a:rPr lang="en-US" altLang="zh-CN" dirty="0"/>
              <a:t>F(a)=(20,25,30)</a:t>
            </a:r>
          </a:p>
          <a:p>
            <a:endParaRPr lang="en-US" altLang="zh-CN" dirty="0"/>
          </a:p>
          <a:p>
            <a:r>
              <a:rPr lang="en-US" altLang="zh-CN" dirty="0"/>
              <a:t>F(b)=(21,20,31)</a:t>
            </a:r>
          </a:p>
          <a:p>
            <a:endParaRPr lang="zh-CN" altLang="en-US" dirty="0"/>
          </a:p>
          <a:p>
            <a:r>
              <a:rPr lang="en-US" altLang="zh-CN" dirty="0"/>
              <a:t>Fitness=5</a:t>
            </a:r>
            <a:endParaRPr lang="zh-CN" altLang="en-US" dirty="0"/>
          </a:p>
        </p:txBody>
      </p:sp>
      <p:sp>
        <p:nvSpPr>
          <p:cNvPr id="8" name="文本框 7">
            <a:extLst>
              <a:ext uri="{FF2B5EF4-FFF2-40B4-BE49-F238E27FC236}">
                <a16:creationId xmlns:a16="http://schemas.microsoft.com/office/drawing/2014/main" id="{C15F94D4-9F98-48D5-949B-DAFF96AF4564}"/>
              </a:ext>
            </a:extLst>
          </p:cNvPr>
          <p:cNvSpPr txBox="1"/>
          <p:nvPr/>
        </p:nvSpPr>
        <p:spPr>
          <a:xfrm>
            <a:off x="6096000" y="3010486"/>
            <a:ext cx="2489982" cy="1754326"/>
          </a:xfrm>
          <a:prstGeom prst="rect">
            <a:avLst/>
          </a:prstGeom>
          <a:noFill/>
        </p:spPr>
        <p:txBody>
          <a:bodyPr wrap="square" rtlCol="0">
            <a:spAutoFit/>
          </a:bodyPr>
          <a:lstStyle/>
          <a:p>
            <a:r>
              <a:rPr lang="en-US" altLang="zh-CN" dirty="0"/>
              <a:t>F(c)=(5,9,5)</a:t>
            </a:r>
          </a:p>
          <a:p>
            <a:endParaRPr lang="en-US" altLang="zh-CN" dirty="0"/>
          </a:p>
          <a:p>
            <a:r>
              <a:rPr lang="en-US" altLang="zh-CN" dirty="0"/>
              <a:t>F(b)=(5,0,5)</a:t>
            </a:r>
          </a:p>
          <a:p>
            <a:endParaRPr lang="zh-CN" altLang="en-US" dirty="0"/>
          </a:p>
          <a:p>
            <a:r>
              <a:rPr lang="en-US" altLang="zh-CN" dirty="0"/>
              <a:t>Fitness=9</a:t>
            </a:r>
            <a:endParaRPr lang="zh-CN" altLang="en-US" dirty="0"/>
          </a:p>
          <a:p>
            <a:endParaRPr lang="zh-CN" altLang="en-US" dirty="0"/>
          </a:p>
        </p:txBody>
      </p:sp>
    </p:spTree>
    <p:extLst>
      <p:ext uri="{BB962C8B-B14F-4D97-AF65-F5344CB8AC3E}">
        <p14:creationId xmlns:p14="http://schemas.microsoft.com/office/powerpoint/2010/main" val="856357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55019970-4147-401F-A2BA-4524C6907710}"/>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60539" y="327322"/>
            <a:ext cx="6263817" cy="6203356"/>
          </a:xfrm>
        </p:spPr>
      </p:pic>
      <p:pic>
        <p:nvPicPr>
          <p:cNvPr id="10" name="图片 9">
            <a:extLst>
              <a:ext uri="{FF2B5EF4-FFF2-40B4-BE49-F238E27FC236}">
                <a16:creationId xmlns:a16="http://schemas.microsoft.com/office/drawing/2014/main" id="{FEFC7A29-C523-44C3-B3EB-B505878E3A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4704" y="0"/>
            <a:ext cx="4600627" cy="6858000"/>
          </a:xfrm>
          <a:prstGeom prst="rect">
            <a:avLst/>
          </a:prstGeom>
        </p:spPr>
      </p:pic>
    </p:spTree>
    <p:extLst>
      <p:ext uri="{BB962C8B-B14F-4D97-AF65-F5344CB8AC3E}">
        <p14:creationId xmlns:p14="http://schemas.microsoft.com/office/powerpoint/2010/main" val="301114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BDD939FE-ED45-4409-B218-F515045674D2}"/>
              </a:ext>
            </a:extLst>
          </p:cNvPr>
          <p:cNvSpPr>
            <a:spLocks noGrp="1"/>
          </p:cNvSpPr>
          <p:nvPr>
            <p:ph sz="half" idx="2"/>
          </p:nvPr>
        </p:nvSpPr>
        <p:spPr>
          <a:xfrm>
            <a:off x="839788" y="4318782"/>
            <a:ext cx="9936064" cy="2264897"/>
          </a:xfrm>
        </p:spPr>
        <p:txBody>
          <a:bodyPr>
            <a:normAutofit lnSpcReduction="10000"/>
          </a:bodyPr>
          <a:lstStyle/>
          <a:p>
            <a:pPr marL="0" indent="0">
              <a:buNone/>
            </a:pPr>
            <a:r>
              <a:rPr lang="en-US" altLang="zh-CN" sz="2000" dirty="0"/>
              <a:t>1.</a:t>
            </a:r>
            <a:r>
              <a:rPr lang="zh-CN" altLang="en-US" sz="2000" dirty="0"/>
              <a:t>随机生成种群</a:t>
            </a:r>
            <a:r>
              <a:rPr lang="en-US" altLang="zh-CN" sz="2000" dirty="0"/>
              <a:t>P</a:t>
            </a:r>
          </a:p>
          <a:p>
            <a:pPr marL="0" indent="0">
              <a:buNone/>
            </a:pPr>
            <a:r>
              <a:rPr lang="en-US" altLang="zh-CN" sz="2000" dirty="0"/>
              <a:t>2.</a:t>
            </a:r>
            <a:r>
              <a:rPr lang="zh-CN" altLang="en-US" sz="2000" dirty="0"/>
              <a:t>统一参考向量</a:t>
            </a:r>
            <a:endParaRPr lang="en-US" altLang="zh-CN" sz="2000" dirty="0"/>
          </a:p>
          <a:p>
            <a:pPr marL="0" indent="0">
              <a:buNone/>
            </a:pPr>
            <a:r>
              <a:rPr lang="en-US" altLang="zh-CN" sz="2000" dirty="0"/>
              <a:t>3.</a:t>
            </a:r>
            <a:r>
              <a:rPr lang="zh-CN" altLang="en-US" sz="2000" dirty="0"/>
              <a:t>更新种群直到满足条件</a:t>
            </a:r>
            <a:endParaRPr lang="en-US" altLang="zh-CN" sz="2000" dirty="0"/>
          </a:p>
          <a:p>
            <a:pPr marL="0" indent="0">
              <a:buNone/>
            </a:pPr>
            <a:r>
              <a:rPr lang="en-US" altLang="zh-CN" sz="2000" dirty="0"/>
              <a:t>3.1</a:t>
            </a:r>
            <a:r>
              <a:rPr lang="zh-CN" altLang="en-US" sz="2000" dirty="0"/>
              <a:t>选出子代种群</a:t>
            </a:r>
            <a:r>
              <a:rPr lang="en-US" altLang="zh-CN" sz="2000" dirty="0"/>
              <a:t>P’</a:t>
            </a:r>
          </a:p>
          <a:p>
            <a:pPr marL="0" indent="0">
              <a:buNone/>
            </a:pPr>
            <a:r>
              <a:rPr lang="en-US" altLang="zh-CN" sz="2000" dirty="0"/>
              <a:t>3.2</a:t>
            </a:r>
            <a:r>
              <a:rPr lang="zh-CN" altLang="en-US" sz="2000" dirty="0"/>
              <a:t>根据</a:t>
            </a:r>
            <a:r>
              <a:rPr lang="en-US" altLang="zh-CN" sz="2000" dirty="0"/>
              <a:t>RVEA</a:t>
            </a:r>
            <a:r>
              <a:rPr lang="zh-CN" altLang="en-US" sz="2000" dirty="0"/>
              <a:t>的环境选择，进行环境选择</a:t>
            </a:r>
            <a:endParaRPr lang="en-US" altLang="zh-CN" sz="2000" dirty="0"/>
          </a:p>
          <a:p>
            <a:pPr marL="0" indent="0">
              <a:buNone/>
            </a:pPr>
            <a:r>
              <a:rPr lang="en-US" altLang="zh-CN" sz="2000" dirty="0"/>
              <a:t>4.</a:t>
            </a:r>
            <a:r>
              <a:rPr lang="zh-CN" altLang="en-US" sz="2000" dirty="0"/>
              <a:t>输出目标种群</a:t>
            </a:r>
            <a:endParaRPr lang="zh-CN" altLang="zh-CN" sz="2000" dirty="0"/>
          </a:p>
        </p:txBody>
      </p:sp>
      <p:pic>
        <p:nvPicPr>
          <p:cNvPr id="7" name="图片 6">
            <a:extLst>
              <a:ext uri="{FF2B5EF4-FFF2-40B4-BE49-F238E27FC236}">
                <a16:creationId xmlns:a16="http://schemas.microsoft.com/office/drawing/2014/main" id="{7CF3339B-3975-47FA-BA8A-E254AB681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549" y="74878"/>
            <a:ext cx="8132695" cy="3948482"/>
          </a:xfrm>
          <a:prstGeom prst="rect">
            <a:avLst/>
          </a:prstGeom>
        </p:spPr>
      </p:pic>
      <p:sp>
        <p:nvSpPr>
          <p:cNvPr id="8" name="文本框 7">
            <a:extLst>
              <a:ext uri="{FF2B5EF4-FFF2-40B4-BE49-F238E27FC236}">
                <a16:creationId xmlns:a16="http://schemas.microsoft.com/office/drawing/2014/main" id="{E39DD634-6920-446A-AA8D-893853D6F5F9}"/>
              </a:ext>
            </a:extLst>
          </p:cNvPr>
          <p:cNvSpPr txBox="1"/>
          <p:nvPr/>
        </p:nvSpPr>
        <p:spPr>
          <a:xfrm>
            <a:off x="6372664" y="4318782"/>
            <a:ext cx="4121834" cy="1477328"/>
          </a:xfrm>
          <a:prstGeom prst="rect">
            <a:avLst/>
          </a:prstGeom>
          <a:noFill/>
        </p:spPr>
        <p:txBody>
          <a:bodyPr wrap="square" rtlCol="0">
            <a:spAutoFit/>
          </a:bodyPr>
          <a:lstStyle/>
          <a:p>
            <a:r>
              <a:rPr lang="zh-CN" altLang="en-US" dirty="0"/>
              <a:t>环境选择策略首先根据粒子与参考向量的夹角将</a:t>
            </a:r>
            <a:r>
              <a:rPr lang="en-US" altLang="zh-CN" dirty="0"/>
              <a:t>P∪P′</a:t>
            </a:r>
            <a:r>
              <a:rPr lang="zh-CN" altLang="en-US" dirty="0"/>
              <a:t>中的每个粒子与</a:t>
            </a:r>
            <a:r>
              <a:rPr lang="en-US" altLang="zh-CN" dirty="0"/>
              <a:t>R</a:t>
            </a:r>
            <a:r>
              <a:rPr lang="zh-CN" altLang="en-US" dirty="0"/>
              <a:t>中最近的参考向量相关联，然后在所有与同一参考向量相关的粒子中选择一个具有最佳角度惩罚距离（</a:t>
            </a:r>
            <a:r>
              <a:rPr lang="en-US" altLang="zh-CN" dirty="0"/>
              <a:t>APD</a:t>
            </a:r>
            <a:r>
              <a:rPr lang="zh-CN" altLang="en-US" dirty="0"/>
              <a:t>）的粒子。</a:t>
            </a:r>
          </a:p>
        </p:txBody>
      </p:sp>
    </p:spTree>
    <p:extLst>
      <p:ext uri="{BB962C8B-B14F-4D97-AF65-F5344CB8AC3E}">
        <p14:creationId xmlns:p14="http://schemas.microsoft.com/office/powerpoint/2010/main" val="15454313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211</Words>
  <Application>Microsoft Office PowerPoint</Application>
  <PresentationFormat>宽屏</PresentationFormat>
  <Paragraphs>23</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Arial</vt:lpstr>
      <vt:lpstr>Times New Roman</vt:lpstr>
      <vt:lpstr>Office 主题​​</vt:lpstr>
      <vt:lpstr>Efficient Large-Scale Multi-Objective Optimization Based on A Competitive Swarm Optimizer 基于CSO的高效大规模多目标优化 Ye Tian, Xiutao Zheng, Xingyi Zhang, Senior Member, IEEE, and Yaochu Jin, Fellow, IEEE,</vt:lpstr>
      <vt:lpstr>Motivation</vt:lpstr>
      <vt:lpstr>PowerPoint 演示文稿</vt:lpstr>
      <vt:lpstr>PowerPoint 演示文稿</vt:lpstr>
      <vt:lpstr>PowerPoint 演示文稿</vt:lpstr>
      <vt:lpstr>计算适应度</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Two_Arch2</dc:title>
  <dc:creator>Administrator</dc:creator>
  <cp:lastModifiedBy>Administrator</cp:lastModifiedBy>
  <cp:revision>47</cp:revision>
  <dcterms:created xsi:type="dcterms:W3CDTF">2020-02-17T07:30:50Z</dcterms:created>
  <dcterms:modified xsi:type="dcterms:W3CDTF">2020-03-02T12:53:40Z</dcterms:modified>
</cp:coreProperties>
</file>