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7" r:id="rId3"/>
    <p:sldId id="258" r:id="rId4"/>
    <p:sldId id="260" r:id="rId5"/>
    <p:sldId id="261" r:id="rId6"/>
    <p:sldId id="3463" r:id="rId7"/>
    <p:sldId id="3464" r:id="rId8"/>
    <p:sldId id="3465" r:id="rId9"/>
    <p:sldId id="3466" r:id="rId10"/>
    <p:sldId id="3469" r:id="rId11"/>
    <p:sldId id="3470" r:id="rId12"/>
    <p:sldId id="3471" r:id="rId13"/>
    <p:sldId id="3472" r:id="rId14"/>
    <p:sldId id="3467" r:id="rId15"/>
    <p:sldId id="3473" r:id="rId16"/>
    <p:sldId id="3481" r:id="rId17"/>
    <p:sldId id="3475" r:id="rId18"/>
    <p:sldId id="3476" r:id="rId19"/>
    <p:sldId id="3468" r:id="rId20"/>
    <p:sldId id="3478" r:id="rId21"/>
    <p:sldId id="3482" r:id="rId22"/>
    <p:sldId id="3477" r:id="rId23"/>
    <p:sldId id="3480" r:id="rId24"/>
    <p:sldId id="3474" r:id="rId25"/>
    <p:sldId id="3479" r:id="rId26"/>
    <p:sldId id="3483" r:id="rId27"/>
    <p:sldId id="3484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4F6"/>
    <a:srgbClr val="F7B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6200" autoAdjust="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ysClr val="window" lastClr="FFFFFF">
                  <a:lumMod val="65000"/>
                </a:sys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806-4386-9B9D-615F6E23251F}"/>
              </c:ext>
            </c:extLst>
          </c:dPt>
          <c:dPt>
            <c:idx val="1"/>
            <c:bubble3D val="0"/>
            <c:spPr>
              <a:solidFill>
                <a:sysClr val="window" lastClr="FFFFFF">
                  <a:lumMod val="85000"/>
                </a:sys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806-4386-9B9D-615F6E23251F}"/>
              </c:ext>
            </c:extLst>
          </c:dPt>
          <c:dPt>
            <c:idx val="2"/>
            <c:bubble3D val="0"/>
            <c:spPr>
              <a:solidFill>
                <a:srgbClr val="CDE4F6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806-4386-9B9D-615F6E23251F}"/>
              </c:ext>
            </c:extLst>
          </c:dPt>
          <c:dPt>
            <c:idx val="3"/>
            <c:bubble3D val="0"/>
            <c:spPr>
              <a:solidFill>
                <a:srgbClr val="F7BFA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806-4386-9B9D-615F6E23251F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40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8806-4386-9B9D-615F6E232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7"/>
        <c:holeSize val="9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9D0B2-6D8E-4FE4-8EAE-1B32E142ACB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0B335-F2D0-4624-AE5D-EDA3F4FE85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02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00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37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270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4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8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972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9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3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0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23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2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88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70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44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01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29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58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56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72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80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87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13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48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843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06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0B335-F2D0-4624-AE5D-EDA3F4FE85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416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D4B397-4335-42E1-8AA0-92AA30549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CEC3A99-1CF4-4D94-A80D-2E4F5CA3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923C716-E101-4BA0-B1DF-A4B181B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8ACD33B-E324-44EE-8821-00C1A08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4A2A5B0-D333-4EE2-94C5-9BAAF67F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6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2895C9-96D6-4DB4-A1AD-8BF4B2DC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B8D1F58-BAC5-48D2-86C6-03CFC1C9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4438854-97F2-4CBF-9C5C-0631AD0B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16952A7-E177-47D9-A8EF-5D5E2404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667D450-1254-4EFF-AC0F-390AB194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57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8C0B33F-8B12-4F24-B52A-04E8383A8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FD01F8D-3E0F-4827-9B86-13E5ECF98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E41C404-2B6E-4B1E-91E9-D867222E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020B0AD-C743-4517-9CCA-ACB78DB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F11B527-7E0D-4BA6-8091-4B9A3DD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2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3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58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60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3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2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717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5907D3-ED42-4EC1-AC38-A05ECD9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D2C0C7C-E774-45AA-80E3-2BEF46F5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A1ECF23-56A6-4BF0-9AAE-50E2AA5B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5C69B7A-3D28-4D87-8622-1D172F6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1B3833-A4A1-4EF4-9462-F29CCFC9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0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32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29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6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02B9A9-793C-4F9A-9117-3A390DA2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5203BEE-7117-4D05-AA23-A2937592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EBF637-4BB0-4406-B65F-2FC20AE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99BECA5-B743-4BBA-977E-280F8E01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FDD5A78-8485-4A12-87D4-189F1A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B8DBEC-6453-4593-BED1-78428FAD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3ECEBB-2CD1-40A3-968C-64BB3CA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4384778-C3AB-45E4-9A94-2DD830E45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C5AF758-9FB3-46CF-8245-887F1767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2D5BDA4-5878-451A-843C-1855A94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3B18D678-FCAC-4190-B8E2-FF3079D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1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68A42E-521D-49D3-89F3-EFDF199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F6059C-7542-4560-87F1-1931CAAE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CE4DF32-0624-4CD8-BBD9-5F7FE959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8576148-B0EA-4BF3-AE8E-E63BD899F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B7345C60-1ADA-43D5-9540-23A12D7C7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2F9E939-5D6E-4C3B-B5A4-94A65136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23FD973-B3C9-4DD8-8024-41BC9D4C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BF99017-2BE3-46A1-B7F5-990EA712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43FBCC-777E-43C4-A7CA-B545F5119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713FEBE-59E3-42FD-80A5-3B0787B8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B56C3A8-8116-4CB1-948D-897B6C7C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80E4DE8-0642-4A0E-BD20-F78531B9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2284211-F30A-4822-98DB-739B3A27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259DFEC-480E-467A-8DD8-39EB779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11819C2-0E13-4CB3-912F-66A4D6A4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89A880-5D87-476D-902D-635331C9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928055-B892-463F-9235-90862BF9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F386119-5E98-4450-A940-40D2D08C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196F3E5-1B27-48A0-92DA-8A26AE6C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563156E-08CB-4363-82AC-F9FD4E30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412D6DB-D854-4FAA-B28F-AB4AD577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EB4CB9-BBAE-4012-ABF9-FCE0E084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7BC50EF-923B-4EC1-A40D-815B2B61D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A83075F-674F-4541-B10D-4A124428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4F743C7-67CF-4637-BC76-85E804F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2A71755-D254-4514-8F5F-2F215B1C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E0E7F11-370E-460B-A09C-23275052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8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432E4E1-1D39-466B-BD55-DB380A8D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F923F6B-24CB-472C-90D1-6764BC9C2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9236092-C589-4C98-9DDD-0B8A233C8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4A03-34AB-43E4-9153-F3913F13D8E3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FCD32B8-8FB7-4A4D-9D99-942A9413E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B02A502-3EBB-4FCB-835C-720CBD74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78F99-9C06-4696-8CDC-C2FF737AE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 dir="u"/>
      </p:transition>
    </mc:Choice>
    <mc:Fallback xmlns=""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2020/6/21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4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3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1.png"/><Relationship Id="rId5" Type="http://schemas.openxmlformats.org/officeDocument/2006/relationships/tags" Target="../tags/tag41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image" Target="../media/image2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image" Target="../media/image1.png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notesSlide" Target="../notesSlides/notesSlide19.xml"/><Relationship Id="rId30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image" Target="../media/image2.png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image" Target="../media/image1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notesSlide" Target="../notesSlides/notesSlide6.xml"/><Relationship Id="rId40" Type="http://schemas.openxmlformats.org/officeDocument/2006/relationships/image" Target="../media/image3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3E7069E9-0794-48B6-A513-B45C88581C7A}"/>
              </a:ext>
            </a:extLst>
          </p:cNvPr>
          <p:cNvSpPr/>
          <p:nvPr/>
        </p:nvSpPr>
        <p:spPr>
          <a:xfrm>
            <a:off x="4202607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简</a:t>
            </a:r>
            <a:r>
              <a:rPr lang="zh-CN" altLang="en-US" sz="7200" spc="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约清新模</a:t>
            </a:r>
            <a:r>
              <a:rPr lang="zh-CN" altLang="en-US" sz="7200" spc="600" dirty="0">
                <a:latin typeface="幼圆" panose="02010509060101010101" pitchFamily="49" charset="-122"/>
                <a:ea typeface="幼圆" panose="02010509060101010101" pitchFamily="49" charset="-122"/>
              </a:rPr>
              <a:t>板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xmlns="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xmlns="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FF579A30-7E97-4D8E-AD4F-870B431AECD6}"/>
              </a:ext>
            </a:extLst>
          </p:cNvPr>
          <p:cNvSpPr/>
          <p:nvPr/>
        </p:nvSpPr>
        <p:spPr>
          <a:xfrm>
            <a:off x="3009274" y="2405707"/>
            <a:ext cx="6096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en-US" altLang="zh-CN" sz="2000" b="1" spc="300" dirty="0">
                <a:latin typeface="幼圆" panose="02010509060101010101" pitchFamily="49" charset="-122"/>
                <a:ea typeface="幼圆" panose="02010509060101010101" pitchFamily="49" charset="-122"/>
              </a:rPr>
              <a:t>REATIVE GEOMETRY TEMPLATE</a:t>
            </a:r>
            <a:endParaRPr lang="zh-CN" altLang="en-US" sz="2000" b="1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xmlns="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4082906" y="4257058"/>
            <a:ext cx="3885035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汇报人</a:t>
            </a:r>
            <a:r>
              <a:rPr lang="zh-CN" altLang="en-US" sz="1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优</a:t>
            </a:r>
            <a:r>
              <a:rPr lang="zh-CN" altLang="en-US" sz="1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品</a:t>
            </a:r>
            <a:r>
              <a: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PPT</a:t>
            </a:r>
            <a:r>
              <a:rPr lang="zh-CN" altLang="en-US" sz="1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时间：</a:t>
            </a:r>
            <a:r>
              <a: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2020.10</a:t>
            </a:r>
            <a:endParaRPr lang="zh-CN" altLang="en-US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DB5DF5DB-2520-4D09-A2A5-E114B46D365B}"/>
              </a:ext>
            </a:extLst>
          </p:cNvPr>
          <p:cNvSpPr/>
          <p:nvPr/>
        </p:nvSpPr>
        <p:spPr>
          <a:xfrm>
            <a:off x="5177601" y="1417320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EBED32B2-7F15-43A4-A3B9-E098E3DDBB9E}"/>
              </a:ext>
            </a:extLst>
          </p:cNvPr>
          <p:cNvSpPr/>
          <p:nvPr/>
        </p:nvSpPr>
        <p:spPr>
          <a:xfrm>
            <a:off x="6178380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071ADB35-DB67-4673-9470-F08EF3888B3D}"/>
              </a:ext>
            </a:extLst>
          </p:cNvPr>
          <p:cNvSpPr/>
          <p:nvPr/>
        </p:nvSpPr>
        <p:spPr>
          <a:xfrm>
            <a:off x="7188131" y="1412928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044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25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4" grpId="0" animBg="1"/>
      <p:bldP spid="16" grpId="0"/>
      <p:bldP spid="30" grpId="0"/>
      <p:bldP spid="31" grpId="0"/>
      <p:bldP spid="35" grpId="0" animBg="1"/>
      <p:bldP spid="36" grpId="0" animBg="1"/>
      <p:bldP spid="3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工作完成情况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xmlns="" id="{8CA25D83-A30F-4D19-B593-60E5D4F2EB4D}"/>
              </a:ext>
            </a:extLst>
          </p:cNvPr>
          <p:cNvCxnSpPr>
            <a:cxnSpLocks/>
          </p:cNvCxnSpPr>
          <p:nvPr/>
        </p:nvCxnSpPr>
        <p:spPr>
          <a:xfrm>
            <a:off x="5388236" y="1570593"/>
            <a:ext cx="0" cy="499865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组合 29">
            <a:extLst>
              <a:ext uri="{FF2B5EF4-FFF2-40B4-BE49-F238E27FC236}">
                <a16:creationId xmlns:a16="http://schemas.microsoft.com/office/drawing/2014/main" xmlns="" id="{B93502A6-6F1E-4B4A-B33A-586B9A2037CF}"/>
              </a:ext>
            </a:extLst>
          </p:cNvPr>
          <p:cNvGrpSpPr>
            <a:grpSpLocks/>
          </p:cNvGrpSpPr>
          <p:nvPr/>
        </p:nvGrpSpPr>
        <p:grpSpPr bwMode="auto">
          <a:xfrm>
            <a:off x="5021128" y="1995165"/>
            <a:ext cx="734217" cy="736599"/>
            <a:chOff x="2307521" y="2283162"/>
            <a:chExt cx="551398" cy="5513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2E53D7FC-710B-46ED-83C4-371D36EE32A0}"/>
                </a:ext>
              </a:extLst>
            </p:cNvPr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CDE4F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  <p:sp>
          <p:nvSpPr>
            <p:cNvPr id="14" name="五角星 40">
              <a:extLst>
                <a:ext uri="{FF2B5EF4-FFF2-40B4-BE49-F238E27FC236}">
                  <a16:creationId xmlns:a16="http://schemas.microsoft.com/office/drawing/2014/main" xmlns="" id="{34849E9D-8512-4F5B-B403-D077938882D7}"/>
                </a:ext>
              </a:extLst>
            </p:cNvPr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</p:grpSp>
      <p:grpSp>
        <p:nvGrpSpPr>
          <p:cNvPr id="15" name="组合 46">
            <a:extLst>
              <a:ext uri="{FF2B5EF4-FFF2-40B4-BE49-F238E27FC236}">
                <a16:creationId xmlns:a16="http://schemas.microsoft.com/office/drawing/2014/main" xmlns="" id="{4B9FB3FE-3FE6-4BB6-934B-2AB2175DB7B5}"/>
              </a:ext>
            </a:extLst>
          </p:cNvPr>
          <p:cNvGrpSpPr>
            <a:grpSpLocks/>
          </p:cNvGrpSpPr>
          <p:nvPr/>
        </p:nvGrpSpPr>
        <p:grpSpPr bwMode="auto">
          <a:xfrm>
            <a:off x="5021128" y="4856898"/>
            <a:ext cx="734217" cy="736599"/>
            <a:chOff x="2307521" y="2283162"/>
            <a:chExt cx="551398" cy="5513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0CAC5A95-3DA9-4FF9-B91C-CF103C47887F}"/>
                </a:ext>
              </a:extLst>
            </p:cNvPr>
            <p:cNvSpPr/>
            <p:nvPr/>
          </p:nvSpPr>
          <p:spPr>
            <a:xfrm>
              <a:off x="2307521" y="2283162"/>
              <a:ext cx="551398" cy="551398"/>
            </a:xfrm>
            <a:prstGeom prst="rect">
              <a:avLst/>
            </a:prstGeom>
            <a:solidFill>
              <a:srgbClr val="F7BFA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  <p:sp>
          <p:nvSpPr>
            <p:cNvPr id="17" name="五角星 48">
              <a:extLst>
                <a:ext uri="{FF2B5EF4-FFF2-40B4-BE49-F238E27FC236}">
                  <a16:creationId xmlns:a16="http://schemas.microsoft.com/office/drawing/2014/main" xmlns="" id="{F99FA1EF-89F4-468E-BF5E-95B671770CED}"/>
                </a:ext>
              </a:extLst>
            </p:cNvPr>
            <p:cNvSpPr/>
            <p:nvPr/>
          </p:nvSpPr>
          <p:spPr>
            <a:xfrm>
              <a:off x="2456891" y="2427350"/>
              <a:ext cx="252658" cy="255100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auto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99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endParaRPr>
            </a:p>
          </p:txBody>
        </p:sp>
      </p:grpSp>
      <p:pic>
        <p:nvPicPr>
          <p:cNvPr id="21" name="图片 1">
            <a:extLst>
              <a:ext uri="{FF2B5EF4-FFF2-40B4-BE49-F238E27FC236}">
                <a16:creationId xmlns:a16="http://schemas.microsoft.com/office/drawing/2014/main" xmlns="" id="{94E3A2CF-8178-4D61-A3B8-CE62FC6322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888" y="1859351"/>
            <a:ext cx="5064997" cy="362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6734DE97-510D-4465-A708-1A68B00106DB}"/>
              </a:ext>
            </a:extLst>
          </p:cNvPr>
          <p:cNvSpPr/>
          <p:nvPr/>
        </p:nvSpPr>
        <p:spPr>
          <a:xfrm>
            <a:off x="7510407" y="2038822"/>
            <a:ext cx="4362041" cy="289406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ZHei-B01S" panose="02010601030101010101" pitchFamily="2" charset="-122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23" name="组合 7">
            <a:extLst>
              <a:ext uri="{FF2B5EF4-FFF2-40B4-BE49-F238E27FC236}">
                <a16:creationId xmlns:a16="http://schemas.microsoft.com/office/drawing/2014/main" xmlns="" id="{13EB1AA3-6990-42D9-9E2E-F08DC0140C69}"/>
              </a:ext>
            </a:extLst>
          </p:cNvPr>
          <p:cNvGrpSpPr>
            <a:grpSpLocks/>
          </p:cNvGrpSpPr>
          <p:nvPr/>
        </p:nvGrpSpPr>
        <p:grpSpPr bwMode="auto">
          <a:xfrm>
            <a:off x="1570531" y="1977867"/>
            <a:ext cx="3105705" cy="1299097"/>
            <a:chOff x="4259306" y="880115"/>
            <a:chExt cx="2328623" cy="974455"/>
          </a:xfrm>
        </p:grpSpPr>
        <p:sp>
          <p:nvSpPr>
            <p:cNvPr id="24" name="文本框 66">
              <a:extLst>
                <a:ext uri="{FF2B5EF4-FFF2-40B4-BE49-F238E27FC236}">
                  <a16:creationId xmlns:a16="http://schemas.microsoft.com/office/drawing/2014/main" xmlns="" id="{17A4D7D7-C695-49DD-98F2-697F4AA55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306" y="1165201"/>
              <a:ext cx="2320294" cy="689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 algn="r" defTabSz="609585" eaLnBrk="1" hangingPunct="1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请在此处添加具体内容，文字尽量言简意赅，简单描述即可，不必过于繁琐，注意版面美观度。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5" name="文本框 66">
              <a:extLst>
                <a:ext uri="{FF2B5EF4-FFF2-40B4-BE49-F238E27FC236}">
                  <a16:creationId xmlns:a16="http://schemas.microsoft.com/office/drawing/2014/main" xmlns="" id="{D464611E-C8B2-4540-A2F8-C0CFDF6E1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4860" y="880115"/>
              <a:ext cx="923069" cy="2770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FZHei-B01S" panose="02010601030101010101" pitchFamily="2" charset="-122"/>
                </a:rPr>
                <a:t>文字内容</a:t>
              </a:r>
            </a:p>
          </p:txBody>
        </p:sp>
      </p:grpSp>
      <p:grpSp>
        <p:nvGrpSpPr>
          <p:cNvPr id="26" name="组合 7">
            <a:extLst>
              <a:ext uri="{FF2B5EF4-FFF2-40B4-BE49-F238E27FC236}">
                <a16:creationId xmlns:a16="http://schemas.microsoft.com/office/drawing/2014/main" xmlns="" id="{186D9AA1-D9E8-48B1-95DC-D3FAC81CC266}"/>
              </a:ext>
            </a:extLst>
          </p:cNvPr>
          <p:cNvGrpSpPr>
            <a:grpSpLocks/>
          </p:cNvGrpSpPr>
          <p:nvPr/>
        </p:nvGrpSpPr>
        <p:grpSpPr bwMode="auto">
          <a:xfrm>
            <a:off x="1581638" y="4563750"/>
            <a:ext cx="3094598" cy="1334498"/>
            <a:chOff x="4267634" y="880115"/>
            <a:chExt cx="2320295" cy="1001016"/>
          </a:xfrm>
        </p:grpSpPr>
        <p:sp>
          <p:nvSpPr>
            <p:cNvPr id="27" name="文本框 66">
              <a:extLst>
                <a:ext uri="{FF2B5EF4-FFF2-40B4-BE49-F238E27FC236}">
                  <a16:creationId xmlns:a16="http://schemas.microsoft.com/office/drawing/2014/main" xmlns="" id="{D47C1F0B-5C0D-47D1-848F-C7DFEEDD1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634" y="1191757"/>
              <a:ext cx="2320294" cy="689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 lvl="0" algn="r" defTabSz="609585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  <a:cs typeface="+mn-ea"/>
                </a:defRPr>
              </a:lvl1pPr>
              <a:lvl2pPr marL="742950" indent="-28575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请在此处添加具体内容，文字尽量言简意赅，简单描述即可，不必过于繁琐，注意版面美观度。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  <p:sp>
          <p:nvSpPr>
            <p:cNvPr id="28" name="文本框 66">
              <a:extLst>
                <a:ext uri="{FF2B5EF4-FFF2-40B4-BE49-F238E27FC236}">
                  <a16:creationId xmlns:a16="http://schemas.microsoft.com/office/drawing/2014/main" xmlns="" id="{985DA851-45AE-4179-84C2-B9EE87B2F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4860" y="880115"/>
              <a:ext cx="923069" cy="2770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  <a:lvl1pPr marR="0" lvl="0" indent="0" algn="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包图简圆体" panose="02010601030101010101" pitchFamily="2" charset="-122"/>
                  <a:ea typeface="包图简圆体" panose="02010601030101010101" pitchFamily="2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  <a:sym typeface="FZHei-B01S" panose="02010601030101010101" pitchFamily="2" charset="-122"/>
                </a:rPr>
                <a:t>文字内容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18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工作完成情况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71076857-4C74-444E-84A2-B001B7D965B3}"/>
              </a:ext>
            </a:extLst>
          </p:cNvPr>
          <p:cNvGrpSpPr/>
          <p:nvPr/>
        </p:nvGrpSpPr>
        <p:grpSpPr>
          <a:xfrm>
            <a:off x="5768957" y="2544286"/>
            <a:ext cx="610839" cy="554345"/>
            <a:chOff x="7342990" y="2264328"/>
            <a:chExt cx="610692" cy="554212"/>
          </a:xfrm>
          <a:solidFill>
            <a:srgbClr val="F7BFA4"/>
          </a:solidFill>
        </p:grpSpPr>
        <p:sp>
          <p:nvSpPr>
            <p:cNvPr id="47" name="Rectangle 72">
              <a:extLst>
                <a:ext uri="{FF2B5EF4-FFF2-40B4-BE49-F238E27FC236}">
                  <a16:creationId xmlns:a16="http://schemas.microsoft.com/office/drawing/2014/main" xmlns="" id="{705D33B7-C57A-45EB-A29A-5189DC69D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0660" y="2264328"/>
              <a:ext cx="342412" cy="988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8" name="Freeform 73">
              <a:extLst>
                <a:ext uri="{FF2B5EF4-FFF2-40B4-BE49-F238E27FC236}">
                  <a16:creationId xmlns:a16="http://schemas.microsoft.com/office/drawing/2014/main" xmlns="" id="{D501A5FA-684F-4F21-B625-C14E0B5AE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2990" y="2394938"/>
              <a:ext cx="610692" cy="250631"/>
            </a:xfrm>
            <a:custGeom>
              <a:avLst/>
              <a:gdLst>
                <a:gd name="T0" fmla="*/ 124 w 130"/>
                <a:gd name="T1" fmla="*/ 0 h 53"/>
                <a:gd name="T2" fmla="*/ 6 w 130"/>
                <a:gd name="T3" fmla="*/ 0 h 53"/>
                <a:gd name="T4" fmla="*/ 0 w 130"/>
                <a:gd name="T5" fmla="*/ 7 h 53"/>
                <a:gd name="T6" fmla="*/ 0 w 130"/>
                <a:gd name="T7" fmla="*/ 53 h 53"/>
                <a:gd name="T8" fmla="*/ 19 w 130"/>
                <a:gd name="T9" fmla="*/ 53 h 53"/>
                <a:gd name="T10" fmla="*/ 19 w 130"/>
                <a:gd name="T11" fmla="*/ 25 h 53"/>
                <a:gd name="T12" fmla="*/ 111 w 130"/>
                <a:gd name="T13" fmla="*/ 25 h 53"/>
                <a:gd name="T14" fmla="*/ 111 w 130"/>
                <a:gd name="T15" fmla="*/ 53 h 53"/>
                <a:gd name="T16" fmla="*/ 130 w 130"/>
                <a:gd name="T17" fmla="*/ 53 h 53"/>
                <a:gd name="T18" fmla="*/ 130 w 130"/>
                <a:gd name="T19" fmla="*/ 7 h 53"/>
                <a:gd name="T20" fmla="*/ 124 w 130"/>
                <a:gd name="T21" fmla="*/ 0 h 53"/>
                <a:gd name="T22" fmla="*/ 18 w 130"/>
                <a:gd name="T23" fmla="*/ 16 h 53"/>
                <a:gd name="T24" fmla="*/ 13 w 130"/>
                <a:gd name="T25" fmla="*/ 11 h 53"/>
                <a:gd name="T26" fmla="*/ 18 w 130"/>
                <a:gd name="T27" fmla="*/ 6 h 53"/>
                <a:gd name="T28" fmla="*/ 23 w 130"/>
                <a:gd name="T29" fmla="*/ 11 h 53"/>
                <a:gd name="T30" fmla="*/ 18 w 130"/>
                <a:gd name="T31" fmla="*/ 16 h 53"/>
                <a:gd name="T32" fmla="*/ 117 w 130"/>
                <a:gd name="T33" fmla="*/ 13 h 53"/>
                <a:gd name="T34" fmla="*/ 29 w 130"/>
                <a:gd name="T35" fmla="*/ 13 h 53"/>
                <a:gd name="T36" fmla="*/ 29 w 130"/>
                <a:gd name="T37" fmla="*/ 7 h 53"/>
                <a:gd name="T38" fmla="*/ 117 w 130"/>
                <a:gd name="T39" fmla="*/ 7 h 53"/>
                <a:gd name="T40" fmla="*/ 117 w 130"/>
                <a:gd name="T41" fmla="*/ 1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53">
                  <a:moveTo>
                    <a:pt x="12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130" y="7"/>
                    <a:pt x="130" y="7"/>
                    <a:pt x="130" y="7"/>
                  </a:cubicBezTo>
                  <a:cubicBezTo>
                    <a:pt x="130" y="3"/>
                    <a:pt x="127" y="0"/>
                    <a:pt x="124" y="0"/>
                  </a:cubicBezTo>
                  <a:close/>
                  <a:moveTo>
                    <a:pt x="18" y="16"/>
                  </a:moveTo>
                  <a:cubicBezTo>
                    <a:pt x="15" y="16"/>
                    <a:pt x="13" y="14"/>
                    <a:pt x="13" y="11"/>
                  </a:cubicBezTo>
                  <a:cubicBezTo>
                    <a:pt x="13" y="8"/>
                    <a:pt x="15" y="6"/>
                    <a:pt x="18" y="6"/>
                  </a:cubicBezTo>
                  <a:cubicBezTo>
                    <a:pt x="21" y="6"/>
                    <a:pt x="23" y="8"/>
                    <a:pt x="23" y="11"/>
                  </a:cubicBezTo>
                  <a:cubicBezTo>
                    <a:pt x="23" y="14"/>
                    <a:pt x="21" y="16"/>
                    <a:pt x="18" y="16"/>
                  </a:cubicBezTo>
                  <a:close/>
                  <a:moveTo>
                    <a:pt x="117" y="13"/>
                  </a:moveTo>
                  <a:cubicBezTo>
                    <a:pt x="29" y="13"/>
                    <a:pt x="29" y="13"/>
                    <a:pt x="29" y="1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117" y="7"/>
                    <a:pt x="117" y="7"/>
                    <a:pt x="117" y="7"/>
                  </a:cubicBezTo>
                  <a:lnTo>
                    <a:pt x="1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9" name="Freeform 74">
              <a:extLst>
                <a:ext uri="{FF2B5EF4-FFF2-40B4-BE49-F238E27FC236}">
                  <a16:creationId xmlns:a16="http://schemas.microsoft.com/office/drawing/2014/main" xmlns="" id="{1C49E6BE-543E-4B4A-BDAB-5FB5C166DB5B}"/>
                </a:ext>
              </a:extLst>
            </p:cNvPr>
            <p:cNvSpPr/>
            <p:nvPr/>
          </p:nvSpPr>
          <p:spPr bwMode="auto">
            <a:xfrm>
              <a:off x="7470070" y="2550260"/>
              <a:ext cx="356532" cy="268280"/>
            </a:xfrm>
            <a:custGeom>
              <a:avLst/>
              <a:gdLst>
                <a:gd name="T0" fmla="*/ 66 w 76"/>
                <a:gd name="T1" fmla="*/ 49 h 57"/>
                <a:gd name="T2" fmla="*/ 25 w 76"/>
                <a:gd name="T3" fmla="*/ 49 h 57"/>
                <a:gd name="T4" fmla="*/ 10 w 76"/>
                <a:gd name="T5" fmla="*/ 49 h 57"/>
                <a:gd name="T6" fmla="*/ 10 w 76"/>
                <a:gd name="T7" fmla="*/ 0 h 57"/>
                <a:gd name="T8" fmla="*/ 1 w 76"/>
                <a:gd name="T9" fmla="*/ 0 h 57"/>
                <a:gd name="T10" fmla="*/ 1 w 76"/>
                <a:gd name="T11" fmla="*/ 50 h 57"/>
                <a:gd name="T12" fmla="*/ 8 w 76"/>
                <a:gd name="T13" fmla="*/ 57 h 57"/>
                <a:gd name="T14" fmla="*/ 69 w 76"/>
                <a:gd name="T15" fmla="*/ 57 h 57"/>
                <a:gd name="T16" fmla="*/ 76 w 76"/>
                <a:gd name="T17" fmla="*/ 48 h 57"/>
                <a:gd name="T18" fmla="*/ 76 w 76"/>
                <a:gd name="T19" fmla="*/ 0 h 57"/>
                <a:gd name="T20" fmla="*/ 66 w 76"/>
                <a:gd name="T21" fmla="*/ 0 h 57"/>
                <a:gd name="T22" fmla="*/ 66 w 76"/>
                <a:gd name="T2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" h="57">
                  <a:moveTo>
                    <a:pt x="66" y="49"/>
                  </a:moveTo>
                  <a:cubicBezTo>
                    <a:pt x="25" y="49"/>
                    <a:pt x="25" y="49"/>
                    <a:pt x="25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0" y="57"/>
                    <a:pt x="8" y="57"/>
                  </a:cubicBezTo>
                  <a:cubicBezTo>
                    <a:pt x="16" y="57"/>
                    <a:pt x="69" y="57"/>
                    <a:pt x="69" y="57"/>
                  </a:cubicBezTo>
                  <a:cubicBezTo>
                    <a:pt x="75" y="57"/>
                    <a:pt x="76" y="53"/>
                    <a:pt x="76" y="4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0" name="Rectangle 75">
              <a:extLst>
                <a:ext uri="{FF2B5EF4-FFF2-40B4-BE49-F238E27FC236}">
                  <a16:creationId xmlns:a16="http://schemas.microsoft.com/office/drawing/2014/main" xmlns="" id="{7DCA90FF-F482-4115-A207-9F81E3B84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3610" y="2610268"/>
              <a:ext cx="222391" cy="388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1" name="Rectangle 76">
              <a:extLst>
                <a:ext uri="{FF2B5EF4-FFF2-40B4-BE49-F238E27FC236}">
                  <a16:creationId xmlns:a16="http://schemas.microsoft.com/office/drawing/2014/main" xmlns="" id="{6BC6EC71-2FFC-42FD-84CF-FCF354CE6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671" y="2694989"/>
              <a:ext cx="215331" cy="388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52" name="Freeform 6">
            <a:extLst>
              <a:ext uri="{FF2B5EF4-FFF2-40B4-BE49-F238E27FC236}">
                <a16:creationId xmlns:a16="http://schemas.microsoft.com/office/drawing/2014/main" xmlns="" id="{41AA8581-73AF-48FA-BFA0-AAC8A6C34A8C}"/>
              </a:ext>
            </a:extLst>
          </p:cNvPr>
          <p:cNvSpPr>
            <a:spLocks noEditPoints="1"/>
          </p:cNvSpPr>
          <p:nvPr/>
        </p:nvSpPr>
        <p:spPr bwMode="auto">
          <a:xfrm>
            <a:off x="9487105" y="2539871"/>
            <a:ext cx="605855" cy="619396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1219170"/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xmlns="" id="{4D1DD2F3-EA7F-4D38-922C-E1036D8FCD07}"/>
              </a:ext>
            </a:extLst>
          </p:cNvPr>
          <p:cNvSpPr/>
          <p:nvPr/>
        </p:nvSpPr>
        <p:spPr>
          <a:xfrm>
            <a:off x="863747" y="2003833"/>
            <a:ext cx="2989944" cy="3628571"/>
          </a:xfrm>
          <a:prstGeom prst="rect">
            <a:avLst/>
          </a:prstGeom>
          <a:noFill/>
          <a:ln w="57150" cap="flat" cmpd="sng" algn="ctr">
            <a:solidFill>
              <a:srgbClr val="CDE4F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Bold" panose="020B0800000000000000" charset="-122"/>
              <a:ea typeface="思源黑体 Bold" panose="020B0800000000000000" charset="-122"/>
              <a:cs typeface="+mn-cs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9A768E5A-9B2C-4A48-A4A6-FD89EA024086}"/>
              </a:ext>
            </a:extLst>
          </p:cNvPr>
          <p:cNvGrpSpPr/>
          <p:nvPr/>
        </p:nvGrpSpPr>
        <p:grpSpPr>
          <a:xfrm>
            <a:off x="2057561" y="2532985"/>
            <a:ext cx="602315" cy="522816"/>
            <a:chOff x="8311167" y="3271817"/>
            <a:chExt cx="602314" cy="522816"/>
          </a:xfrm>
          <a:solidFill>
            <a:srgbClr val="F7BFA4"/>
          </a:solidFill>
        </p:grpSpPr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xmlns="" id="{808245A6-E52E-4AA0-9C37-751DB5738DD4}"/>
                </a:ext>
              </a:extLst>
            </p:cNvPr>
            <p:cNvSpPr/>
            <p:nvPr/>
          </p:nvSpPr>
          <p:spPr bwMode="auto">
            <a:xfrm>
              <a:off x="8463616" y="3357862"/>
              <a:ext cx="295545" cy="68275"/>
            </a:xfrm>
            <a:custGeom>
              <a:avLst/>
              <a:gdLst>
                <a:gd name="T0" fmla="*/ 1392 w 1392"/>
                <a:gd name="T1" fmla="*/ 174 h 319"/>
                <a:gd name="T2" fmla="*/ 1247 w 1392"/>
                <a:gd name="T3" fmla="*/ 319 h 319"/>
                <a:gd name="T4" fmla="*/ 145 w 1392"/>
                <a:gd name="T5" fmla="*/ 319 h 319"/>
                <a:gd name="T6" fmla="*/ 0 w 1392"/>
                <a:gd name="T7" fmla="*/ 174 h 319"/>
                <a:gd name="T8" fmla="*/ 0 w 1392"/>
                <a:gd name="T9" fmla="*/ 145 h 319"/>
                <a:gd name="T10" fmla="*/ 145 w 1392"/>
                <a:gd name="T11" fmla="*/ 0 h 319"/>
                <a:gd name="T12" fmla="*/ 1247 w 1392"/>
                <a:gd name="T13" fmla="*/ 0 h 319"/>
                <a:gd name="T14" fmla="*/ 1392 w 1392"/>
                <a:gd name="T15" fmla="*/ 145 h 319"/>
                <a:gd name="T16" fmla="*/ 1392 w 1392"/>
                <a:gd name="T17" fmla="*/ 17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2" h="319">
                  <a:moveTo>
                    <a:pt x="1392" y="174"/>
                  </a:moveTo>
                  <a:cubicBezTo>
                    <a:pt x="1392" y="254"/>
                    <a:pt x="1327" y="319"/>
                    <a:pt x="1247" y="319"/>
                  </a:cubicBezTo>
                  <a:lnTo>
                    <a:pt x="145" y="319"/>
                  </a:lnTo>
                  <a:cubicBezTo>
                    <a:pt x="65" y="319"/>
                    <a:pt x="0" y="254"/>
                    <a:pt x="0" y="174"/>
                  </a:cubicBezTo>
                  <a:lnTo>
                    <a:pt x="0" y="145"/>
                  </a:lnTo>
                  <a:cubicBezTo>
                    <a:pt x="0" y="65"/>
                    <a:pt x="65" y="0"/>
                    <a:pt x="145" y="0"/>
                  </a:cubicBezTo>
                  <a:lnTo>
                    <a:pt x="1247" y="0"/>
                  </a:lnTo>
                  <a:cubicBezTo>
                    <a:pt x="1327" y="0"/>
                    <a:pt x="1392" y="65"/>
                    <a:pt x="1392" y="145"/>
                  </a:cubicBezTo>
                  <a:lnTo>
                    <a:pt x="1392" y="1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xmlns="" id="{CEB841A0-87DC-4F49-952D-0C09893B93E8}"/>
                </a:ext>
              </a:extLst>
            </p:cNvPr>
            <p:cNvSpPr/>
            <p:nvPr/>
          </p:nvSpPr>
          <p:spPr bwMode="auto">
            <a:xfrm>
              <a:off x="8463616" y="3271817"/>
              <a:ext cx="295545" cy="67339"/>
            </a:xfrm>
            <a:custGeom>
              <a:avLst/>
              <a:gdLst>
                <a:gd name="T0" fmla="*/ 1392 w 1392"/>
                <a:gd name="T1" fmla="*/ 174 h 319"/>
                <a:gd name="T2" fmla="*/ 1247 w 1392"/>
                <a:gd name="T3" fmla="*/ 319 h 319"/>
                <a:gd name="T4" fmla="*/ 145 w 1392"/>
                <a:gd name="T5" fmla="*/ 319 h 319"/>
                <a:gd name="T6" fmla="*/ 0 w 1392"/>
                <a:gd name="T7" fmla="*/ 174 h 319"/>
                <a:gd name="T8" fmla="*/ 0 w 1392"/>
                <a:gd name="T9" fmla="*/ 145 h 319"/>
                <a:gd name="T10" fmla="*/ 145 w 1392"/>
                <a:gd name="T11" fmla="*/ 0 h 319"/>
                <a:gd name="T12" fmla="*/ 1247 w 1392"/>
                <a:gd name="T13" fmla="*/ 0 h 319"/>
                <a:gd name="T14" fmla="*/ 1392 w 1392"/>
                <a:gd name="T15" fmla="*/ 145 h 319"/>
                <a:gd name="T16" fmla="*/ 1392 w 1392"/>
                <a:gd name="T17" fmla="*/ 17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2" h="319">
                  <a:moveTo>
                    <a:pt x="1392" y="174"/>
                  </a:moveTo>
                  <a:cubicBezTo>
                    <a:pt x="1392" y="254"/>
                    <a:pt x="1327" y="319"/>
                    <a:pt x="1247" y="319"/>
                  </a:cubicBezTo>
                  <a:lnTo>
                    <a:pt x="145" y="319"/>
                  </a:lnTo>
                  <a:cubicBezTo>
                    <a:pt x="65" y="319"/>
                    <a:pt x="0" y="254"/>
                    <a:pt x="0" y="174"/>
                  </a:cubicBezTo>
                  <a:lnTo>
                    <a:pt x="0" y="145"/>
                  </a:lnTo>
                  <a:cubicBezTo>
                    <a:pt x="0" y="65"/>
                    <a:pt x="65" y="0"/>
                    <a:pt x="145" y="0"/>
                  </a:cubicBezTo>
                  <a:lnTo>
                    <a:pt x="1247" y="0"/>
                  </a:lnTo>
                  <a:cubicBezTo>
                    <a:pt x="1327" y="0"/>
                    <a:pt x="1392" y="65"/>
                    <a:pt x="1392" y="145"/>
                  </a:cubicBezTo>
                  <a:lnTo>
                    <a:pt x="1392" y="1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xmlns="" id="{335A6510-AFE2-4638-90C6-81BFBA47E088}"/>
                </a:ext>
              </a:extLst>
            </p:cNvPr>
            <p:cNvSpPr/>
            <p:nvPr/>
          </p:nvSpPr>
          <p:spPr bwMode="auto">
            <a:xfrm>
              <a:off x="8311167" y="3472900"/>
              <a:ext cx="602314" cy="321733"/>
            </a:xfrm>
            <a:custGeom>
              <a:avLst/>
              <a:gdLst>
                <a:gd name="T0" fmla="*/ 56 w 2836"/>
                <a:gd name="T1" fmla="*/ 247 h 1516"/>
                <a:gd name="T2" fmla="*/ 761 w 2836"/>
                <a:gd name="T3" fmla="*/ 952 h 1516"/>
                <a:gd name="T4" fmla="*/ 932 w 2836"/>
                <a:gd name="T5" fmla="*/ 1027 h 1516"/>
                <a:gd name="T6" fmla="*/ 2188 w 2836"/>
                <a:gd name="T7" fmla="*/ 1027 h 1516"/>
                <a:gd name="T8" fmla="*/ 2336 w 2836"/>
                <a:gd name="T9" fmla="*/ 1089 h 1516"/>
                <a:gd name="T10" fmla="*/ 2713 w 2836"/>
                <a:gd name="T11" fmla="*/ 1477 h 1516"/>
                <a:gd name="T12" fmla="*/ 2784 w 2836"/>
                <a:gd name="T13" fmla="*/ 1516 h 1516"/>
                <a:gd name="T14" fmla="*/ 2836 w 2836"/>
                <a:gd name="T15" fmla="*/ 1426 h 1516"/>
                <a:gd name="T16" fmla="*/ 2836 w 2836"/>
                <a:gd name="T17" fmla="*/ 1031 h 1516"/>
                <a:gd name="T18" fmla="*/ 2775 w 2836"/>
                <a:gd name="T19" fmla="*/ 882 h 1516"/>
                <a:gd name="T20" fmla="*/ 2535 w 2836"/>
                <a:gd name="T21" fmla="*/ 631 h 1516"/>
                <a:gd name="T22" fmla="*/ 2149 w 2836"/>
                <a:gd name="T23" fmla="*/ 245 h 1516"/>
                <a:gd name="T24" fmla="*/ 2040 w 2836"/>
                <a:gd name="T25" fmla="*/ 196 h 1516"/>
                <a:gd name="T26" fmla="*/ 1018 w 2836"/>
                <a:gd name="T27" fmla="*/ 196 h 1516"/>
                <a:gd name="T28" fmla="*/ 873 w 2836"/>
                <a:gd name="T29" fmla="*/ 342 h 1516"/>
                <a:gd name="T30" fmla="*/ 1018 w 2836"/>
                <a:gd name="T31" fmla="*/ 487 h 1516"/>
                <a:gd name="T32" fmla="*/ 1734 w 2836"/>
                <a:gd name="T33" fmla="*/ 487 h 1516"/>
                <a:gd name="T34" fmla="*/ 1811 w 2836"/>
                <a:gd name="T35" fmla="*/ 563 h 1516"/>
                <a:gd name="T36" fmla="*/ 782 w 2836"/>
                <a:gd name="T37" fmla="*/ 563 h 1516"/>
                <a:gd name="T38" fmla="*/ 262 w 2836"/>
                <a:gd name="T39" fmla="*/ 42 h 1516"/>
                <a:gd name="T40" fmla="*/ 159 w 2836"/>
                <a:gd name="T41" fmla="*/ 0 h 1516"/>
                <a:gd name="T42" fmla="*/ 56 w 2836"/>
                <a:gd name="T43" fmla="*/ 42 h 1516"/>
                <a:gd name="T44" fmla="*/ 56 w 2836"/>
                <a:gd name="T45" fmla="*/ 247 h 1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36" h="1516">
                  <a:moveTo>
                    <a:pt x="56" y="247"/>
                  </a:moveTo>
                  <a:lnTo>
                    <a:pt x="761" y="952"/>
                  </a:lnTo>
                  <a:cubicBezTo>
                    <a:pt x="803" y="998"/>
                    <a:pt x="864" y="1027"/>
                    <a:pt x="932" y="1027"/>
                  </a:cubicBezTo>
                  <a:lnTo>
                    <a:pt x="2188" y="1027"/>
                  </a:lnTo>
                  <a:cubicBezTo>
                    <a:pt x="2236" y="1027"/>
                    <a:pt x="2302" y="1055"/>
                    <a:pt x="2336" y="1089"/>
                  </a:cubicBezTo>
                  <a:lnTo>
                    <a:pt x="2713" y="1477"/>
                  </a:lnTo>
                  <a:cubicBezTo>
                    <a:pt x="2740" y="1503"/>
                    <a:pt x="2764" y="1516"/>
                    <a:pt x="2784" y="1516"/>
                  </a:cubicBezTo>
                  <a:cubicBezTo>
                    <a:pt x="2816" y="1516"/>
                    <a:pt x="2836" y="1485"/>
                    <a:pt x="2836" y="1426"/>
                  </a:cubicBezTo>
                  <a:lnTo>
                    <a:pt x="2836" y="1031"/>
                  </a:lnTo>
                  <a:cubicBezTo>
                    <a:pt x="2836" y="983"/>
                    <a:pt x="2809" y="916"/>
                    <a:pt x="2775" y="882"/>
                  </a:cubicBezTo>
                  <a:lnTo>
                    <a:pt x="2535" y="631"/>
                  </a:lnTo>
                  <a:lnTo>
                    <a:pt x="2149" y="245"/>
                  </a:lnTo>
                  <a:cubicBezTo>
                    <a:pt x="2121" y="216"/>
                    <a:pt x="2083" y="196"/>
                    <a:pt x="2040" y="196"/>
                  </a:cubicBezTo>
                  <a:lnTo>
                    <a:pt x="1018" y="196"/>
                  </a:lnTo>
                  <a:cubicBezTo>
                    <a:pt x="938" y="196"/>
                    <a:pt x="873" y="261"/>
                    <a:pt x="873" y="342"/>
                  </a:cubicBezTo>
                  <a:cubicBezTo>
                    <a:pt x="873" y="422"/>
                    <a:pt x="938" y="487"/>
                    <a:pt x="1018" y="487"/>
                  </a:cubicBezTo>
                  <a:lnTo>
                    <a:pt x="1734" y="487"/>
                  </a:lnTo>
                  <a:lnTo>
                    <a:pt x="1811" y="563"/>
                  </a:lnTo>
                  <a:lnTo>
                    <a:pt x="782" y="563"/>
                  </a:lnTo>
                  <a:lnTo>
                    <a:pt x="262" y="42"/>
                  </a:lnTo>
                  <a:cubicBezTo>
                    <a:pt x="233" y="14"/>
                    <a:pt x="196" y="0"/>
                    <a:pt x="159" y="0"/>
                  </a:cubicBezTo>
                  <a:cubicBezTo>
                    <a:pt x="122" y="0"/>
                    <a:pt x="85" y="14"/>
                    <a:pt x="56" y="42"/>
                  </a:cubicBezTo>
                  <a:cubicBezTo>
                    <a:pt x="0" y="99"/>
                    <a:pt x="0" y="191"/>
                    <a:pt x="56" y="2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xmlns="" id="{A4091807-3223-4CA7-A857-1FACDF7574B1}"/>
                </a:ext>
              </a:extLst>
            </p:cNvPr>
            <p:cNvSpPr/>
            <p:nvPr/>
          </p:nvSpPr>
          <p:spPr bwMode="auto">
            <a:xfrm>
              <a:off x="8463616" y="3444842"/>
              <a:ext cx="295545" cy="99139"/>
            </a:xfrm>
            <a:custGeom>
              <a:avLst/>
              <a:gdLst>
                <a:gd name="T0" fmla="*/ 68 w 1392"/>
                <a:gd name="T1" fmla="*/ 470 h 470"/>
                <a:gd name="T2" fmla="*/ 299 w 1392"/>
                <a:gd name="T3" fmla="*/ 242 h 470"/>
                <a:gd name="T4" fmla="*/ 1321 w 1392"/>
                <a:gd name="T5" fmla="*/ 242 h 470"/>
                <a:gd name="T6" fmla="*/ 1392 w 1392"/>
                <a:gd name="T7" fmla="*/ 254 h 470"/>
                <a:gd name="T8" fmla="*/ 1392 w 1392"/>
                <a:gd name="T9" fmla="*/ 145 h 470"/>
                <a:gd name="T10" fmla="*/ 1247 w 1392"/>
                <a:gd name="T11" fmla="*/ 0 h 470"/>
                <a:gd name="T12" fmla="*/ 145 w 1392"/>
                <a:gd name="T13" fmla="*/ 0 h 470"/>
                <a:gd name="T14" fmla="*/ 0 w 1392"/>
                <a:gd name="T15" fmla="*/ 145 h 470"/>
                <a:gd name="T16" fmla="*/ 0 w 1392"/>
                <a:gd name="T17" fmla="*/ 348 h 470"/>
                <a:gd name="T18" fmla="*/ 68 w 1392"/>
                <a:gd name="T19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2" h="470">
                  <a:moveTo>
                    <a:pt x="68" y="470"/>
                  </a:moveTo>
                  <a:cubicBezTo>
                    <a:pt x="70" y="344"/>
                    <a:pt x="173" y="242"/>
                    <a:pt x="299" y="242"/>
                  </a:cubicBezTo>
                  <a:lnTo>
                    <a:pt x="1321" y="242"/>
                  </a:lnTo>
                  <a:cubicBezTo>
                    <a:pt x="1346" y="242"/>
                    <a:pt x="1370" y="246"/>
                    <a:pt x="1392" y="254"/>
                  </a:cubicBezTo>
                  <a:lnTo>
                    <a:pt x="1392" y="145"/>
                  </a:lnTo>
                  <a:cubicBezTo>
                    <a:pt x="1392" y="65"/>
                    <a:pt x="1327" y="0"/>
                    <a:pt x="1247" y="0"/>
                  </a:cubicBezTo>
                  <a:lnTo>
                    <a:pt x="145" y="0"/>
                  </a:lnTo>
                  <a:cubicBezTo>
                    <a:pt x="65" y="0"/>
                    <a:pt x="0" y="65"/>
                    <a:pt x="0" y="145"/>
                  </a:cubicBezTo>
                  <a:lnTo>
                    <a:pt x="0" y="348"/>
                  </a:lnTo>
                  <a:cubicBezTo>
                    <a:pt x="0" y="399"/>
                    <a:pt x="27" y="444"/>
                    <a:pt x="68" y="47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7B818DAA-E3E5-45CD-B4BA-73AB0FDA2D1E}"/>
              </a:ext>
            </a:extLst>
          </p:cNvPr>
          <p:cNvSpPr/>
          <p:nvPr/>
        </p:nvSpPr>
        <p:spPr>
          <a:xfrm>
            <a:off x="4579405" y="2003833"/>
            <a:ext cx="2989944" cy="3628571"/>
          </a:xfrm>
          <a:prstGeom prst="rect">
            <a:avLst/>
          </a:prstGeom>
          <a:noFill/>
          <a:ln w="57150" cap="flat" cmpd="sng" algn="ctr">
            <a:solidFill>
              <a:srgbClr val="CDE4F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Bold" panose="020B0800000000000000" charset="-122"/>
              <a:ea typeface="思源黑体 Bold" panose="020B0800000000000000" charset="-122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xmlns="" id="{5F2AAAA1-9208-4355-A833-926DC1F39275}"/>
              </a:ext>
            </a:extLst>
          </p:cNvPr>
          <p:cNvSpPr/>
          <p:nvPr/>
        </p:nvSpPr>
        <p:spPr>
          <a:xfrm>
            <a:off x="8295061" y="2003833"/>
            <a:ext cx="2989944" cy="3628571"/>
          </a:xfrm>
          <a:prstGeom prst="rect">
            <a:avLst/>
          </a:prstGeom>
          <a:noFill/>
          <a:ln w="57150" cap="flat" cmpd="sng" algn="ctr">
            <a:solidFill>
              <a:srgbClr val="CDE4F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Bold" panose="020B0800000000000000" charset="-122"/>
              <a:ea typeface="思源黑体 Bold" panose="020B0800000000000000" charset="-122"/>
              <a:cs typeface="+mn-cs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81068E71-6FAC-4B16-9C0F-DC0728465BF8}"/>
              </a:ext>
            </a:extLst>
          </p:cNvPr>
          <p:cNvGrpSpPr/>
          <p:nvPr/>
        </p:nvGrpSpPr>
        <p:grpSpPr>
          <a:xfrm>
            <a:off x="1111733" y="3604963"/>
            <a:ext cx="2566579" cy="1420092"/>
            <a:chOff x="1589601" y="2349127"/>
            <a:chExt cx="2566578" cy="1420091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xmlns="" id="{310E2223-510A-4CB6-A271-8E6FE00219BD}"/>
                </a:ext>
              </a:extLst>
            </p:cNvPr>
            <p:cNvSpPr txBox="1"/>
            <p:nvPr/>
          </p:nvSpPr>
          <p:spPr>
            <a:xfrm>
              <a:off x="2037113" y="2349127"/>
              <a:ext cx="1671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1219170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标题文字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xmlns="" id="{C5B4F855-E4B7-47A8-92BE-6985C8AA26C7}"/>
                </a:ext>
              </a:extLst>
            </p:cNvPr>
            <p:cNvSpPr txBox="1"/>
            <p:nvPr/>
          </p:nvSpPr>
          <p:spPr>
            <a:xfrm>
              <a:off x="1589601" y="2757852"/>
              <a:ext cx="2566578" cy="10113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 defTabSz="609585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请在此处添加具体内容，文字尽量言简意赅，简单描述即可，不必过于繁琐。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xmlns="" id="{E85E0106-6B19-49C5-B9E3-B6AAE58FA7D1}"/>
              </a:ext>
            </a:extLst>
          </p:cNvPr>
          <p:cNvGrpSpPr/>
          <p:nvPr/>
        </p:nvGrpSpPr>
        <p:grpSpPr>
          <a:xfrm>
            <a:off x="4795579" y="3604963"/>
            <a:ext cx="2566579" cy="1433740"/>
            <a:chOff x="1589601" y="2349127"/>
            <a:chExt cx="2566578" cy="1433739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xmlns="" id="{2D66BA03-D7A5-4761-8A9A-EFE8B7EF90CC}"/>
                </a:ext>
              </a:extLst>
            </p:cNvPr>
            <p:cNvSpPr txBox="1"/>
            <p:nvPr/>
          </p:nvSpPr>
          <p:spPr>
            <a:xfrm>
              <a:off x="2037113" y="2349127"/>
              <a:ext cx="1671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defTabSz="1219170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标题文字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xmlns="" id="{F29EB5BA-DF63-43FE-A13E-69756BA60C9D}"/>
                </a:ext>
              </a:extLst>
            </p:cNvPr>
            <p:cNvSpPr txBox="1"/>
            <p:nvPr/>
          </p:nvSpPr>
          <p:spPr>
            <a:xfrm>
              <a:off x="1589601" y="2771500"/>
              <a:ext cx="2566578" cy="10113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09585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请在此处添加具体内容，文字尽量言简意赅，简单描述即可，不必过于繁琐。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B73B1A87-7849-4B33-A753-587E8181CFDE}"/>
              </a:ext>
            </a:extLst>
          </p:cNvPr>
          <p:cNvGrpSpPr/>
          <p:nvPr/>
        </p:nvGrpSpPr>
        <p:grpSpPr>
          <a:xfrm>
            <a:off x="8507366" y="3604116"/>
            <a:ext cx="2566579" cy="1433740"/>
            <a:chOff x="1589601" y="2349127"/>
            <a:chExt cx="2566578" cy="1433739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xmlns="" id="{D2493B98-0A55-4DED-A3EA-0AD6BC3B70EE}"/>
                </a:ext>
              </a:extLst>
            </p:cNvPr>
            <p:cNvSpPr txBox="1"/>
            <p:nvPr/>
          </p:nvSpPr>
          <p:spPr>
            <a:xfrm>
              <a:off x="2037113" y="2349127"/>
              <a:ext cx="1671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ctr" defTabSz="1219170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标题文字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xmlns="" id="{ABE34C8E-038E-41EA-B55C-9879372EF95B}"/>
                </a:ext>
              </a:extLst>
            </p:cNvPr>
            <p:cNvSpPr txBox="1"/>
            <p:nvPr/>
          </p:nvSpPr>
          <p:spPr>
            <a:xfrm>
              <a:off x="1589601" y="2771500"/>
              <a:ext cx="2566578" cy="101136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lvl="0" algn="ctr" defTabSz="609585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请在此处添加具体内容，文字尽量言简意赅，简单描述即可，不必过于繁琐。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1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an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75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750" fill="hold"/>
                                        <p:tgtEl>
                                          <p:spTgt spid="4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750" fill="hold"/>
                                        <p:tgtEl>
                                          <p:spTgt spid="5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2" grpId="1" bldLvl="0" animBg="1"/>
      <p:bldP spid="53" grpId="0" bldLvl="0" animBg="1"/>
      <p:bldP spid="62" grpId="0" bldLvl="0" animBg="1"/>
      <p:bldP spid="6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工作完成情况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9" name="Shape 3569">
            <a:extLst>
              <a:ext uri="{FF2B5EF4-FFF2-40B4-BE49-F238E27FC236}">
                <a16:creationId xmlns:a16="http://schemas.microsoft.com/office/drawing/2014/main" xmlns="" id="{708204F0-0EE0-4EC5-9BCE-3343F7F830C0}"/>
              </a:ext>
            </a:extLst>
          </p:cNvPr>
          <p:cNvSpPr/>
          <p:nvPr/>
        </p:nvSpPr>
        <p:spPr>
          <a:xfrm>
            <a:off x="5229765" y="4653983"/>
            <a:ext cx="86523" cy="56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2600" y="16200"/>
                  <a:pt x="7200" y="8100"/>
                  <a:pt x="0" y="0"/>
                </a:cubicBezTo>
                <a:lnTo>
                  <a:pt x="1800" y="2700"/>
                </a:lnTo>
                <a:cubicBezTo>
                  <a:pt x="7200" y="10800"/>
                  <a:pt x="14400" y="16200"/>
                  <a:pt x="21600" y="21600"/>
                </a:cubicBezTo>
                <a:close/>
              </a:path>
            </a:pathLst>
          </a:custGeom>
          <a:solidFill>
            <a:srgbClr val="F15B45"/>
          </a:solidFill>
          <a:ln w="12700">
            <a:miter lim="400000"/>
          </a:ln>
        </p:spPr>
        <p:txBody>
          <a:bodyPr lIns="48768" tIns="48768" rIns="48768" bIns="48768" anchor="ctr"/>
          <a:lstStyle/>
          <a:p>
            <a:pPr algn="ctr" defTabSz="779761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4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Arial" panose="020B0604020202020204"/>
              <a:sym typeface="Gill San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DD784A9-65F9-4D01-8C2E-6962C5A8178A}"/>
              </a:ext>
            </a:extLst>
          </p:cNvPr>
          <p:cNvGrpSpPr/>
          <p:nvPr/>
        </p:nvGrpSpPr>
        <p:grpSpPr>
          <a:xfrm>
            <a:off x="1119458" y="2187800"/>
            <a:ext cx="5243732" cy="2785095"/>
            <a:chOff x="1054687" y="1626596"/>
            <a:chExt cx="3932799" cy="2088821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C046C876-67F6-48B1-BB8E-D344C9988F87}"/>
                </a:ext>
              </a:extLst>
            </p:cNvPr>
            <p:cNvGrpSpPr/>
            <p:nvPr/>
          </p:nvGrpSpPr>
          <p:grpSpPr>
            <a:xfrm>
              <a:off x="1566914" y="1626596"/>
              <a:ext cx="3420572" cy="2068435"/>
              <a:chOff x="1566914" y="1626596"/>
              <a:chExt cx="3420572" cy="2068435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xmlns="" id="{6753A022-82D2-46A0-955A-21AF4B7EE898}"/>
                  </a:ext>
                </a:extLst>
              </p:cNvPr>
              <p:cNvGrpSpPr/>
              <p:nvPr/>
            </p:nvGrpSpPr>
            <p:grpSpPr>
              <a:xfrm>
                <a:off x="1574723" y="1821122"/>
                <a:ext cx="3412763" cy="1856524"/>
                <a:chOff x="1635651" y="2334058"/>
                <a:chExt cx="4539038" cy="1621919"/>
              </a:xfrm>
            </p:grpSpPr>
            <p:sp>
              <p:nvSpPr>
                <p:cNvPr id="25" name="Shape 3548">
                  <a:extLst>
                    <a:ext uri="{FF2B5EF4-FFF2-40B4-BE49-F238E27FC236}">
                      <a16:creationId xmlns:a16="http://schemas.microsoft.com/office/drawing/2014/main" xmlns="" id="{FCC67E35-FB52-40CB-B8C7-87F41A12788B}"/>
                    </a:ext>
                  </a:extLst>
                </p:cNvPr>
                <p:cNvSpPr/>
                <p:nvPr/>
              </p:nvSpPr>
              <p:spPr>
                <a:xfrm>
                  <a:off x="1635651" y="3611033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779761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/>
                    <a:sym typeface="Helvetica"/>
                  </a:endParaRPr>
                </a:p>
              </p:txBody>
            </p:sp>
            <p:sp>
              <p:nvSpPr>
                <p:cNvPr id="26" name="Shape 3548">
                  <a:extLst>
                    <a:ext uri="{FF2B5EF4-FFF2-40B4-BE49-F238E27FC236}">
                      <a16:creationId xmlns:a16="http://schemas.microsoft.com/office/drawing/2014/main" xmlns="" id="{96A34D43-F4BC-445C-9945-ABF985340109}"/>
                    </a:ext>
                  </a:extLst>
                </p:cNvPr>
                <p:cNvSpPr/>
                <p:nvPr/>
              </p:nvSpPr>
              <p:spPr>
                <a:xfrm>
                  <a:off x="1635651" y="3311843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779761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/>
                    <a:sym typeface="Helvetica"/>
                  </a:endParaRPr>
                </a:p>
              </p:txBody>
            </p:sp>
            <p:sp>
              <p:nvSpPr>
                <p:cNvPr id="27" name="Shape 3548">
                  <a:extLst>
                    <a:ext uri="{FF2B5EF4-FFF2-40B4-BE49-F238E27FC236}">
                      <a16:creationId xmlns:a16="http://schemas.microsoft.com/office/drawing/2014/main" xmlns="" id="{18F50766-355A-4928-B6EC-372A6CDDA250}"/>
                    </a:ext>
                  </a:extLst>
                </p:cNvPr>
                <p:cNvSpPr/>
                <p:nvPr/>
              </p:nvSpPr>
              <p:spPr>
                <a:xfrm>
                  <a:off x="1635651" y="3031987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779761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/>
                    <a:sym typeface="Helvetica"/>
                  </a:endParaRPr>
                </a:p>
              </p:txBody>
            </p:sp>
            <p:sp>
              <p:nvSpPr>
                <p:cNvPr id="28" name="Shape 3548">
                  <a:extLst>
                    <a:ext uri="{FF2B5EF4-FFF2-40B4-BE49-F238E27FC236}">
                      <a16:creationId xmlns:a16="http://schemas.microsoft.com/office/drawing/2014/main" xmlns="" id="{CA553BF3-1427-4634-8109-9596FEE12970}"/>
                    </a:ext>
                  </a:extLst>
                </p:cNvPr>
                <p:cNvSpPr/>
                <p:nvPr/>
              </p:nvSpPr>
              <p:spPr>
                <a:xfrm>
                  <a:off x="1635651" y="2682888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779761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/>
                    <a:sym typeface="Helvetica"/>
                  </a:endParaRPr>
                </a:p>
              </p:txBody>
            </p:sp>
            <p:sp>
              <p:nvSpPr>
                <p:cNvPr id="29" name="Shape 3548">
                  <a:extLst>
                    <a:ext uri="{FF2B5EF4-FFF2-40B4-BE49-F238E27FC236}">
                      <a16:creationId xmlns:a16="http://schemas.microsoft.com/office/drawing/2014/main" xmlns="" id="{20491885-B5C6-450F-BFA5-A5C9AF1914ED}"/>
                    </a:ext>
                  </a:extLst>
                </p:cNvPr>
                <p:cNvSpPr/>
                <p:nvPr/>
              </p:nvSpPr>
              <p:spPr>
                <a:xfrm>
                  <a:off x="1635651" y="2334058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779761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/>
                    <a:sym typeface="Helvetica"/>
                  </a:endParaRPr>
                </a:p>
              </p:txBody>
            </p:sp>
            <p:sp>
              <p:nvSpPr>
                <p:cNvPr id="30" name="Shape 3548">
                  <a:extLst>
                    <a:ext uri="{FF2B5EF4-FFF2-40B4-BE49-F238E27FC236}">
                      <a16:creationId xmlns:a16="http://schemas.microsoft.com/office/drawing/2014/main" xmlns="" id="{3EACE005-808F-4DAB-BE70-F43481EF30E4}"/>
                    </a:ext>
                  </a:extLst>
                </p:cNvPr>
                <p:cNvSpPr/>
                <p:nvPr/>
              </p:nvSpPr>
              <p:spPr>
                <a:xfrm>
                  <a:off x="1635651" y="3955977"/>
                  <a:ext cx="4539038" cy="0"/>
                </a:xfrm>
                <a:prstGeom prst="line">
                  <a:avLst/>
                </a:prstGeom>
                <a:noFill/>
                <a:ln w="9525" cap="flat">
                  <a:solidFill>
                    <a:schemeClr val="bg1">
                      <a:lumMod val="50000"/>
                      <a:alpha val="52000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defTabSz="779761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/>
                    <a:sym typeface="Helvetica"/>
                  </a:endParaRPr>
                </a:p>
              </p:txBody>
            </p:sp>
          </p:grpSp>
          <p:sp>
            <p:nvSpPr>
              <p:cNvPr id="24" name="Shape 3548">
                <a:extLst>
                  <a:ext uri="{FF2B5EF4-FFF2-40B4-BE49-F238E27FC236}">
                    <a16:creationId xmlns:a16="http://schemas.microsoft.com/office/drawing/2014/main" xmlns="" id="{1DECA7F7-5FB7-4D1B-80C8-72189DCF9646}"/>
                  </a:ext>
                </a:extLst>
              </p:cNvPr>
              <p:cNvSpPr/>
              <p:nvPr/>
            </p:nvSpPr>
            <p:spPr>
              <a:xfrm flipV="1">
                <a:off x="1566914" y="1626596"/>
                <a:ext cx="7352" cy="2068435"/>
              </a:xfrm>
              <a:prstGeom prst="line">
                <a:avLst/>
              </a:prstGeom>
              <a:noFill/>
              <a:ln w="9525" cap="flat">
                <a:solidFill>
                  <a:schemeClr val="bg1">
                    <a:lumMod val="50000"/>
                    <a:alpha val="52000"/>
                  </a:schemeClr>
                </a:solidFill>
                <a:prstDash val="solid"/>
                <a:miter lim="400000"/>
                <a:tailEnd type="triangle" w="sm" len="sm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779761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/>
                  <a:sym typeface="Helvetica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9C1D6731-5C4C-4841-9817-06EF011BC9F5}"/>
                </a:ext>
              </a:extLst>
            </p:cNvPr>
            <p:cNvGrpSpPr/>
            <p:nvPr/>
          </p:nvGrpSpPr>
          <p:grpSpPr>
            <a:xfrm>
              <a:off x="1054687" y="1908959"/>
              <a:ext cx="720080" cy="1806458"/>
              <a:chOff x="1860805" y="2064116"/>
              <a:chExt cx="720080" cy="1806458"/>
            </a:xfrm>
          </p:grpSpPr>
          <p:sp>
            <p:nvSpPr>
              <p:cNvPr id="15" name="TextBox 68">
                <a:extLst>
                  <a:ext uri="{FF2B5EF4-FFF2-40B4-BE49-F238E27FC236}">
                    <a16:creationId xmlns:a16="http://schemas.microsoft.com/office/drawing/2014/main" xmlns="" id="{85DB3867-B2AB-4FBF-990D-FD9FF1AF6869}"/>
                  </a:ext>
                </a:extLst>
              </p:cNvPr>
              <p:cNvSpPr txBox="1"/>
              <p:nvPr/>
            </p:nvSpPr>
            <p:spPr>
              <a:xfrm>
                <a:off x="1860805" y="3349359"/>
                <a:ext cx="408265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Open Sans Light" panose="020B0306030504020204" pitchFamily="34" charset="0"/>
                  </a:rPr>
                  <a:t>20</a:t>
                </a:r>
              </a:p>
            </p:txBody>
          </p:sp>
          <p:sp>
            <p:nvSpPr>
              <p:cNvPr id="16" name="TextBox 73">
                <a:extLst>
                  <a:ext uri="{FF2B5EF4-FFF2-40B4-BE49-F238E27FC236}">
                    <a16:creationId xmlns:a16="http://schemas.microsoft.com/office/drawing/2014/main" xmlns="" id="{520FFB01-5255-46F6-B29F-7DD13706E2E6}"/>
                  </a:ext>
                </a:extLst>
              </p:cNvPr>
              <p:cNvSpPr txBox="1"/>
              <p:nvPr/>
            </p:nvSpPr>
            <p:spPr>
              <a:xfrm>
                <a:off x="1860805" y="3050169"/>
                <a:ext cx="464002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Open Sans Light" panose="020B0306030504020204" pitchFamily="34" charset="0"/>
                  </a:rPr>
                  <a:t>40</a:t>
                </a:r>
              </a:p>
            </p:txBody>
          </p:sp>
          <p:sp>
            <p:nvSpPr>
              <p:cNvPr id="17" name="TextBox 74">
                <a:extLst>
                  <a:ext uri="{FF2B5EF4-FFF2-40B4-BE49-F238E27FC236}">
                    <a16:creationId xmlns:a16="http://schemas.microsoft.com/office/drawing/2014/main" xmlns="" id="{A1C9A173-D59E-4471-9668-55EBAFCC9708}"/>
                  </a:ext>
                </a:extLst>
              </p:cNvPr>
              <p:cNvSpPr txBox="1"/>
              <p:nvPr/>
            </p:nvSpPr>
            <p:spPr>
              <a:xfrm>
                <a:off x="1860805" y="2773170"/>
                <a:ext cx="464002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Open Sans Light" panose="020B0306030504020204" pitchFamily="34" charset="0"/>
                  </a:rPr>
                  <a:t>60</a:t>
                </a:r>
              </a:p>
            </p:txBody>
          </p:sp>
          <p:sp>
            <p:nvSpPr>
              <p:cNvPr id="20" name="TextBox 75">
                <a:extLst>
                  <a:ext uri="{FF2B5EF4-FFF2-40B4-BE49-F238E27FC236}">
                    <a16:creationId xmlns:a16="http://schemas.microsoft.com/office/drawing/2014/main" xmlns="" id="{A4A72CBD-F4B5-4F69-9D2C-010BCB01E6D7}"/>
                  </a:ext>
                </a:extLst>
              </p:cNvPr>
              <p:cNvSpPr txBox="1"/>
              <p:nvPr/>
            </p:nvSpPr>
            <p:spPr>
              <a:xfrm>
                <a:off x="1860805" y="2399127"/>
                <a:ext cx="471354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Open Sans Light" panose="020B0306030504020204" pitchFamily="34" charset="0"/>
                  </a:rPr>
                  <a:t>80</a:t>
                </a:r>
              </a:p>
            </p:txBody>
          </p:sp>
          <p:sp>
            <p:nvSpPr>
              <p:cNvPr id="21" name="TextBox 76">
                <a:extLst>
                  <a:ext uri="{FF2B5EF4-FFF2-40B4-BE49-F238E27FC236}">
                    <a16:creationId xmlns:a16="http://schemas.microsoft.com/office/drawing/2014/main" xmlns="" id="{54389B72-0E73-48DC-BF04-CFE921C4BCA7}"/>
                  </a:ext>
                </a:extLst>
              </p:cNvPr>
              <p:cNvSpPr txBox="1"/>
              <p:nvPr/>
            </p:nvSpPr>
            <p:spPr>
              <a:xfrm>
                <a:off x="1860805" y="2064116"/>
                <a:ext cx="720080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Open Sans Light" panose="020B0306030504020204" pitchFamily="34" charset="0"/>
                  </a:rPr>
                  <a:t>100</a:t>
                </a:r>
              </a:p>
            </p:txBody>
          </p:sp>
          <p:sp>
            <p:nvSpPr>
              <p:cNvPr id="22" name="TextBox 78">
                <a:extLst>
                  <a:ext uri="{FF2B5EF4-FFF2-40B4-BE49-F238E27FC236}">
                    <a16:creationId xmlns:a16="http://schemas.microsoft.com/office/drawing/2014/main" xmlns="" id="{1CA1D3F2-2324-4DCC-898A-A06B5792DB61}"/>
                  </a:ext>
                </a:extLst>
              </p:cNvPr>
              <p:cNvSpPr txBox="1"/>
              <p:nvPr/>
            </p:nvSpPr>
            <p:spPr>
              <a:xfrm>
                <a:off x="1916462" y="3616659"/>
                <a:ext cx="360040" cy="253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219170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Open Sans Light" panose="020B0306030504020204" pitchFamily="34" charset="0"/>
                  </a:rPr>
                  <a:t>0</a:t>
                </a: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0A785D85-F9D6-469C-A2FD-BDD705FB4549}"/>
              </a:ext>
            </a:extLst>
          </p:cNvPr>
          <p:cNvGrpSpPr/>
          <p:nvPr/>
        </p:nvGrpSpPr>
        <p:grpSpPr>
          <a:xfrm>
            <a:off x="1875386" y="5059431"/>
            <a:ext cx="3694007" cy="379656"/>
            <a:chOff x="2427751" y="4197737"/>
            <a:chExt cx="2770505" cy="284741"/>
          </a:xfrm>
        </p:grpSpPr>
        <p:sp>
          <p:nvSpPr>
            <p:cNvPr id="32" name="TextBox 82">
              <a:extLst>
                <a:ext uri="{FF2B5EF4-FFF2-40B4-BE49-F238E27FC236}">
                  <a16:creationId xmlns:a16="http://schemas.microsoft.com/office/drawing/2014/main" xmlns="" id="{30247E6C-D41F-4A94-88A6-0B818E30AEF9}"/>
                </a:ext>
              </a:extLst>
            </p:cNvPr>
            <p:cNvSpPr txBox="1"/>
            <p:nvPr/>
          </p:nvSpPr>
          <p:spPr>
            <a:xfrm>
              <a:off x="2427751" y="4197737"/>
              <a:ext cx="672465" cy="28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1867" spc="17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思源黑体 Bold" panose="020B0800000000000000" charset="-122"/>
                </a:rPr>
                <a:t>标 题</a:t>
              </a:r>
            </a:p>
          </p:txBody>
        </p:sp>
        <p:sp>
          <p:nvSpPr>
            <p:cNvPr id="33" name="TextBox 83">
              <a:extLst>
                <a:ext uri="{FF2B5EF4-FFF2-40B4-BE49-F238E27FC236}">
                  <a16:creationId xmlns:a16="http://schemas.microsoft.com/office/drawing/2014/main" xmlns="" id="{D249DD66-9104-4335-A577-BFF81678E0B8}"/>
                </a:ext>
              </a:extLst>
            </p:cNvPr>
            <p:cNvSpPr txBox="1"/>
            <p:nvPr/>
          </p:nvSpPr>
          <p:spPr>
            <a:xfrm>
              <a:off x="3148476" y="4197737"/>
              <a:ext cx="672465" cy="28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1867" spc="17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标题</a:t>
              </a:r>
            </a:p>
          </p:txBody>
        </p:sp>
        <p:sp>
          <p:nvSpPr>
            <p:cNvPr id="34" name="TextBox 84">
              <a:extLst>
                <a:ext uri="{FF2B5EF4-FFF2-40B4-BE49-F238E27FC236}">
                  <a16:creationId xmlns:a16="http://schemas.microsoft.com/office/drawing/2014/main" xmlns="" id="{F46663FB-5C36-406E-88F9-6B592F7B2757}"/>
                </a:ext>
              </a:extLst>
            </p:cNvPr>
            <p:cNvSpPr txBox="1"/>
            <p:nvPr/>
          </p:nvSpPr>
          <p:spPr>
            <a:xfrm>
              <a:off x="3832371" y="4197737"/>
              <a:ext cx="672465" cy="28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1867" spc="17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思源黑体 Bold" panose="020B0800000000000000" charset="-122"/>
                </a:rPr>
                <a:t>标 题</a:t>
              </a:r>
            </a:p>
          </p:txBody>
        </p:sp>
        <p:sp>
          <p:nvSpPr>
            <p:cNvPr id="35" name="TextBox 85">
              <a:extLst>
                <a:ext uri="{FF2B5EF4-FFF2-40B4-BE49-F238E27FC236}">
                  <a16:creationId xmlns:a16="http://schemas.microsoft.com/office/drawing/2014/main" xmlns="" id="{29CA7E2F-7251-4531-92F4-AEEDC2843A47}"/>
                </a:ext>
              </a:extLst>
            </p:cNvPr>
            <p:cNvSpPr txBox="1"/>
            <p:nvPr/>
          </p:nvSpPr>
          <p:spPr>
            <a:xfrm>
              <a:off x="4525791" y="4197737"/>
              <a:ext cx="672465" cy="284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zh-CN" altLang="en-US" sz="1867" spc="17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思源黑体 Bold" panose="020B0800000000000000" charset="-122"/>
                </a:rPr>
                <a:t>标 题</a:t>
              </a: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xmlns="" id="{201026E5-3A42-48DD-871E-CD1588E2D7C9}"/>
              </a:ext>
            </a:extLst>
          </p:cNvPr>
          <p:cNvSpPr/>
          <p:nvPr/>
        </p:nvSpPr>
        <p:spPr>
          <a:xfrm>
            <a:off x="1812837" y="3389771"/>
            <a:ext cx="1218139" cy="1528034"/>
          </a:xfrm>
          <a:prstGeom prst="triangle">
            <a:avLst>
              <a:gd name="adj" fmla="val 50000"/>
            </a:avLst>
          </a:prstGeom>
          <a:solidFill>
            <a:srgbClr val="F7BFA4"/>
          </a:solidFill>
          <a:ln w="15875">
            <a:solidFill>
              <a:schemeClr val="bg1"/>
            </a:solidFill>
          </a:ln>
          <a:effectLst>
            <a:outerShdw blurRad="203200" dist="114300" dir="1920000" algn="tl" rotWithShape="0">
              <a:schemeClr val="bg1">
                <a:lumMod val="50000"/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defTabSz="1219170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xmlns="" id="{31735208-ADDB-4340-A43D-39D52A879ECC}"/>
              </a:ext>
            </a:extLst>
          </p:cNvPr>
          <p:cNvSpPr/>
          <p:nvPr/>
        </p:nvSpPr>
        <p:spPr>
          <a:xfrm>
            <a:off x="2636977" y="2619751"/>
            <a:ext cx="1218139" cy="2301163"/>
          </a:xfrm>
          <a:prstGeom prst="triangle">
            <a:avLst/>
          </a:prstGeom>
          <a:solidFill>
            <a:srgbClr val="CDE4F6"/>
          </a:solidFill>
          <a:ln w="15875">
            <a:solidFill>
              <a:schemeClr val="bg1"/>
            </a:solidFill>
          </a:ln>
          <a:effectLst>
            <a:outerShdw blurRad="419100" dist="266700" dir="2700000" sx="90000" sy="90000" algn="tl" rotWithShape="0">
              <a:schemeClr val="tx1">
                <a:lumMod val="50000"/>
                <a:lumOff val="50000"/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 defTabSz="1219170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xmlns="" id="{C30128B2-DFF8-4829-80E1-70E4021A5CEB}"/>
              </a:ext>
            </a:extLst>
          </p:cNvPr>
          <p:cNvSpPr/>
          <p:nvPr/>
        </p:nvSpPr>
        <p:spPr>
          <a:xfrm>
            <a:off x="3484899" y="3216910"/>
            <a:ext cx="1218139" cy="1708564"/>
          </a:xfrm>
          <a:prstGeom prst="triangle">
            <a:avLst/>
          </a:prstGeom>
          <a:solidFill>
            <a:srgbClr val="F7BFA4"/>
          </a:solidFill>
          <a:ln w="15875">
            <a:solidFill>
              <a:schemeClr val="bg1"/>
            </a:solidFill>
          </a:ln>
          <a:effectLst>
            <a:outerShdw blurRad="203200" dist="114300" dir="1920000" algn="tl" rotWithShape="0">
              <a:schemeClr val="bg1">
                <a:lumMod val="50000"/>
                <a:alpha val="4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defTabSz="1219170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xmlns="" id="{06CC0BC7-380B-4D56-B65A-C607117CC30F}"/>
              </a:ext>
            </a:extLst>
          </p:cNvPr>
          <p:cNvSpPr/>
          <p:nvPr/>
        </p:nvSpPr>
        <p:spPr>
          <a:xfrm>
            <a:off x="4572240" y="3168436"/>
            <a:ext cx="1218139" cy="1754095"/>
          </a:xfrm>
          <a:prstGeom prst="triangle">
            <a:avLst/>
          </a:prstGeom>
          <a:solidFill>
            <a:srgbClr val="CDE4F6"/>
          </a:solidFill>
          <a:ln w="15875">
            <a:solidFill>
              <a:schemeClr val="bg1"/>
            </a:solidFill>
          </a:ln>
          <a:effectLst>
            <a:outerShdw blurRad="419100" dist="266700" dir="2700000" sx="90000" sy="90000" algn="tl" rotWithShape="0">
              <a:schemeClr val="tx1">
                <a:lumMod val="50000"/>
                <a:lumOff val="50000"/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 defTabSz="1219170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2066D6AB-67F5-4D11-9679-0D694F63BF48}"/>
              </a:ext>
            </a:extLst>
          </p:cNvPr>
          <p:cNvSpPr/>
          <p:nvPr/>
        </p:nvSpPr>
        <p:spPr>
          <a:xfrm>
            <a:off x="7049048" y="4243640"/>
            <a:ext cx="676707" cy="676704"/>
          </a:xfrm>
          <a:prstGeom prst="ellipse">
            <a:avLst/>
          </a:prstGeom>
          <a:solidFill>
            <a:srgbClr val="F7BFA4"/>
          </a:solidFill>
          <a:ln w="15875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 defTabSz="1219170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6" name="Freeform 71">
            <a:extLst>
              <a:ext uri="{FF2B5EF4-FFF2-40B4-BE49-F238E27FC236}">
                <a16:creationId xmlns:a16="http://schemas.microsoft.com/office/drawing/2014/main" xmlns="" id="{04863027-2DF0-42A8-B557-5317E18A6CE7}"/>
              </a:ext>
            </a:extLst>
          </p:cNvPr>
          <p:cNvSpPr>
            <a:spLocks noEditPoints="1"/>
          </p:cNvSpPr>
          <p:nvPr/>
        </p:nvSpPr>
        <p:spPr bwMode="auto">
          <a:xfrm>
            <a:off x="7229753" y="4458470"/>
            <a:ext cx="311936" cy="223573"/>
          </a:xfrm>
          <a:custGeom>
            <a:avLst/>
            <a:gdLst>
              <a:gd name="T0" fmla="*/ 260 w 281"/>
              <a:gd name="T1" fmla="*/ 21 h 207"/>
              <a:gd name="T2" fmla="*/ 217 w 281"/>
              <a:gd name="T3" fmla="*/ 21 h 207"/>
              <a:gd name="T4" fmla="*/ 218 w 281"/>
              <a:gd name="T5" fmla="*/ 21 h 207"/>
              <a:gd name="T6" fmla="*/ 197 w 281"/>
              <a:gd name="T7" fmla="*/ 0 h 207"/>
              <a:gd name="T8" fmla="*/ 86 w 281"/>
              <a:gd name="T9" fmla="*/ 0 h 207"/>
              <a:gd name="T10" fmla="*/ 65 w 281"/>
              <a:gd name="T11" fmla="*/ 21 h 207"/>
              <a:gd name="T12" fmla="*/ 65 w 281"/>
              <a:gd name="T13" fmla="*/ 21 h 207"/>
              <a:gd name="T14" fmla="*/ 20 w 281"/>
              <a:gd name="T15" fmla="*/ 21 h 207"/>
              <a:gd name="T16" fmla="*/ 0 w 281"/>
              <a:gd name="T17" fmla="*/ 42 h 207"/>
              <a:gd name="T18" fmla="*/ 0 w 281"/>
              <a:gd name="T19" fmla="*/ 187 h 207"/>
              <a:gd name="T20" fmla="*/ 20 w 281"/>
              <a:gd name="T21" fmla="*/ 207 h 207"/>
              <a:gd name="T22" fmla="*/ 260 w 281"/>
              <a:gd name="T23" fmla="*/ 207 h 207"/>
              <a:gd name="T24" fmla="*/ 281 w 281"/>
              <a:gd name="T25" fmla="*/ 187 h 207"/>
              <a:gd name="T26" fmla="*/ 281 w 281"/>
              <a:gd name="T27" fmla="*/ 42 h 207"/>
              <a:gd name="T28" fmla="*/ 260 w 281"/>
              <a:gd name="T29" fmla="*/ 21 h 207"/>
              <a:gd name="T30" fmla="*/ 141 w 281"/>
              <a:gd name="T31" fmla="*/ 181 h 207"/>
              <a:gd name="T32" fmla="*/ 69 w 281"/>
              <a:gd name="T33" fmla="*/ 109 h 207"/>
              <a:gd name="T34" fmla="*/ 141 w 281"/>
              <a:gd name="T35" fmla="*/ 36 h 207"/>
              <a:gd name="T36" fmla="*/ 214 w 281"/>
              <a:gd name="T37" fmla="*/ 109 h 207"/>
              <a:gd name="T38" fmla="*/ 141 w 281"/>
              <a:gd name="T39" fmla="*/ 181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1" h="207">
                <a:moveTo>
                  <a:pt x="260" y="21"/>
                </a:moveTo>
                <a:cubicBezTo>
                  <a:pt x="217" y="21"/>
                  <a:pt x="217" y="21"/>
                  <a:pt x="217" y="21"/>
                </a:cubicBezTo>
                <a:cubicBezTo>
                  <a:pt x="218" y="21"/>
                  <a:pt x="218" y="21"/>
                  <a:pt x="218" y="21"/>
                </a:cubicBezTo>
                <a:cubicBezTo>
                  <a:pt x="218" y="9"/>
                  <a:pt x="208" y="0"/>
                  <a:pt x="197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75" y="0"/>
                  <a:pt x="65" y="9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20" y="21"/>
                  <a:pt x="20" y="21"/>
                  <a:pt x="20" y="21"/>
                </a:cubicBezTo>
                <a:cubicBezTo>
                  <a:pt x="9" y="21"/>
                  <a:pt x="0" y="31"/>
                  <a:pt x="0" y="42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198"/>
                  <a:pt x="9" y="207"/>
                  <a:pt x="20" y="207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71" y="207"/>
                  <a:pt x="281" y="198"/>
                  <a:pt x="281" y="187"/>
                </a:cubicBezTo>
                <a:cubicBezTo>
                  <a:pt x="281" y="42"/>
                  <a:pt x="281" y="42"/>
                  <a:pt x="281" y="42"/>
                </a:cubicBezTo>
                <a:cubicBezTo>
                  <a:pt x="281" y="31"/>
                  <a:pt x="271" y="21"/>
                  <a:pt x="260" y="21"/>
                </a:cubicBezTo>
                <a:close/>
                <a:moveTo>
                  <a:pt x="141" y="181"/>
                </a:moveTo>
                <a:cubicBezTo>
                  <a:pt x="101" y="181"/>
                  <a:pt x="69" y="149"/>
                  <a:pt x="69" y="109"/>
                </a:cubicBezTo>
                <a:cubicBezTo>
                  <a:pt x="69" y="69"/>
                  <a:pt x="101" y="36"/>
                  <a:pt x="141" y="36"/>
                </a:cubicBezTo>
                <a:cubicBezTo>
                  <a:pt x="181" y="36"/>
                  <a:pt x="214" y="69"/>
                  <a:pt x="214" y="109"/>
                </a:cubicBezTo>
                <a:cubicBezTo>
                  <a:pt x="214" y="149"/>
                  <a:pt x="181" y="181"/>
                  <a:pt x="141" y="1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170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4D3E4BE3-F4D3-4BFB-A757-2235AF15655C}"/>
              </a:ext>
            </a:extLst>
          </p:cNvPr>
          <p:cNvGrpSpPr/>
          <p:nvPr/>
        </p:nvGrpSpPr>
        <p:grpSpPr>
          <a:xfrm>
            <a:off x="7942322" y="2290883"/>
            <a:ext cx="2912126" cy="1226021"/>
            <a:chOff x="5792918" y="2545178"/>
            <a:chExt cx="2184095" cy="919515"/>
          </a:xfrm>
        </p:grpSpPr>
        <p:sp>
          <p:nvSpPr>
            <p:cNvPr id="48" name="TextBox 114">
              <a:extLst>
                <a:ext uri="{FF2B5EF4-FFF2-40B4-BE49-F238E27FC236}">
                  <a16:creationId xmlns:a16="http://schemas.microsoft.com/office/drawing/2014/main" xmlns="" id="{4DD63CEE-EF4F-49F5-BE25-035352214968}"/>
                </a:ext>
              </a:extLst>
            </p:cNvPr>
            <p:cNvSpPr txBox="1"/>
            <p:nvPr/>
          </p:nvSpPr>
          <p:spPr>
            <a:xfrm>
              <a:off x="5819045" y="2545178"/>
              <a:ext cx="1000125" cy="311890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/>
            <a:p>
              <a:pPr defTabSz="1219170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xmlns="" id="{BBA88D73-7B6B-4A9B-83C9-FE880D339341}"/>
                </a:ext>
              </a:extLst>
            </p:cNvPr>
            <p:cNvSpPr/>
            <p:nvPr/>
          </p:nvSpPr>
          <p:spPr>
            <a:xfrm>
              <a:off x="5792918" y="2843705"/>
              <a:ext cx="2184095" cy="62098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请在此处添加具体内容，文字尽量言简意赅，简单描述即可，不必过于繁琐。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C5DB53D2-1EC8-4CA2-A917-A2D4A6457235}"/>
              </a:ext>
            </a:extLst>
          </p:cNvPr>
          <p:cNvGrpSpPr/>
          <p:nvPr/>
        </p:nvGrpSpPr>
        <p:grpSpPr>
          <a:xfrm>
            <a:off x="8011443" y="4038372"/>
            <a:ext cx="2961154" cy="1243839"/>
            <a:chOff x="5844759" y="3659052"/>
            <a:chExt cx="2220866" cy="932878"/>
          </a:xfrm>
        </p:grpSpPr>
        <p:sp>
          <p:nvSpPr>
            <p:cNvPr id="51" name="TextBox 117">
              <a:extLst>
                <a:ext uri="{FF2B5EF4-FFF2-40B4-BE49-F238E27FC236}">
                  <a16:creationId xmlns:a16="http://schemas.microsoft.com/office/drawing/2014/main" xmlns="" id="{4B1F9904-7476-4C4E-8392-D95AD1259AC3}"/>
                </a:ext>
              </a:extLst>
            </p:cNvPr>
            <p:cNvSpPr txBox="1"/>
            <p:nvPr/>
          </p:nvSpPr>
          <p:spPr>
            <a:xfrm>
              <a:off x="5871750" y="3659052"/>
              <a:ext cx="1253860" cy="311890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xmlns="" id="{9D9B36A6-2119-45F6-B399-9402BF38BC42}"/>
                </a:ext>
              </a:extLst>
            </p:cNvPr>
            <p:cNvSpPr/>
            <p:nvPr/>
          </p:nvSpPr>
          <p:spPr>
            <a:xfrm>
              <a:off x="5844759" y="3970942"/>
              <a:ext cx="2220866" cy="620988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请在此处添加具体内容，文字尽量言简意赅，简单描述即可，不必过于繁琐。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9B254A2E-F82A-4164-B021-93601E31264E}"/>
              </a:ext>
            </a:extLst>
          </p:cNvPr>
          <p:cNvSpPr/>
          <p:nvPr/>
        </p:nvSpPr>
        <p:spPr>
          <a:xfrm>
            <a:off x="7049048" y="2582977"/>
            <a:ext cx="676707" cy="676704"/>
          </a:xfrm>
          <a:prstGeom prst="ellipse">
            <a:avLst/>
          </a:prstGeom>
          <a:solidFill>
            <a:srgbClr val="CDE4F6"/>
          </a:solidFill>
          <a:ln w="15875">
            <a:solidFill>
              <a:schemeClr val="bg1"/>
            </a:solidFill>
          </a:ln>
          <a:effectLst>
            <a:outerShdw blurRad="419100" dist="444500" dir="2700000" sx="90000" sy="90000" algn="tl" rotWithShape="0">
              <a:schemeClr val="tx1">
                <a:lumMod val="50000"/>
                <a:lumOff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 defTabSz="1219170"/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KSO_Shape">
            <a:extLst>
              <a:ext uri="{FF2B5EF4-FFF2-40B4-BE49-F238E27FC236}">
                <a16:creationId xmlns:a16="http://schemas.microsoft.com/office/drawing/2014/main" xmlns="" id="{D5FC0CB9-335B-471F-A1E5-B459DF0E290E}"/>
              </a:ext>
            </a:extLst>
          </p:cNvPr>
          <p:cNvSpPr/>
          <p:nvPr/>
        </p:nvSpPr>
        <p:spPr bwMode="auto">
          <a:xfrm>
            <a:off x="7204883" y="2814237"/>
            <a:ext cx="365035" cy="214184"/>
          </a:xfrm>
          <a:custGeom>
            <a:avLst/>
            <a:gdLst>
              <a:gd name="T0" fmla="*/ 1660776 w 2546350"/>
              <a:gd name="T1" fmla="*/ 783048 h 1409701"/>
              <a:gd name="T2" fmla="*/ 1769836 w 2546350"/>
              <a:gd name="T3" fmla="*/ 861918 h 1409701"/>
              <a:gd name="T4" fmla="*/ 921682 w 2546350"/>
              <a:gd name="T5" fmla="*/ 1409701 h 1409701"/>
              <a:gd name="T6" fmla="*/ 729797 w 2546350"/>
              <a:gd name="T7" fmla="*/ 859878 h 1409701"/>
              <a:gd name="T8" fmla="*/ 850647 w 2546350"/>
              <a:gd name="T9" fmla="*/ 778742 h 1409701"/>
              <a:gd name="T10" fmla="*/ 591880 w 2546350"/>
              <a:gd name="T11" fmla="*/ 727368 h 1409701"/>
              <a:gd name="T12" fmla="*/ 778102 w 2546350"/>
              <a:gd name="T13" fmla="*/ 739045 h 1409701"/>
              <a:gd name="T14" fmla="*/ 684667 w 2546350"/>
              <a:gd name="T15" fmla="*/ 817014 h 1409701"/>
              <a:gd name="T16" fmla="*/ 0 w 2546350"/>
              <a:gd name="T17" fmla="*/ 1339155 h 1409701"/>
              <a:gd name="T18" fmla="*/ 77074 w 2546350"/>
              <a:gd name="T19" fmla="*/ 740308 h 1409701"/>
              <a:gd name="T20" fmla="*/ 449520 w 2546350"/>
              <a:gd name="T21" fmla="*/ 727368 h 1409701"/>
              <a:gd name="T22" fmla="*/ 2425273 w 2546350"/>
              <a:gd name="T23" fmla="*/ 707077 h 1409701"/>
              <a:gd name="T24" fmla="*/ 2545217 w 2546350"/>
              <a:gd name="T25" fmla="*/ 788440 h 1409701"/>
              <a:gd name="T26" fmla="*/ 2353389 w 2546350"/>
              <a:gd name="T27" fmla="*/ 1338263 h 1409701"/>
              <a:gd name="T28" fmla="*/ 1748292 w 2546350"/>
              <a:gd name="T29" fmla="*/ 761030 h 1409701"/>
              <a:gd name="T30" fmla="*/ 1751639 w 2546350"/>
              <a:gd name="T31" fmla="*/ 672628 h 1409701"/>
              <a:gd name="T32" fmla="*/ 1318533 w 2546350"/>
              <a:gd name="T33" fmla="*/ 82101 h 1409701"/>
              <a:gd name="T34" fmla="*/ 1428751 w 2546350"/>
              <a:gd name="T35" fmla="*/ 162185 h 1409701"/>
              <a:gd name="T36" fmla="*/ 1493838 w 2546350"/>
              <a:gd name="T37" fmla="*/ 298986 h 1409701"/>
              <a:gd name="T38" fmla="*/ 1524257 w 2546350"/>
              <a:gd name="T39" fmla="*/ 372145 h 1409701"/>
              <a:gd name="T40" fmla="*/ 1505392 w 2546350"/>
              <a:gd name="T41" fmla="*/ 463325 h 1409701"/>
              <a:gd name="T42" fmla="*/ 1460047 w 2546350"/>
              <a:gd name="T43" fmla="*/ 561245 h 1409701"/>
              <a:gd name="T44" fmla="*/ 1364570 w 2546350"/>
              <a:gd name="T45" fmla="*/ 665831 h 1409701"/>
              <a:gd name="T46" fmla="*/ 1235529 w 2546350"/>
              <a:gd name="T47" fmla="*/ 699861 h 1409701"/>
              <a:gd name="T48" fmla="*/ 1111250 w 2546350"/>
              <a:gd name="T49" fmla="*/ 650631 h 1409701"/>
              <a:gd name="T50" fmla="*/ 1024391 w 2546350"/>
              <a:gd name="T51" fmla="*/ 535155 h 1409701"/>
              <a:gd name="T52" fmla="*/ 983737 w 2546350"/>
              <a:gd name="T53" fmla="*/ 456120 h 1409701"/>
              <a:gd name="T54" fmla="*/ 981706 w 2546350"/>
              <a:gd name="T55" fmla="*/ 350306 h 1409701"/>
              <a:gd name="T56" fmla="*/ 1016227 w 2546350"/>
              <a:gd name="T57" fmla="*/ 255428 h 1409701"/>
              <a:gd name="T58" fmla="*/ 1096056 w 2546350"/>
              <a:gd name="T59" fmla="*/ 132465 h 1409701"/>
              <a:gd name="T60" fmla="*/ 1216252 w 2546350"/>
              <a:gd name="T61" fmla="*/ 72346 h 1409701"/>
              <a:gd name="T62" fmla="*/ 607408 w 2546350"/>
              <a:gd name="T63" fmla="*/ 33571 h 1409701"/>
              <a:gd name="T64" fmla="*/ 712589 w 2546350"/>
              <a:gd name="T65" fmla="*/ 123183 h 1409701"/>
              <a:gd name="T66" fmla="*/ 769261 w 2546350"/>
              <a:gd name="T67" fmla="*/ 265656 h 1409701"/>
              <a:gd name="T68" fmla="*/ 798064 w 2546350"/>
              <a:gd name="T69" fmla="*/ 332602 h 1409701"/>
              <a:gd name="T70" fmla="*/ 773361 w 2546350"/>
              <a:gd name="T71" fmla="*/ 407758 h 1409701"/>
              <a:gd name="T72" fmla="*/ 720523 w 2546350"/>
              <a:gd name="T73" fmla="*/ 523831 h 1409701"/>
              <a:gd name="T74" fmla="*/ 618969 w 2546350"/>
              <a:gd name="T75" fmla="*/ 619796 h 1409701"/>
              <a:gd name="T76" fmla="*/ 487264 w 2546350"/>
              <a:gd name="T77" fmla="*/ 642029 h 1409701"/>
              <a:gd name="T78" fmla="*/ 367575 w 2546350"/>
              <a:gd name="T79" fmla="*/ 581909 h 1409701"/>
              <a:gd name="T80" fmla="*/ 287555 w 2546350"/>
              <a:gd name="T81" fmla="*/ 458947 h 1409701"/>
              <a:gd name="T82" fmla="*/ 251422 w 2546350"/>
              <a:gd name="T83" fmla="*/ 393595 h 1409701"/>
              <a:gd name="T84" fmla="*/ 256812 w 2546350"/>
              <a:gd name="T85" fmla="*/ 287371 h 1409701"/>
              <a:gd name="T86" fmla="*/ 290275 w 2546350"/>
              <a:gd name="T87" fmla="*/ 192832 h 1409701"/>
              <a:gd name="T88" fmla="*/ 372335 w 2546350"/>
              <a:gd name="T89" fmla="*/ 72365 h 1409701"/>
              <a:gd name="T90" fmla="*/ 493838 w 2546350"/>
              <a:gd name="T91" fmla="*/ 15875 h 1409701"/>
              <a:gd name="T92" fmla="*/ 2131399 w 2546350"/>
              <a:gd name="T93" fmla="*/ 28121 h 1409701"/>
              <a:gd name="T94" fmla="*/ 2230687 w 2546350"/>
              <a:gd name="T95" fmla="*/ 126773 h 1409701"/>
              <a:gd name="T96" fmla="*/ 2278638 w 2546350"/>
              <a:gd name="T97" fmla="*/ 268548 h 1409701"/>
              <a:gd name="T98" fmla="*/ 2303010 w 2546350"/>
              <a:gd name="T99" fmla="*/ 342808 h 1409701"/>
              <a:gd name="T100" fmla="*/ 2271717 w 2546350"/>
              <a:gd name="T101" fmla="*/ 401411 h 1409701"/>
              <a:gd name="T102" fmla="*/ 2206659 w 2546350"/>
              <a:gd name="T103" fmla="*/ 537936 h 1409701"/>
              <a:gd name="T104" fmla="*/ 2096263 w 2546350"/>
              <a:gd name="T105" fmla="*/ 618218 h 1409701"/>
              <a:gd name="T106" fmla="*/ 1962972 w 2546350"/>
              <a:gd name="T107" fmla="*/ 620259 h 1409701"/>
              <a:gd name="T108" fmla="*/ 1850763 w 2546350"/>
              <a:gd name="T109" fmla="*/ 543152 h 1409701"/>
              <a:gd name="T110" fmla="*/ 1783438 w 2546350"/>
              <a:gd name="T111" fmla="*/ 408895 h 1409701"/>
              <a:gd name="T112" fmla="*/ 1749644 w 2546350"/>
              <a:gd name="T113" fmla="*/ 354290 h 1409701"/>
              <a:gd name="T114" fmla="*/ 1770632 w 2546350"/>
              <a:gd name="T115" fmla="*/ 268288 h 1409701"/>
              <a:gd name="T116" fmla="*/ 1811774 w 2546350"/>
              <a:gd name="T117" fmla="*/ 145370 h 1409701"/>
              <a:gd name="T118" fmla="*/ 1905168 w 2546350"/>
              <a:gd name="T119" fmla="*/ 38100 h 1409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546350" h="1409701">
                <a:moveTo>
                  <a:pt x="1205490" y="715963"/>
                </a:moveTo>
                <a:lnTo>
                  <a:pt x="1293463" y="715963"/>
                </a:lnTo>
                <a:lnTo>
                  <a:pt x="1320445" y="783954"/>
                </a:lnTo>
                <a:lnTo>
                  <a:pt x="1271470" y="813191"/>
                </a:lnTo>
                <a:lnTo>
                  <a:pt x="1310469" y="955292"/>
                </a:lnTo>
                <a:lnTo>
                  <a:pt x="1402297" y="721402"/>
                </a:lnTo>
                <a:lnTo>
                  <a:pt x="1433360" y="726162"/>
                </a:lnTo>
                <a:lnTo>
                  <a:pt x="1463969" y="731601"/>
                </a:lnTo>
                <a:lnTo>
                  <a:pt x="1494805" y="737494"/>
                </a:lnTo>
                <a:lnTo>
                  <a:pt x="1509997" y="740667"/>
                </a:lnTo>
                <a:lnTo>
                  <a:pt x="1525188" y="743840"/>
                </a:lnTo>
                <a:lnTo>
                  <a:pt x="1539699" y="747239"/>
                </a:lnTo>
                <a:lnTo>
                  <a:pt x="1554664" y="750639"/>
                </a:lnTo>
                <a:lnTo>
                  <a:pt x="1568948" y="754491"/>
                </a:lnTo>
                <a:lnTo>
                  <a:pt x="1583006" y="757891"/>
                </a:lnTo>
                <a:lnTo>
                  <a:pt x="1597063" y="761971"/>
                </a:lnTo>
                <a:lnTo>
                  <a:pt x="1610441" y="765823"/>
                </a:lnTo>
                <a:lnTo>
                  <a:pt x="1623818" y="770129"/>
                </a:lnTo>
                <a:lnTo>
                  <a:pt x="1636289" y="774209"/>
                </a:lnTo>
                <a:lnTo>
                  <a:pt x="1648759" y="778515"/>
                </a:lnTo>
                <a:lnTo>
                  <a:pt x="1660776" y="783048"/>
                </a:lnTo>
                <a:lnTo>
                  <a:pt x="1672113" y="787581"/>
                </a:lnTo>
                <a:lnTo>
                  <a:pt x="1683223" y="792113"/>
                </a:lnTo>
                <a:lnTo>
                  <a:pt x="1693653" y="796873"/>
                </a:lnTo>
                <a:lnTo>
                  <a:pt x="1703629" y="801632"/>
                </a:lnTo>
                <a:lnTo>
                  <a:pt x="1712699" y="806618"/>
                </a:lnTo>
                <a:lnTo>
                  <a:pt x="1721542" y="811604"/>
                </a:lnTo>
                <a:lnTo>
                  <a:pt x="1729704" y="817043"/>
                </a:lnTo>
                <a:lnTo>
                  <a:pt x="1736960" y="822256"/>
                </a:lnTo>
                <a:lnTo>
                  <a:pt x="1743762" y="827695"/>
                </a:lnTo>
                <a:lnTo>
                  <a:pt x="1749657" y="833135"/>
                </a:lnTo>
                <a:lnTo>
                  <a:pt x="1752378" y="835854"/>
                </a:lnTo>
                <a:lnTo>
                  <a:pt x="1754872" y="838801"/>
                </a:lnTo>
                <a:lnTo>
                  <a:pt x="1757139" y="841520"/>
                </a:lnTo>
                <a:lnTo>
                  <a:pt x="1759180" y="844240"/>
                </a:lnTo>
                <a:lnTo>
                  <a:pt x="1761221" y="847186"/>
                </a:lnTo>
                <a:lnTo>
                  <a:pt x="1762808" y="850133"/>
                </a:lnTo>
                <a:lnTo>
                  <a:pt x="1764168" y="853079"/>
                </a:lnTo>
                <a:lnTo>
                  <a:pt x="1765528" y="855799"/>
                </a:lnTo>
                <a:lnTo>
                  <a:pt x="1767569" y="857838"/>
                </a:lnTo>
                <a:lnTo>
                  <a:pt x="1768703" y="859878"/>
                </a:lnTo>
                <a:lnTo>
                  <a:pt x="1769836" y="861918"/>
                </a:lnTo>
                <a:lnTo>
                  <a:pt x="1770063" y="863278"/>
                </a:lnTo>
                <a:lnTo>
                  <a:pt x="1770063" y="864184"/>
                </a:lnTo>
                <a:lnTo>
                  <a:pt x="1770063" y="1395196"/>
                </a:lnTo>
                <a:lnTo>
                  <a:pt x="1770063" y="1396556"/>
                </a:lnTo>
                <a:lnTo>
                  <a:pt x="1769610" y="1398143"/>
                </a:lnTo>
                <a:lnTo>
                  <a:pt x="1768930" y="1399502"/>
                </a:lnTo>
                <a:lnTo>
                  <a:pt x="1768023" y="1400862"/>
                </a:lnTo>
                <a:lnTo>
                  <a:pt x="1767116" y="1402222"/>
                </a:lnTo>
                <a:lnTo>
                  <a:pt x="1765755" y="1403355"/>
                </a:lnTo>
                <a:lnTo>
                  <a:pt x="1764168" y="1404488"/>
                </a:lnTo>
                <a:lnTo>
                  <a:pt x="1762581" y="1405395"/>
                </a:lnTo>
                <a:lnTo>
                  <a:pt x="1760767" y="1406528"/>
                </a:lnTo>
                <a:lnTo>
                  <a:pt x="1758726" y="1407208"/>
                </a:lnTo>
                <a:lnTo>
                  <a:pt x="1754192" y="1408795"/>
                </a:lnTo>
                <a:lnTo>
                  <a:pt x="1749430" y="1409475"/>
                </a:lnTo>
                <a:lnTo>
                  <a:pt x="1746936" y="1409701"/>
                </a:lnTo>
                <a:lnTo>
                  <a:pt x="1743989" y="1409701"/>
                </a:lnTo>
                <a:lnTo>
                  <a:pt x="1604307" y="1409701"/>
                </a:lnTo>
                <a:lnTo>
                  <a:pt x="1590791" y="1027113"/>
                </a:lnTo>
                <a:lnTo>
                  <a:pt x="1577077" y="1409701"/>
                </a:lnTo>
                <a:lnTo>
                  <a:pt x="921682" y="1409701"/>
                </a:lnTo>
                <a:lnTo>
                  <a:pt x="908166" y="1027113"/>
                </a:lnTo>
                <a:lnTo>
                  <a:pt x="894451" y="1409701"/>
                </a:lnTo>
                <a:lnTo>
                  <a:pt x="754511" y="1409701"/>
                </a:lnTo>
                <a:lnTo>
                  <a:pt x="752017" y="1409701"/>
                </a:lnTo>
                <a:lnTo>
                  <a:pt x="749523" y="1409475"/>
                </a:lnTo>
                <a:lnTo>
                  <a:pt x="744535" y="1408795"/>
                </a:lnTo>
                <a:lnTo>
                  <a:pt x="740227" y="1407208"/>
                </a:lnTo>
                <a:lnTo>
                  <a:pt x="738186" y="1406528"/>
                </a:lnTo>
                <a:lnTo>
                  <a:pt x="736145" y="1405395"/>
                </a:lnTo>
                <a:lnTo>
                  <a:pt x="734785" y="1404488"/>
                </a:lnTo>
                <a:lnTo>
                  <a:pt x="733198" y="1403355"/>
                </a:lnTo>
                <a:lnTo>
                  <a:pt x="731837" y="1402222"/>
                </a:lnTo>
                <a:lnTo>
                  <a:pt x="730704" y="1400862"/>
                </a:lnTo>
                <a:lnTo>
                  <a:pt x="729797" y="1399502"/>
                </a:lnTo>
                <a:lnTo>
                  <a:pt x="729117" y="1398143"/>
                </a:lnTo>
                <a:lnTo>
                  <a:pt x="728890" y="1396556"/>
                </a:lnTo>
                <a:lnTo>
                  <a:pt x="728663" y="1395196"/>
                </a:lnTo>
                <a:lnTo>
                  <a:pt x="728663" y="864184"/>
                </a:lnTo>
                <a:lnTo>
                  <a:pt x="728663" y="863278"/>
                </a:lnTo>
                <a:lnTo>
                  <a:pt x="728890" y="861918"/>
                </a:lnTo>
                <a:lnTo>
                  <a:pt x="729797" y="859878"/>
                </a:lnTo>
                <a:lnTo>
                  <a:pt x="731384" y="857838"/>
                </a:lnTo>
                <a:lnTo>
                  <a:pt x="733198" y="855799"/>
                </a:lnTo>
                <a:lnTo>
                  <a:pt x="734332" y="853079"/>
                </a:lnTo>
                <a:lnTo>
                  <a:pt x="735919" y="850133"/>
                </a:lnTo>
                <a:lnTo>
                  <a:pt x="737733" y="847186"/>
                </a:lnTo>
                <a:lnTo>
                  <a:pt x="739546" y="844240"/>
                </a:lnTo>
                <a:lnTo>
                  <a:pt x="741814" y="841520"/>
                </a:lnTo>
                <a:lnTo>
                  <a:pt x="744081" y="838801"/>
                </a:lnTo>
                <a:lnTo>
                  <a:pt x="746575" y="835854"/>
                </a:lnTo>
                <a:lnTo>
                  <a:pt x="749296" y="833135"/>
                </a:lnTo>
                <a:lnTo>
                  <a:pt x="755191" y="827695"/>
                </a:lnTo>
                <a:lnTo>
                  <a:pt x="761993" y="822256"/>
                </a:lnTo>
                <a:lnTo>
                  <a:pt x="769249" y="817043"/>
                </a:lnTo>
                <a:lnTo>
                  <a:pt x="777638" y="811604"/>
                </a:lnTo>
                <a:lnTo>
                  <a:pt x="786254" y="806618"/>
                </a:lnTo>
                <a:lnTo>
                  <a:pt x="795777" y="801632"/>
                </a:lnTo>
                <a:lnTo>
                  <a:pt x="805527" y="796873"/>
                </a:lnTo>
                <a:lnTo>
                  <a:pt x="816183" y="792113"/>
                </a:lnTo>
                <a:lnTo>
                  <a:pt x="827293" y="787581"/>
                </a:lnTo>
                <a:lnTo>
                  <a:pt x="838630" y="783048"/>
                </a:lnTo>
                <a:lnTo>
                  <a:pt x="850647" y="778742"/>
                </a:lnTo>
                <a:lnTo>
                  <a:pt x="863345" y="774209"/>
                </a:lnTo>
                <a:lnTo>
                  <a:pt x="876268" y="770129"/>
                </a:lnTo>
                <a:lnTo>
                  <a:pt x="889419" y="766050"/>
                </a:lnTo>
                <a:lnTo>
                  <a:pt x="903023" y="761971"/>
                </a:lnTo>
                <a:lnTo>
                  <a:pt x="917081" y="758344"/>
                </a:lnTo>
                <a:lnTo>
                  <a:pt x="931139" y="754491"/>
                </a:lnTo>
                <a:lnTo>
                  <a:pt x="945650" y="750865"/>
                </a:lnTo>
                <a:lnTo>
                  <a:pt x="960388" y="747466"/>
                </a:lnTo>
                <a:lnTo>
                  <a:pt x="975352" y="743840"/>
                </a:lnTo>
                <a:lnTo>
                  <a:pt x="990544" y="740893"/>
                </a:lnTo>
                <a:lnTo>
                  <a:pt x="1005735" y="737494"/>
                </a:lnTo>
                <a:lnTo>
                  <a:pt x="1036344" y="731828"/>
                </a:lnTo>
                <a:lnTo>
                  <a:pt x="1067407" y="726388"/>
                </a:lnTo>
                <a:lnTo>
                  <a:pt x="1098470" y="721629"/>
                </a:lnTo>
                <a:lnTo>
                  <a:pt x="1188484" y="955292"/>
                </a:lnTo>
                <a:lnTo>
                  <a:pt x="1227483" y="813191"/>
                </a:lnTo>
                <a:lnTo>
                  <a:pt x="1178281" y="783954"/>
                </a:lnTo>
                <a:lnTo>
                  <a:pt x="1205490" y="715963"/>
                </a:lnTo>
                <a:close/>
                <a:moveTo>
                  <a:pt x="476723" y="658812"/>
                </a:moveTo>
                <a:lnTo>
                  <a:pt x="564677" y="658812"/>
                </a:lnTo>
                <a:lnTo>
                  <a:pt x="591880" y="727368"/>
                </a:lnTo>
                <a:lnTo>
                  <a:pt x="542915" y="756425"/>
                </a:lnTo>
                <a:lnTo>
                  <a:pt x="581452" y="898986"/>
                </a:lnTo>
                <a:lnTo>
                  <a:pt x="673487" y="664487"/>
                </a:lnTo>
                <a:lnTo>
                  <a:pt x="704317" y="669481"/>
                </a:lnTo>
                <a:lnTo>
                  <a:pt x="735373" y="674703"/>
                </a:lnTo>
                <a:lnTo>
                  <a:pt x="766202" y="680605"/>
                </a:lnTo>
                <a:lnTo>
                  <a:pt x="781163" y="683783"/>
                </a:lnTo>
                <a:lnTo>
                  <a:pt x="796125" y="686961"/>
                </a:lnTo>
                <a:lnTo>
                  <a:pt x="811086" y="690366"/>
                </a:lnTo>
                <a:lnTo>
                  <a:pt x="825594" y="693998"/>
                </a:lnTo>
                <a:lnTo>
                  <a:pt x="840329" y="697630"/>
                </a:lnTo>
                <a:lnTo>
                  <a:pt x="854383" y="701263"/>
                </a:lnTo>
                <a:lnTo>
                  <a:pt x="868211" y="705122"/>
                </a:lnTo>
                <a:lnTo>
                  <a:pt x="870360" y="705778"/>
                </a:lnTo>
                <a:lnTo>
                  <a:pt x="856570" y="709807"/>
                </a:lnTo>
                <a:lnTo>
                  <a:pt x="842283" y="714340"/>
                </a:lnTo>
                <a:lnTo>
                  <a:pt x="828449" y="719099"/>
                </a:lnTo>
                <a:lnTo>
                  <a:pt x="815069" y="723859"/>
                </a:lnTo>
                <a:lnTo>
                  <a:pt x="802369" y="728846"/>
                </a:lnTo>
                <a:lnTo>
                  <a:pt x="789895" y="734059"/>
                </a:lnTo>
                <a:lnTo>
                  <a:pt x="778102" y="739045"/>
                </a:lnTo>
                <a:lnTo>
                  <a:pt x="766763" y="744258"/>
                </a:lnTo>
                <a:lnTo>
                  <a:pt x="755877" y="749924"/>
                </a:lnTo>
                <a:lnTo>
                  <a:pt x="746126" y="755364"/>
                </a:lnTo>
                <a:lnTo>
                  <a:pt x="736374" y="761030"/>
                </a:lnTo>
                <a:lnTo>
                  <a:pt x="727983" y="766697"/>
                </a:lnTo>
                <a:lnTo>
                  <a:pt x="719819" y="772590"/>
                </a:lnTo>
                <a:lnTo>
                  <a:pt x="712788" y="778709"/>
                </a:lnTo>
                <a:lnTo>
                  <a:pt x="709386" y="781656"/>
                </a:lnTo>
                <a:lnTo>
                  <a:pt x="706211" y="784602"/>
                </a:lnTo>
                <a:lnTo>
                  <a:pt x="703490" y="788002"/>
                </a:lnTo>
                <a:lnTo>
                  <a:pt x="700542" y="790948"/>
                </a:lnTo>
                <a:lnTo>
                  <a:pt x="698047" y="794122"/>
                </a:lnTo>
                <a:lnTo>
                  <a:pt x="696006" y="797295"/>
                </a:lnTo>
                <a:lnTo>
                  <a:pt x="693738" y="800695"/>
                </a:lnTo>
                <a:lnTo>
                  <a:pt x="692151" y="803868"/>
                </a:lnTo>
                <a:lnTo>
                  <a:pt x="690563" y="807041"/>
                </a:lnTo>
                <a:lnTo>
                  <a:pt x="689202" y="810441"/>
                </a:lnTo>
                <a:lnTo>
                  <a:pt x="686935" y="812481"/>
                </a:lnTo>
                <a:lnTo>
                  <a:pt x="685574" y="814747"/>
                </a:lnTo>
                <a:lnTo>
                  <a:pt x="684893" y="815654"/>
                </a:lnTo>
                <a:lnTo>
                  <a:pt x="684667" y="817014"/>
                </a:lnTo>
                <a:lnTo>
                  <a:pt x="684440" y="818147"/>
                </a:lnTo>
                <a:lnTo>
                  <a:pt x="684213" y="819507"/>
                </a:lnTo>
                <a:lnTo>
                  <a:pt x="684213" y="1354137"/>
                </a:lnTo>
                <a:lnTo>
                  <a:pt x="193036" y="1354137"/>
                </a:lnTo>
                <a:lnTo>
                  <a:pt x="179272" y="971549"/>
                </a:lnTo>
                <a:lnTo>
                  <a:pt x="165708" y="1354137"/>
                </a:lnTo>
                <a:lnTo>
                  <a:pt x="26069" y="1354137"/>
                </a:lnTo>
                <a:lnTo>
                  <a:pt x="23576" y="1353910"/>
                </a:lnTo>
                <a:lnTo>
                  <a:pt x="20855" y="1353683"/>
                </a:lnTo>
                <a:lnTo>
                  <a:pt x="16095" y="1352775"/>
                </a:lnTo>
                <a:lnTo>
                  <a:pt x="11561" y="1351640"/>
                </a:lnTo>
                <a:lnTo>
                  <a:pt x="9748" y="1350505"/>
                </a:lnTo>
                <a:lnTo>
                  <a:pt x="7707" y="1349824"/>
                </a:lnTo>
                <a:lnTo>
                  <a:pt x="6121" y="1348689"/>
                </a:lnTo>
                <a:lnTo>
                  <a:pt x="4761" y="1347554"/>
                </a:lnTo>
                <a:lnTo>
                  <a:pt x="3174" y="1346419"/>
                </a:lnTo>
                <a:lnTo>
                  <a:pt x="2040" y="1345057"/>
                </a:lnTo>
                <a:lnTo>
                  <a:pt x="1360" y="1343695"/>
                </a:lnTo>
                <a:lnTo>
                  <a:pt x="680" y="1342333"/>
                </a:lnTo>
                <a:lnTo>
                  <a:pt x="453" y="1340744"/>
                </a:lnTo>
                <a:lnTo>
                  <a:pt x="0" y="1339155"/>
                </a:lnTo>
                <a:lnTo>
                  <a:pt x="0" y="807729"/>
                </a:lnTo>
                <a:lnTo>
                  <a:pt x="0" y="806367"/>
                </a:lnTo>
                <a:lnTo>
                  <a:pt x="453" y="805459"/>
                </a:lnTo>
                <a:lnTo>
                  <a:pt x="1360" y="803189"/>
                </a:lnTo>
                <a:lnTo>
                  <a:pt x="2720" y="801146"/>
                </a:lnTo>
                <a:lnTo>
                  <a:pt x="4761" y="799330"/>
                </a:lnTo>
                <a:lnTo>
                  <a:pt x="5894" y="796379"/>
                </a:lnTo>
                <a:lnTo>
                  <a:pt x="7481" y="793201"/>
                </a:lnTo>
                <a:lnTo>
                  <a:pt x="9294" y="790477"/>
                </a:lnTo>
                <a:lnTo>
                  <a:pt x="10881" y="787753"/>
                </a:lnTo>
                <a:lnTo>
                  <a:pt x="13148" y="784801"/>
                </a:lnTo>
                <a:lnTo>
                  <a:pt x="15415" y="781850"/>
                </a:lnTo>
                <a:lnTo>
                  <a:pt x="17908" y="779126"/>
                </a:lnTo>
                <a:lnTo>
                  <a:pt x="20629" y="776402"/>
                </a:lnTo>
                <a:lnTo>
                  <a:pt x="26523" y="770727"/>
                </a:lnTo>
                <a:lnTo>
                  <a:pt x="33323" y="765506"/>
                </a:lnTo>
                <a:lnTo>
                  <a:pt x="40804" y="760285"/>
                </a:lnTo>
                <a:lnTo>
                  <a:pt x="48738" y="755063"/>
                </a:lnTo>
                <a:lnTo>
                  <a:pt x="57579" y="750069"/>
                </a:lnTo>
                <a:lnTo>
                  <a:pt x="66873" y="745075"/>
                </a:lnTo>
                <a:lnTo>
                  <a:pt x="77074" y="740308"/>
                </a:lnTo>
                <a:lnTo>
                  <a:pt x="87728" y="735541"/>
                </a:lnTo>
                <a:lnTo>
                  <a:pt x="98382" y="730547"/>
                </a:lnTo>
                <a:lnTo>
                  <a:pt x="110170" y="726006"/>
                </a:lnTo>
                <a:lnTo>
                  <a:pt x="122184" y="721693"/>
                </a:lnTo>
                <a:lnTo>
                  <a:pt x="134652" y="717380"/>
                </a:lnTo>
                <a:lnTo>
                  <a:pt x="147573" y="713294"/>
                </a:lnTo>
                <a:lnTo>
                  <a:pt x="160721" y="709208"/>
                </a:lnTo>
                <a:lnTo>
                  <a:pt x="174322" y="705122"/>
                </a:lnTo>
                <a:lnTo>
                  <a:pt x="188377" y="701263"/>
                </a:lnTo>
                <a:lnTo>
                  <a:pt x="202658" y="697630"/>
                </a:lnTo>
                <a:lnTo>
                  <a:pt x="216940" y="693998"/>
                </a:lnTo>
                <a:lnTo>
                  <a:pt x="231901" y="690366"/>
                </a:lnTo>
                <a:lnTo>
                  <a:pt x="246862" y="687188"/>
                </a:lnTo>
                <a:lnTo>
                  <a:pt x="261824" y="683783"/>
                </a:lnTo>
                <a:lnTo>
                  <a:pt x="277012" y="680832"/>
                </a:lnTo>
                <a:lnTo>
                  <a:pt x="307841" y="674703"/>
                </a:lnTo>
                <a:lnTo>
                  <a:pt x="338897" y="669481"/>
                </a:lnTo>
                <a:lnTo>
                  <a:pt x="369953" y="664714"/>
                </a:lnTo>
                <a:lnTo>
                  <a:pt x="459948" y="898986"/>
                </a:lnTo>
                <a:lnTo>
                  <a:pt x="498485" y="756425"/>
                </a:lnTo>
                <a:lnTo>
                  <a:pt x="449520" y="727368"/>
                </a:lnTo>
                <a:lnTo>
                  <a:pt x="476723" y="658812"/>
                </a:lnTo>
                <a:close/>
                <a:moveTo>
                  <a:pt x="1981777" y="644525"/>
                </a:moveTo>
                <a:lnTo>
                  <a:pt x="2069750" y="644525"/>
                </a:lnTo>
                <a:lnTo>
                  <a:pt x="2096959" y="712516"/>
                </a:lnTo>
                <a:lnTo>
                  <a:pt x="2047757" y="741753"/>
                </a:lnTo>
                <a:lnTo>
                  <a:pt x="2086529" y="883854"/>
                </a:lnTo>
                <a:lnTo>
                  <a:pt x="2178357" y="649964"/>
                </a:lnTo>
                <a:lnTo>
                  <a:pt x="2209420" y="654724"/>
                </a:lnTo>
                <a:lnTo>
                  <a:pt x="2240256" y="660390"/>
                </a:lnTo>
                <a:lnTo>
                  <a:pt x="2271092" y="666056"/>
                </a:lnTo>
                <a:lnTo>
                  <a:pt x="2286284" y="669229"/>
                </a:lnTo>
                <a:lnTo>
                  <a:pt x="2301248" y="672402"/>
                </a:lnTo>
                <a:lnTo>
                  <a:pt x="2316213" y="675801"/>
                </a:lnTo>
                <a:lnTo>
                  <a:pt x="2330724" y="679201"/>
                </a:lnTo>
                <a:lnTo>
                  <a:pt x="2345235" y="683053"/>
                </a:lnTo>
                <a:lnTo>
                  <a:pt x="2359293" y="686680"/>
                </a:lnTo>
                <a:lnTo>
                  <a:pt x="2373124" y="690533"/>
                </a:lnTo>
                <a:lnTo>
                  <a:pt x="2386501" y="694385"/>
                </a:lnTo>
                <a:lnTo>
                  <a:pt x="2399879" y="698691"/>
                </a:lnTo>
                <a:lnTo>
                  <a:pt x="2412576" y="702771"/>
                </a:lnTo>
                <a:lnTo>
                  <a:pt x="2425273" y="707077"/>
                </a:lnTo>
                <a:lnTo>
                  <a:pt x="2437063" y="711610"/>
                </a:lnTo>
                <a:lnTo>
                  <a:pt x="2448400" y="716143"/>
                </a:lnTo>
                <a:lnTo>
                  <a:pt x="2459510" y="720675"/>
                </a:lnTo>
                <a:lnTo>
                  <a:pt x="2469940" y="725435"/>
                </a:lnTo>
                <a:lnTo>
                  <a:pt x="2479916" y="730194"/>
                </a:lnTo>
                <a:lnTo>
                  <a:pt x="2489213" y="735180"/>
                </a:lnTo>
                <a:lnTo>
                  <a:pt x="2497829" y="740393"/>
                </a:lnTo>
                <a:lnTo>
                  <a:pt x="2505991" y="745605"/>
                </a:lnTo>
                <a:lnTo>
                  <a:pt x="2513247" y="750818"/>
                </a:lnTo>
                <a:lnTo>
                  <a:pt x="2520049" y="756257"/>
                </a:lnTo>
                <a:lnTo>
                  <a:pt x="2525944" y="761697"/>
                </a:lnTo>
                <a:lnTo>
                  <a:pt x="2528665" y="764416"/>
                </a:lnTo>
                <a:lnTo>
                  <a:pt x="2531159" y="767363"/>
                </a:lnTo>
                <a:lnTo>
                  <a:pt x="2533426" y="770082"/>
                </a:lnTo>
                <a:lnTo>
                  <a:pt x="2535467" y="772802"/>
                </a:lnTo>
                <a:lnTo>
                  <a:pt x="2537508" y="775975"/>
                </a:lnTo>
                <a:lnTo>
                  <a:pt x="2538868" y="778695"/>
                </a:lnTo>
                <a:lnTo>
                  <a:pt x="2540455" y="781641"/>
                </a:lnTo>
                <a:lnTo>
                  <a:pt x="2541815" y="784361"/>
                </a:lnTo>
                <a:lnTo>
                  <a:pt x="2543856" y="786400"/>
                </a:lnTo>
                <a:lnTo>
                  <a:pt x="2545217" y="788440"/>
                </a:lnTo>
                <a:lnTo>
                  <a:pt x="2546123" y="790480"/>
                </a:lnTo>
                <a:lnTo>
                  <a:pt x="2546350" y="791840"/>
                </a:lnTo>
                <a:lnTo>
                  <a:pt x="2546350" y="792746"/>
                </a:lnTo>
                <a:lnTo>
                  <a:pt x="2546350" y="1323758"/>
                </a:lnTo>
                <a:lnTo>
                  <a:pt x="2546350" y="1325118"/>
                </a:lnTo>
                <a:lnTo>
                  <a:pt x="2545670" y="1326705"/>
                </a:lnTo>
                <a:lnTo>
                  <a:pt x="2545217" y="1328064"/>
                </a:lnTo>
                <a:lnTo>
                  <a:pt x="2544310" y="1329424"/>
                </a:lnTo>
                <a:lnTo>
                  <a:pt x="2543176" y="1330784"/>
                </a:lnTo>
                <a:lnTo>
                  <a:pt x="2542042" y="1332144"/>
                </a:lnTo>
                <a:lnTo>
                  <a:pt x="2540455" y="1333050"/>
                </a:lnTo>
                <a:lnTo>
                  <a:pt x="2538641" y="1333957"/>
                </a:lnTo>
                <a:lnTo>
                  <a:pt x="2537054" y="1335090"/>
                </a:lnTo>
                <a:lnTo>
                  <a:pt x="2535013" y="1335770"/>
                </a:lnTo>
                <a:lnTo>
                  <a:pt x="2530479" y="1337357"/>
                </a:lnTo>
                <a:lnTo>
                  <a:pt x="2525490" y="1338037"/>
                </a:lnTo>
                <a:lnTo>
                  <a:pt x="2522996" y="1338263"/>
                </a:lnTo>
                <a:lnTo>
                  <a:pt x="2520276" y="1338263"/>
                </a:lnTo>
                <a:lnTo>
                  <a:pt x="2380604" y="1338263"/>
                </a:lnTo>
                <a:lnTo>
                  <a:pt x="2367197" y="957263"/>
                </a:lnTo>
                <a:lnTo>
                  <a:pt x="2353389" y="1338263"/>
                </a:lnTo>
                <a:lnTo>
                  <a:pt x="1800226" y="1338263"/>
                </a:lnTo>
                <a:lnTo>
                  <a:pt x="1800226" y="819507"/>
                </a:lnTo>
                <a:lnTo>
                  <a:pt x="1799999" y="818147"/>
                </a:lnTo>
                <a:lnTo>
                  <a:pt x="1799773" y="817014"/>
                </a:lnTo>
                <a:lnTo>
                  <a:pt x="1799546" y="815654"/>
                </a:lnTo>
                <a:lnTo>
                  <a:pt x="1798865" y="814747"/>
                </a:lnTo>
                <a:lnTo>
                  <a:pt x="1797278" y="812481"/>
                </a:lnTo>
                <a:lnTo>
                  <a:pt x="1795237" y="810441"/>
                </a:lnTo>
                <a:lnTo>
                  <a:pt x="1794103" y="807041"/>
                </a:lnTo>
                <a:lnTo>
                  <a:pt x="1792515" y="803868"/>
                </a:lnTo>
                <a:lnTo>
                  <a:pt x="1790474" y="800695"/>
                </a:lnTo>
                <a:lnTo>
                  <a:pt x="1788433" y="797295"/>
                </a:lnTo>
                <a:lnTo>
                  <a:pt x="1786165" y="794122"/>
                </a:lnTo>
                <a:lnTo>
                  <a:pt x="1783898" y="790948"/>
                </a:lnTo>
                <a:lnTo>
                  <a:pt x="1781176" y="788002"/>
                </a:lnTo>
                <a:lnTo>
                  <a:pt x="1778455" y="784602"/>
                </a:lnTo>
                <a:lnTo>
                  <a:pt x="1775053" y="781656"/>
                </a:lnTo>
                <a:lnTo>
                  <a:pt x="1771878" y="778709"/>
                </a:lnTo>
                <a:lnTo>
                  <a:pt x="1764621" y="772590"/>
                </a:lnTo>
                <a:lnTo>
                  <a:pt x="1756910" y="766697"/>
                </a:lnTo>
                <a:lnTo>
                  <a:pt x="1748292" y="761030"/>
                </a:lnTo>
                <a:lnTo>
                  <a:pt x="1738994" y="755364"/>
                </a:lnTo>
                <a:lnTo>
                  <a:pt x="1728789" y="749924"/>
                </a:lnTo>
                <a:lnTo>
                  <a:pt x="1718357" y="744258"/>
                </a:lnTo>
                <a:lnTo>
                  <a:pt x="1707244" y="739045"/>
                </a:lnTo>
                <a:lnTo>
                  <a:pt x="1695224" y="733832"/>
                </a:lnTo>
                <a:lnTo>
                  <a:pt x="1682978" y="728619"/>
                </a:lnTo>
                <a:lnTo>
                  <a:pt x="1670278" y="723859"/>
                </a:lnTo>
                <a:lnTo>
                  <a:pt x="1656898" y="719099"/>
                </a:lnTo>
                <a:lnTo>
                  <a:pt x="1643290" y="714340"/>
                </a:lnTo>
                <a:lnTo>
                  <a:pt x="1629230" y="709807"/>
                </a:lnTo>
                <a:lnTo>
                  <a:pt x="1624147" y="708322"/>
                </a:lnTo>
                <a:lnTo>
                  <a:pt x="1626934" y="707304"/>
                </a:lnTo>
                <a:lnTo>
                  <a:pt x="1639632" y="702998"/>
                </a:lnTo>
                <a:lnTo>
                  <a:pt x="1652556" y="698691"/>
                </a:lnTo>
                <a:lnTo>
                  <a:pt x="1665480" y="694612"/>
                </a:lnTo>
                <a:lnTo>
                  <a:pt x="1679084" y="690533"/>
                </a:lnTo>
                <a:lnTo>
                  <a:pt x="1693368" y="686906"/>
                </a:lnTo>
                <a:lnTo>
                  <a:pt x="1707426" y="683053"/>
                </a:lnTo>
                <a:lnTo>
                  <a:pt x="1722164" y="679427"/>
                </a:lnTo>
                <a:lnTo>
                  <a:pt x="1736675" y="676028"/>
                </a:lnTo>
                <a:lnTo>
                  <a:pt x="1751639" y="672628"/>
                </a:lnTo>
                <a:lnTo>
                  <a:pt x="1766831" y="669455"/>
                </a:lnTo>
                <a:lnTo>
                  <a:pt x="1781795" y="666056"/>
                </a:lnTo>
                <a:lnTo>
                  <a:pt x="1812631" y="660390"/>
                </a:lnTo>
                <a:lnTo>
                  <a:pt x="1843694" y="654950"/>
                </a:lnTo>
                <a:lnTo>
                  <a:pt x="1874757" y="650191"/>
                </a:lnTo>
                <a:lnTo>
                  <a:pt x="1964772" y="883854"/>
                </a:lnTo>
                <a:lnTo>
                  <a:pt x="2003543" y="741753"/>
                </a:lnTo>
                <a:lnTo>
                  <a:pt x="1954342" y="712516"/>
                </a:lnTo>
                <a:lnTo>
                  <a:pt x="1981777" y="644525"/>
                </a:lnTo>
                <a:close/>
                <a:moveTo>
                  <a:pt x="1248456" y="69850"/>
                </a:moveTo>
                <a:lnTo>
                  <a:pt x="1255033" y="70077"/>
                </a:lnTo>
                <a:lnTo>
                  <a:pt x="1261609" y="70304"/>
                </a:lnTo>
                <a:lnTo>
                  <a:pt x="1268186" y="70984"/>
                </a:lnTo>
                <a:lnTo>
                  <a:pt x="1274536" y="71665"/>
                </a:lnTo>
                <a:lnTo>
                  <a:pt x="1281113" y="72346"/>
                </a:lnTo>
                <a:lnTo>
                  <a:pt x="1287463" y="73707"/>
                </a:lnTo>
                <a:lnTo>
                  <a:pt x="1293813" y="74841"/>
                </a:lnTo>
                <a:lnTo>
                  <a:pt x="1299936" y="76429"/>
                </a:lnTo>
                <a:lnTo>
                  <a:pt x="1306059" y="78017"/>
                </a:lnTo>
                <a:lnTo>
                  <a:pt x="1312409" y="80059"/>
                </a:lnTo>
                <a:lnTo>
                  <a:pt x="1318533" y="82101"/>
                </a:lnTo>
                <a:lnTo>
                  <a:pt x="1324429" y="84369"/>
                </a:lnTo>
                <a:lnTo>
                  <a:pt x="1330325" y="86638"/>
                </a:lnTo>
                <a:lnTo>
                  <a:pt x="1335995" y="89134"/>
                </a:lnTo>
                <a:lnTo>
                  <a:pt x="1342118" y="91856"/>
                </a:lnTo>
                <a:lnTo>
                  <a:pt x="1347788" y="94579"/>
                </a:lnTo>
                <a:lnTo>
                  <a:pt x="1353458" y="97982"/>
                </a:lnTo>
                <a:lnTo>
                  <a:pt x="1359127" y="100931"/>
                </a:lnTo>
                <a:lnTo>
                  <a:pt x="1364570" y="104561"/>
                </a:lnTo>
                <a:lnTo>
                  <a:pt x="1370240" y="107964"/>
                </a:lnTo>
                <a:lnTo>
                  <a:pt x="1375456" y="111820"/>
                </a:lnTo>
                <a:lnTo>
                  <a:pt x="1380672" y="115677"/>
                </a:lnTo>
                <a:lnTo>
                  <a:pt x="1386115" y="119534"/>
                </a:lnTo>
                <a:lnTo>
                  <a:pt x="1391104" y="123844"/>
                </a:lnTo>
                <a:lnTo>
                  <a:pt x="1396093" y="128155"/>
                </a:lnTo>
                <a:lnTo>
                  <a:pt x="1400856" y="132465"/>
                </a:lnTo>
                <a:lnTo>
                  <a:pt x="1406072" y="137230"/>
                </a:lnTo>
                <a:lnTo>
                  <a:pt x="1410834" y="141767"/>
                </a:lnTo>
                <a:lnTo>
                  <a:pt x="1415370" y="146985"/>
                </a:lnTo>
                <a:lnTo>
                  <a:pt x="1419906" y="151976"/>
                </a:lnTo>
                <a:lnTo>
                  <a:pt x="1424442" y="156967"/>
                </a:lnTo>
                <a:lnTo>
                  <a:pt x="1428751" y="162185"/>
                </a:lnTo>
                <a:lnTo>
                  <a:pt x="1433060" y="167630"/>
                </a:lnTo>
                <a:lnTo>
                  <a:pt x="1437369" y="173075"/>
                </a:lnTo>
                <a:lnTo>
                  <a:pt x="1441224" y="178973"/>
                </a:lnTo>
                <a:lnTo>
                  <a:pt x="1445079" y="184645"/>
                </a:lnTo>
                <a:lnTo>
                  <a:pt x="1449161" y="190543"/>
                </a:lnTo>
                <a:lnTo>
                  <a:pt x="1452790" y="196669"/>
                </a:lnTo>
                <a:lnTo>
                  <a:pt x="1456419" y="202567"/>
                </a:lnTo>
                <a:lnTo>
                  <a:pt x="1460047" y="208920"/>
                </a:lnTo>
                <a:lnTo>
                  <a:pt x="1463222" y="215272"/>
                </a:lnTo>
                <a:lnTo>
                  <a:pt x="1466624" y="221624"/>
                </a:lnTo>
                <a:lnTo>
                  <a:pt x="1469572" y="228203"/>
                </a:lnTo>
                <a:lnTo>
                  <a:pt x="1472520" y="235010"/>
                </a:lnTo>
                <a:lnTo>
                  <a:pt x="1475695" y="241589"/>
                </a:lnTo>
                <a:lnTo>
                  <a:pt x="1478417" y="248395"/>
                </a:lnTo>
                <a:lnTo>
                  <a:pt x="1480911" y="255428"/>
                </a:lnTo>
                <a:lnTo>
                  <a:pt x="1483406" y="262460"/>
                </a:lnTo>
                <a:lnTo>
                  <a:pt x="1485674" y="269493"/>
                </a:lnTo>
                <a:lnTo>
                  <a:pt x="1487942" y="276753"/>
                </a:lnTo>
                <a:lnTo>
                  <a:pt x="1489983" y="284013"/>
                </a:lnTo>
                <a:lnTo>
                  <a:pt x="1492024" y="291273"/>
                </a:lnTo>
                <a:lnTo>
                  <a:pt x="1493838" y="298986"/>
                </a:lnTo>
                <a:lnTo>
                  <a:pt x="1495426" y="306473"/>
                </a:lnTo>
                <a:lnTo>
                  <a:pt x="1496786" y="313959"/>
                </a:lnTo>
                <a:lnTo>
                  <a:pt x="1498374" y="321673"/>
                </a:lnTo>
                <a:lnTo>
                  <a:pt x="1499281" y="329386"/>
                </a:lnTo>
                <a:lnTo>
                  <a:pt x="1500415" y="337100"/>
                </a:lnTo>
                <a:lnTo>
                  <a:pt x="1500809" y="340447"/>
                </a:lnTo>
                <a:lnTo>
                  <a:pt x="1501799" y="339950"/>
                </a:lnTo>
                <a:lnTo>
                  <a:pt x="1502922" y="339725"/>
                </a:lnTo>
                <a:lnTo>
                  <a:pt x="1504045" y="339725"/>
                </a:lnTo>
                <a:lnTo>
                  <a:pt x="1505392" y="339725"/>
                </a:lnTo>
                <a:lnTo>
                  <a:pt x="1506291" y="339950"/>
                </a:lnTo>
                <a:lnTo>
                  <a:pt x="1508761" y="341076"/>
                </a:lnTo>
                <a:lnTo>
                  <a:pt x="1510782" y="342427"/>
                </a:lnTo>
                <a:lnTo>
                  <a:pt x="1513028" y="344678"/>
                </a:lnTo>
                <a:lnTo>
                  <a:pt x="1515049" y="347380"/>
                </a:lnTo>
                <a:lnTo>
                  <a:pt x="1516846" y="350306"/>
                </a:lnTo>
                <a:lnTo>
                  <a:pt x="1518642" y="353909"/>
                </a:lnTo>
                <a:lnTo>
                  <a:pt x="1520214" y="357736"/>
                </a:lnTo>
                <a:lnTo>
                  <a:pt x="1521786" y="362239"/>
                </a:lnTo>
                <a:lnTo>
                  <a:pt x="1523134" y="367192"/>
                </a:lnTo>
                <a:lnTo>
                  <a:pt x="1524257" y="372145"/>
                </a:lnTo>
                <a:lnTo>
                  <a:pt x="1525380" y="377548"/>
                </a:lnTo>
                <a:lnTo>
                  <a:pt x="1526053" y="383176"/>
                </a:lnTo>
                <a:lnTo>
                  <a:pt x="1526503" y="389030"/>
                </a:lnTo>
                <a:lnTo>
                  <a:pt x="1526727" y="395334"/>
                </a:lnTo>
                <a:lnTo>
                  <a:pt x="1527176" y="401637"/>
                </a:lnTo>
                <a:lnTo>
                  <a:pt x="1526727" y="407941"/>
                </a:lnTo>
                <a:lnTo>
                  <a:pt x="1526503" y="414245"/>
                </a:lnTo>
                <a:lnTo>
                  <a:pt x="1526053" y="419873"/>
                </a:lnTo>
                <a:lnTo>
                  <a:pt x="1525380" y="425727"/>
                </a:lnTo>
                <a:lnTo>
                  <a:pt x="1524257" y="430905"/>
                </a:lnTo>
                <a:lnTo>
                  <a:pt x="1523134" y="436308"/>
                </a:lnTo>
                <a:lnTo>
                  <a:pt x="1521786" y="441036"/>
                </a:lnTo>
                <a:lnTo>
                  <a:pt x="1520214" y="445314"/>
                </a:lnTo>
                <a:lnTo>
                  <a:pt x="1518642" y="449366"/>
                </a:lnTo>
                <a:lnTo>
                  <a:pt x="1516846" y="452743"/>
                </a:lnTo>
                <a:lnTo>
                  <a:pt x="1515049" y="456120"/>
                </a:lnTo>
                <a:lnTo>
                  <a:pt x="1513028" y="458597"/>
                </a:lnTo>
                <a:lnTo>
                  <a:pt x="1510782" y="460623"/>
                </a:lnTo>
                <a:lnTo>
                  <a:pt x="1508761" y="462199"/>
                </a:lnTo>
                <a:lnTo>
                  <a:pt x="1506291" y="463100"/>
                </a:lnTo>
                <a:lnTo>
                  <a:pt x="1505392" y="463325"/>
                </a:lnTo>
                <a:lnTo>
                  <a:pt x="1504045" y="463550"/>
                </a:lnTo>
                <a:lnTo>
                  <a:pt x="1502922" y="463325"/>
                </a:lnTo>
                <a:lnTo>
                  <a:pt x="1501799" y="463100"/>
                </a:lnTo>
                <a:lnTo>
                  <a:pt x="1499553" y="462199"/>
                </a:lnTo>
                <a:lnTo>
                  <a:pt x="1497308" y="460623"/>
                </a:lnTo>
                <a:lnTo>
                  <a:pt x="1496170" y="459597"/>
                </a:lnTo>
                <a:lnTo>
                  <a:pt x="1495426" y="463692"/>
                </a:lnTo>
                <a:lnTo>
                  <a:pt x="1493838" y="471405"/>
                </a:lnTo>
                <a:lnTo>
                  <a:pt x="1492024" y="478892"/>
                </a:lnTo>
                <a:lnTo>
                  <a:pt x="1489983" y="486152"/>
                </a:lnTo>
                <a:lnTo>
                  <a:pt x="1487942" y="493638"/>
                </a:lnTo>
                <a:lnTo>
                  <a:pt x="1485674" y="500671"/>
                </a:lnTo>
                <a:lnTo>
                  <a:pt x="1483406" y="507704"/>
                </a:lnTo>
                <a:lnTo>
                  <a:pt x="1480911" y="514737"/>
                </a:lnTo>
                <a:lnTo>
                  <a:pt x="1478417" y="521770"/>
                </a:lnTo>
                <a:lnTo>
                  <a:pt x="1475695" y="528576"/>
                </a:lnTo>
                <a:lnTo>
                  <a:pt x="1472520" y="535155"/>
                </a:lnTo>
                <a:lnTo>
                  <a:pt x="1469572" y="541961"/>
                </a:lnTo>
                <a:lnTo>
                  <a:pt x="1466624" y="548540"/>
                </a:lnTo>
                <a:lnTo>
                  <a:pt x="1463222" y="554893"/>
                </a:lnTo>
                <a:lnTo>
                  <a:pt x="1460047" y="561245"/>
                </a:lnTo>
                <a:lnTo>
                  <a:pt x="1456419" y="567597"/>
                </a:lnTo>
                <a:lnTo>
                  <a:pt x="1452790" y="573496"/>
                </a:lnTo>
                <a:lnTo>
                  <a:pt x="1449161" y="579621"/>
                </a:lnTo>
                <a:lnTo>
                  <a:pt x="1445079" y="585520"/>
                </a:lnTo>
                <a:lnTo>
                  <a:pt x="1441224" y="591192"/>
                </a:lnTo>
                <a:lnTo>
                  <a:pt x="1437369" y="597090"/>
                </a:lnTo>
                <a:lnTo>
                  <a:pt x="1433060" y="602535"/>
                </a:lnTo>
                <a:lnTo>
                  <a:pt x="1428751" y="607980"/>
                </a:lnTo>
                <a:lnTo>
                  <a:pt x="1424442" y="613198"/>
                </a:lnTo>
                <a:lnTo>
                  <a:pt x="1419906" y="618189"/>
                </a:lnTo>
                <a:lnTo>
                  <a:pt x="1415370" y="623407"/>
                </a:lnTo>
                <a:lnTo>
                  <a:pt x="1410834" y="628171"/>
                </a:lnTo>
                <a:lnTo>
                  <a:pt x="1406072" y="632935"/>
                </a:lnTo>
                <a:lnTo>
                  <a:pt x="1400856" y="637699"/>
                </a:lnTo>
                <a:lnTo>
                  <a:pt x="1396093" y="642010"/>
                </a:lnTo>
                <a:lnTo>
                  <a:pt x="1391104" y="646320"/>
                </a:lnTo>
                <a:lnTo>
                  <a:pt x="1386115" y="650631"/>
                </a:lnTo>
                <a:lnTo>
                  <a:pt x="1380672" y="654714"/>
                </a:lnTo>
                <a:lnTo>
                  <a:pt x="1375456" y="658344"/>
                </a:lnTo>
                <a:lnTo>
                  <a:pt x="1370240" y="662201"/>
                </a:lnTo>
                <a:lnTo>
                  <a:pt x="1364570" y="665831"/>
                </a:lnTo>
                <a:lnTo>
                  <a:pt x="1359127" y="669007"/>
                </a:lnTo>
                <a:lnTo>
                  <a:pt x="1353458" y="672410"/>
                </a:lnTo>
                <a:lnTo>
                  <a:pt x="1347788" y="675359"/>
                </a:lnTo>
                <a:lnTo>
                  <a:pt x="1342118" y="678309"/>
                </a:lnTo>
                <a:lnTo>
                  <a:pt x="1335995" y="681031"/>
                </a:lnTo>
                <a:lnTo>
                  <a:pt x="1330325" y="683753"/>
                </a:lnTo>
                <a:lnTo>
                  <a:pt x="1324429" y="686022"/>
                </a:lnTo>
                <a:lnTo>
                  <a:pt x="1318533" y="688291"/>
                </a:lnTo>
                <a:lnTo>
                  <a:pt x="1312409" y="690333"/>
                </a:lnTo>
                <a:lnTo>
                  <a:pt x="1306059" y="692148"/>
                </a:lnTo>
                <a:lnTo>
                  <a:pt x="1299936" y="693736"/>
                </a:lnTo>
                <a:lnTo>
                  <a:pt x="1293813" y="695324"/>
                </a:lnTo>
                <a:lnTo>
                  <a:pt x="1287463" y="696458"/>
                </a:lnTo>
                <a:lnTo>
                  <a:pt x="1281113" y="697592"/>
                </a:lnTo>
                <a:lnTo>
                  <a:pt x="1274536" y="698500"/>
                </a:lnTo>
                <a:lnTo>
                  <a:pt x="1268186" y="699407"/>
                </a:lnTo>
                <a:lnTo>
                  <a:pt x="1261609" y="699861"/>
                </a:lnTo>
                <a:lnTo>
                  <a:pt x="1255033" y="700088"/>
                </a:lnTo>
                <a:lnTo>
                  <a:pt x="1248456" y="700088"/>
                </a:lnTo>
                <a:lnTo>
                  <a:pt x="1241879" y="700088"/>
                </a:lnTo>
                <a:lnTo>
                  <a:pt x="1235529" y="699861"/>
                </a:lnTo>
                <a:lnTo>
                  <a:pt x="1228952" y="699407"/>
                </a:lnTo>
                <a:lnTo>
                  <a:pt x="1222602" y="698500"/>
                </a:lnTo>
                <a:lnTo>
                  <a:pt x="1216252" y="697592"/>
                </a:lnTo>
                <a:lnTo>
                  <a:pt x="1209675" y="696458"/>
                </a:lnTo>
                <a:lnTo>
                  <a:pt x="1203325" y="695324"/>
                </a:lnTo>
                <a:lnTo>
                  <a:pt x="1197429" y="693736"/>
                </a:lnTo>
                <a:lnTo>
                  <a:pt x="1191079" y="692148"/>
                </a:lnTo>
                <a:lnTo>
                  <a:pt x="1184956" y="690333"/>
                </a:lnTo>
                <a:lnTo>
                  <a:pt x="1178832" y="688291"/>
                </a:lnTo>
                <a:lnTo>
                  <a:pt x="1172936" y="686022"/>
                </a:lnTo>
                <a:lnTo>
                  <a:pt x="1166813" y="683753"/>
                </a:lnTo>
                <a:lnTo>
                  <a:pt x="1160916" y="681031"/>
                </a:lnTo>
                <a:lnTo>
                  <a:pt x="1155247" y="678309"/>
                </a:lnTo>
                <a:lnTo>
                  <a:pt x="1149350" y="675359"/>
                </a:lnTo>
                <a:lnTo>
                  <a:pt x="1143907" y="672410"/>
                </a:lnTo>
                <a:lnTo>
                  <a:pt x="1138011" y="669007"/>
                </a:lnTo>
                <a:lnTo>
                  <a:pt x="1132568" y="665831"/>
                </a:lnTo>
                <a:lnTo>
                  <a:pt x="1127125" y="662201"/>
                </a:lnTo>
                <a:lnTo>
                  <a:pt x="1121682" y="658344"/>
                </a:lnTo>
                <a:lnTo>
                  <a:pt x="1116240" y="654714"/>
                </a:lnTo>
                <a:lnTo>
                  <a:pt x="1111250" y="650631"/>
                </a:lnTo>
                <a:lnTo>
                  <a:pt x="1106034" y="646320"/>
                </a:lnTo>
                <a:lnTo>
                  <a:pt x="1101272" y="642010"/>
                </a:lnTo>
                <a:lnTo>
                  <a:pt x="1096056" y="637699"/>
                </a:lnTo>
                <a:lnTo>
                  <a:pt x="1091293" y="632935"/>
                </a:lnTo>
                <a:lnTo>
                  <a:pt x="1086531" y="628171"/>
                </a:lnTo>
                <a:lnTo>
                  <a:pt x="1081768" y="623407"/>
                </a:lnTo>
                <a:lnTo>
                  <a:pt x="1077232" y="618189"/>
                </a:lnTo>
                <a:lnTo>
                  <a:pt x="1072697" y="613198"/>
                </a:lnTo>
                <a:lnTo>
                  <a:pt x="1068388" y="607980"/>
                </a:lnTo>
                <a:lnTo>
                  <a:pt x="1064079" y="602535"/>
                </a:lnTo>
                <a:lnTo>
                  <a:pt x="1059997" y="597090"/>
                </a:lnTo>
                <a:lnTo>
                  <a:pt x="1055688" y="591192"/>
                </a:lnTo>
                <a:lnTo>
                  <a:pt x="1052059" y="585520"/>
                </a:lnTo>
                <a:lnTo>
                  <a:pt x="1048204" y="579621"/>
                </a:lnTo>
                <a:lnTo>
                  <a:pt x="1044348" y="573496"/>
                </a:lnTo>
                <a:lnTo>
                  <a:pt x="1040947" y="567597"/>
                </a:lnTo>
                <a:lnTo>
                  <a:pt x="1037318" y="561245"/>
                </a:lnTo>
                <a:lnTo>
                  <a:pt x="1033916" y="554893"/>
                </a:lnTo>
                <a:lnTo>
                  <a:pt x="1030514" y="548540"/>
                </a:lnTo>
                <a:lnTo>
                  <a:pt x="1027566" y="541961"/>
                </a:lnTo>
                <a:lnTo>
                  <a:pt x="1024391" y="535155"/>
                </a:lnTo>
                <a:lnTo>
                  <a:pt x="1021670" y="528576"/>
                </a:lnTo>
                <a:lnTo>
                  <a:pt x="1018948" y="521770"/>
                </a:lnTo>
                <a:lnTo>
                  <a:pt x="1016227" y="514737"/>
                </a:lnTo>
                <a:lnTo>
                  <a:pt x="1013959" y="507704"/>
                </a:lnTo>
                <a:lnTo>
                  <a:pt x="1011238" y="500671"/>
                </a:lnTo>
                <a:lnTo>
                  <a:pt x="1008970" y="493638"/>
                </a:lnTo>
                <a:lnTo>
                  <a:pt x="1007155" y="486152"/>
                </a:lnTo>
                <a:lnTo>
                  <a:pt x="1005341" y="478892"/>
                </a:lnTo>
                <a:lnTo>
                  <a:pt x="1003527" y="471405"/>
                </a:lnTo>
                <a:lnTo>
                  <a:pt x="1001713" y="463692"/>
                </a:lnTo>
                <a:lnTo>
                  <a:pt x="1001178" y="460749"/>
                </a:lnTo>
                <a:lnTo>
                  <a:pt x="999308" y="462199"/>
                </a:lnTo>
                <a:lnTo>
                  <a:pt x="997052" y="463100"/>
                </a:lnTo>
                <a:lnTo>
                  <a:pt x="995698" y="463325"/>
                </a:lnTo>
                <a:lnTo>
                  <a:pt x="994569" y="463550"/>
                </a:lnTo>
                <a:lnTo>
                  <a:pt x="993215" y="463325"/>
                </a:lnTo>
                <a:lnTo>
                  <a:pt x="992312" y="463100"/>
                </a:lnTo>
                <a:lnTo>
                  <a:pt x="990056" y="462199"/>
                </a:lnTo>
                <a:lnTo>
                  <a:pt x="987799" y="460623"/>
                </a:lnTo>
                <a:lnTo>
                  <a:pt x="985768" y="458597"/>
                </a:lnTo>
                <a:lnTo>
                  <a:pt x="983737" y="456120"/>
                </a:lnTo>
                <a:lnTo>
                  <a:pt x="981706" y="452743"/>
                </a:lnTo>
                <a:lnTo>
                  <a:pt x="979900" y="449366"/>
                </a:lnTo>
                <a:lnTo>
                  <a:pt x="978095" y="445314"/>
                </a:lnTo>
                <a:lnTo>
                  <a:pt x="976741" y="441036"/>
                </a:lnTo>
                <a:lnTo>
                  <a:pt x="975387" y="436308"/>
                </a:lnTo>
                <a:lnTo>
                  <a:pt x="974484" y="430905"/>
                </a:lnTo>
                <a:lnTo>
                  <a:pt x="973356" y="425727"/>
                </a:lnTo>
                <a:lnTo>
                  <a:pt x="972679" y="419873"/>
                </a:lnTo>
                <a:lnTo>
                  <a:pt x="971776" y="414245"/>
                </a:lnTo>
                <a:lnTo>
                  <a:pt x="971550" y="407941"/>
                </a:lnTo>
                <a:lnTo>
                  <a:pt x="971550" y="401637"/>
                </a:lnTo>
                <a:lnTo>
                  <a:pt x="971550" y="395334"/>
                </a:lnTo>
                <a:lnTo>
                  <a:pt x="971776" y="389030"/>
                </a:lnTo>
                <a:lnTo>
                  <a:pt x="972679" y="383176"/>
                </a:lnTo>
                <a:lnTo>
                  <a:pt x="973356" y="377548"/>
                </a:lnTo>
                <a:lnTo>
                  <a:pt x="974484" y="372145"/>
                </a:lnTo>
                <a:lnTo>
                  <a:pt x="975387" y="367192"/>
                </a:lnTo>
                <a:lnTo>
                  <a:pt x="976741" y="362239"/>
                </a:lnTo>
                <a:lnTo>
                  <a:pt x="978095" y="357736"/>
                </a:lnTo>
                <a:lnTo>
                  <a:pt x="979900" y="353909"/>
                </a:lnTo>
                <a:lnTo>
                  <a:pt x="981706" y="350306"/>
                </a:lnTo>
                <a:lnTo>
                  <a:pt x="983737" y="347380"/>
                </a:lnTo>
                <a:lnTo>
                  <a:pt x="985768" y="344678"/>
                </a:lnTo>
                <a:lnTo>
                  <a:pt x="987799" y="342427"/>
                </a:lnTo>
                <a:lnTo>
                  <a:pt x="990056" y="341076"/>
                </a:lnTo>
                <a:lnTo>
                  <a:pt x="992312" y="339950"/>
                </a:lnTo>
                <a:lnTo>
                  <a:pt x="993215" y="339725"/>
                </a:lnTo>
                <a:lnTo>
                  <a:pt x="994569" y="339725"/>
                </a:lnTo>
                <a:lnTo>
                  <a:pt x="995698" y="339725"/>
                </a:lnTo>
                <a:lnTo>
                  <a:pt x="996322" y="339829"/>
                </a:lnTo>
                <a:lnTo>
                  <a:pt x="996723" y="337100"/>
                </a:lnTo>
                <a:lnTo>
                  <a:pt x="997630" y="329386"/>
                </a:lnTo>
                <a:lnTo>
                  <a:pt x="998991" y="321673"/>
                </a:lnTo>
                <a:lnTo>
                  <a:pt x="1000352" y="313959"/>
                </a:lnTo>
                <a:lnTo>
                  <a:pt x="1001713" y="306473"/>
                </a:lnTo>
                <a:lnTo>
                  <a:pt x="1003527" y="298986"/>
                </a:lnTo>
                <a:lnTo>
                  <a:pt x="1005341" y="291273"/>
                </a:lnTo>
                <a:lnTo>
                  <a:pt x="1007155" y="284013"/>
                </a:lnTo>
                <a:lnTo>
                  <a:pt x="1008970" y="276753"/>
                </a:lnTo>
                <a:lnTo>
                  <a:pt x="1011238" y="269493"/>
                </a:lnTo>
                <a:lnTo>
                  <a:pt x="1013959" y="262460"/>
                </a:lnTo>
                <a:lnTo>
                  <a:pt x="1016227" y="255428"/>
                </a:lnTo>
                <a:lnTo>
                  <a:pt x="1018948" y="248395"/>
                </a:lnTo>
                <a:lnTo>
                  <a:pt x="1021670" y="241589"/>
                </a:lnTo>
                <a:lnTo>
                  <a:pt x="1024391" y="235010"/>
                </a:lnTo>
                <a:lnTo>
                  <a:pt x="1027566" y="228203"/>
                </a:lnTo>
                <a:lnTo>
                  <a:pt x="1030514" y="221624"/>
                </a:lnTo>
                <a:lnTo>
                  <a:pt x="1033916" y="215272"/>
                </a:lnTo>
                <a:lnTo>
                  <a:pt x="1037318" y="208920"/>
                </a:lnTo>
                <a:lnTo>
                  <a:pt x="1040947" y="202567"/>
                </a:lnTo>
                <a:lnTo>
                  <a:pt x="1044348" y="196669"/>
                </a:lnTo>
                <a:lnTo>
                  <a:pt x="1048204" y="190543"/>
                </a:lnTo>
                <a:lnTo>
                  <a:pt x="1052059" y="184645"/>
                </a:lnTo>
                <a:lnTo>
                  <a:pt x="1055688" y="178973"/>
                </a:lnTo>
                <a:lnTo>
                  <a:pt x="1059997" y="173075"/>
                </a:lnTo>
                <a:lnTo>
                  <a:pt x="1064079" y="167630"/>
                </a:lnTo>
                <a:lnTo>
                  <a:pt x="1068388" y="162185"/>
                </a:lnTo>
                <a:lnTo>
                  <a:pt x="1072697" y="156967"/>
                </a:lnTo>
                <a:lnTo>
                  <a:pt x="1077232" y="151976"/>
                </a:lnTo>
                <a:lnTo>
                  <a:pt x="1081768" y="146985"/>
                </a:lnTo>
                <a:lnTo>
                  <a:pt x="1086531" y="141767"/>
                </a:lnTo>
                <a:lnTo>
                  <a:pt x="1091293" y="137230"/>
                </a:lnTo>
                <a:lnTo>
                  <a:pt x="1096056" y="132465"/>
                </a:lnTo>
                <a:lnTo>
                  <a:pt x="1101272" y="128155"/>
                </a:lnTo>
                <a:lnTo>
                  <a:pt x="1106034" y="123844"/>
                </a:lnTo>
                <a:lnTo>
                  <a:pt x="1111250" y="119534"/>
                </a:lnTo>
                <a:lnTo>
                  <a:pt x="1116240" y="115677"/>
                </a:lnTo>
                <a:lnTo>
                  <a:pt x="1121682" y="111820"/>
                </a:lnTo>
                <a:lnTo>
                  <a:pt x="1127125" y="107964"/>
                </a:lnTo>
                <a:lnTo>
                  <a:pt x="1132568" y="104561"/>
                </a:lnTo>
                <a:lnTo>
                  <a:pt x="1138011" y="100931"/>
                </a:lnTo>
                <a:lnTo>
                  <a:pt x="1143907" y="97982"/>
                </a:lnTo>
                <a:lnTo>
                  <a:pt x="1149350" y="94579"/>
                </a:lnTo>
                <a:lnTo>
                  <a:pt x="1155247" y="91856"/>
                </a:lnTo>
                <a:lnTo>
                  <a:pt x="1160916" y="89134"/>
                </a:lnTo>
                <a:lnTo>
                  <a:pt x="1166813" y="86638"/>
                </a:lnTo>
                <a:lnTo>
                  <a:pt x="1172936" y="84369"/>
                </a:lnTo>
                <a:lnTo>
                  <a:pt x="1178832" y="82101"/>
                </a:lnTo>
                <a:lnTo>
                  <a:pt x="1184956" y="80059"/>
                </a:lnTo>
                <a:lnTo>
                  <a:pt x="1191079" y="78017"/>
                </a:lnTo>
                <a:lnTo>
                  <a:pt x="1197429" y="76429"/>
                </a:lnTo>
                <a:lnTo>
                  <a:pt x="1203325" y="74841"/>
                </a:lnTo>
                <a:lnTo>
                  <a:pt x="1209675" y="73707"/>
                </a:lnTo>
                <a:lnTo>
                  <a:pt x="1216252" y="72346"/>
                </a:lnTo>
                <a:lnTo>
                  <a:pt x="1222602" y="71665"/>
                </a:lnTo>
                <a:lnTo>
                  <a:pt x="1228952" y="70984"/>
                </a:lnTo>
                <a:lnTo>
                  <a:pt x="1235529" y="70304"/>
                </a:lnTo>
                <a:lnTo>
                  <a:pt x="1241879" y="70077"/>
                </a:lnTo>
                <a:lnTo>
                  <a:pt x="1248456" y="69850"/>
                </a:lnTo>
                <a:close/>
                <a:moveTo>
                  <a:pt x="513333" y="14287"/>
                </a:moveTo>
                <a:lnTo>
                  <a:pt x="519907" y="14287"/>
                </a:lnTo>
                <a:lnTo>
                  <a:pt x="526481" y="14287"/>
                </a:lnTo>
                <a:lnTo>
                  <a:pt x="533055" y="14514"/>
                </a:lnTo>
                <a:lnTo>
                  <a:pt x="539629" y="14968"/>
                </a:lnTo>
                <a:lnTo>
                  <a:pt x="545976" y="15875"/>
                </a:lnTo>
                <a:lnTo>
                  <a:pt x="552550" y="16783"/>
                </a:lnTo>
                <a:lnTo>
                  <a:pt x="558670" y="17917"/>
                </a:lnTo>
                <a:lnTo>
                  <a:pt x="565017" y="19051"/>
                </a:lnTo>
                <a:lnTo>
                  <a:pt x="571365" y="20639"/>
                </a:lnTo>
                <a:lnTo>
                  <a:pt x="577485" y="22454"/>
                </a:lnTo>
                <a:lnTo>
                  <a:pt x="583379" y="24042"/>
                </a:lnTo>
                <a:lnTo>
                  <a:pt x="589499" y="26084"/>
                </a:lnTo>
                <a:lnTo>
                  <a:pt x="595620" y="28353"/>
                </a:lnTo>
                <a:lnTo>
                  <a:pt x="601740" y="30621"/>
                </a:lnTo>
                <a:lnTo>
                  <a:pt x="607408" y="33571"/>
                </a:lnTo>
                <a:lnTo>
                  <a:pt x="613301" y="36066"/>
                </a:lnTo>
                <a:lnTo>
                  <a:pt x="618969" y="39016"/>
                </a:lnTo>
                <a:lnTo>
                  <a:pt x="624862" y="41965"/>
                </a:lnTo>
                <a:lnTo>
                  <a:pt x="630303" y="45368"/>
                </a:lnTo>
                <a:lnTo>
                  <a:pt x="635970" y="48544"/>
                </a:lnTo>
                <a:lnTo>
                  <a:pt x="641184" y="52174"/>
                </a:lnTo>
                <a:lnTo>
                  <a:pt x="646851" y="56031"/>
                </a:lnTo>
                <a:lnTo>
                  <a:pt x="652065" y="59887"/>
                </a:lnTo>
                <a:lnTo>
                  <a:pt x="657052" y="63744"/>
                </a:lnTo>
                <a:lnTo>
                  <a:pt x="662492" y="68055"/>
                </a:lnTo>
                <a:lnTo>
                  <a:pt x="667479" y="72365"/>
                </a:lnTo>
                <a:lnTo>
                  <a:pt x="672239" y="76902"/>
                </a:lnTo>
                <a:lnTo>
                  <a:pt x="677227" y="81440"/>
                </a:lnTo>
                <a:lnTo>
                  <a:pt x="681760" y="86204"/>
                </a:lnTo>
                <a:lnTo>
                  <a:pt x="686521" y="90968"/>
                </a:lnTo>
                <a:lnTo>
                  <a:pt x="691281" y="96186"/>
                </a:lnTo>
                <a:lnTo>
                  <a:pt x="695815" y="101177"/>
                </a:lnTo>
                <a:lnTo>
                  <a:pt x="699895" y="106395"/>
                </a:lnTo>
                <a:lnTo>
                  <a:pt x="704202" y="112067"/>
                </a:lnTo>
                <a:lnTo>
                  <a:pt x="708509" y="117512"/>
                </a:lnTo>
                <a:lnTo>
                  <a:pt x="712589" y="123183"/>
                </a:lnTo>
                <a:lnTo>
                  <a:pt x="716443" y="128855"/>
                </a:lnTo>
                <a:lnTo>
                  <a:pt x="720523" y="134754"/>
                </a:lnTo>
                <a:lnTo>
                  <a:pt x="723924" y="140652"/>
                </a:lnTo>
                <a:lnTo>
                  <a:pt x="727777" y="146778"/>
                </a:lnTo>
                <a:lnTo>
                  <a:pt x="730951" y="153130"/>
                </a:lnTo>
                <a:lnTo>
                  <a:pt x="734578" y="159482"/>
                </a:lnTo>
                <a:lnTo>
                  <a:pt x="737751" y="166061"/>
                </a:lnTo>
                <a:lnTo>
                  <a:pt x="740925" y="172640"/>
                </a:lnTo>
                <a:lnTo>
                  <a:pt x="743872" y="179220"/>
                </a:lnTo>
                <a:lnTo>
                  <a:pt x="746592" y="186026"/>
                </a:lnTo>
                <a:lnTo>
                  <a:pt x="749539" y="192832"/>
                </a:lnTo>
                <a:lnTo>
                  <a:pt x="752259" y="199638"/>
                </a:lnTo>
                <a:lnTo>
                  <a:pt x="754753" y="206671"/>
                </a:lnTo>
                <a:lnTo>
                  <a:pt x="757020" y="213704"/>
                </a:lnTo>
                <a:lnTo>
                  <a:pt x="759287" y="220963"/>
                </a:lnTo>
                <a:lnTo>
                  <a:pt x="761327" y="228450"/>
                </a:lnTo>
                <a:lnTo>
                  <a:pt x="763367" y="235710"/>
                </a:lnTo>
                <a:lnTo>
                  <a:pt x="765180" y="242969"/>
                </a:lnTo>
                <a:lnTo>
                  <a:pt x="766540" y="250683"/>
                </a:lnTo>
                <a:lnTo>
                  <a:pt x="768127" y="258170"/>
                </a:lnTo>
                <a:lnTo>
                  <a:pt x="769261" y="265656"/>
                </a:lnTo>
                <a:lnTo>
                  <a:pt x="770621" y="273597"/>
                </a:lnTo>
                <a:lnTo>
                  <a:pt x="771528" y="281310"/>
                </a:lnTo>
                <a:lnTo>
                  <a:pt x="771841" y="283505"/>
                </a:lnTo>
                <a:lnTo>
                  <a:pt x="773361" y="282802"/>
                </a:lnTo>
                <a:lnTo>
                  <a:pt x="774259" y="282574"/>
                </a:lnTo>
                <a:lnTo>
                  <a:pt x="775606" y="282574"/>
                </a:lnTo>
                <a:lnTo>
                  <a:pt x="776729" y="282574"/>
                </a:lnTo>
                <a:lnTo>
                  <a:pt x="777852" y="282802"/>
                </a:lnTo>
                <a:lnTo>
                  <a:pt x="780098" y="283945"/>
                </a:lnTo>
                <a:lnTo>
                  <a:pt x="782344" y="285315"/>
                </a:lnTo>
                <a:lnTo>
                  <a:pt x="784589" y="287371"/>
                </a:lnTo>
                <a:lnTo>
                  <a:pt x="786611" y="289884"/>
                </a:lnTo>
                <a:lnTo>
                  <a:pt x="788407" y="293311"/>
                </a:lnTo>
                <a:lnTo>
                  <a:pt x="789979" y="296737"/>
                </a:lnTo>
                <a:lnTo>
                  <a:pt x="791776" y="300849"/>
                </a:lnTo>
                <a:lnTo>
                  <a:pt x="793348" y="305189"/>
                </a:lnTo>
                <a:lnTo>
                  <a:pt x="794471" y="309987"/>
                </a:lnTo>
                <a:lnTo>
                  <a:pt x="795818" y="315469"/>
                </a:lnTo>
                <a:lnTo>
                  <a:pt x="796492" y="320723"/>
                </a:lnTo>
                <a:lnTo>
                  <a:pt x="797390" y="326663"/>
                </a:lnTo>
                <a:lnTo>
                  <a:pt x="798064" y="332602"/>
                </a:lnTo>
                <a:lnTo>
                  <a:pt x="798289" y="338770"/>
                </a:lnTo>
                <a:lnTo>
                  <a:pt x="798513" y="345166"/>
                </a:lnTo>
                <a:lnTo>
                  <a:pt x="798289" y="351563"/>
                </a:lnTo>
                <a:lnTo>
                  <a:pt x="798064" y="357730"/>
                </a:lnTo>
                <a:lnTo>
                  <a:pt x="797390" y="363898"/>
                </a:lnTo>
                <a:lnTo>
                  <a:pt x="796492" y="369609"/>
                </a:lnTo>
                <a:lnTo>
                  <a:pt x="795818" y="375092"/>
                </a:lnTo>
                <a:lnTo>
                  <a:pt x="794471" y="380117"/>
                </a:lnTo>
                <a:lnTo>
                  <a:pt x="793348" y="385143"/>
                </a:lnTo>
                <a:lnTo>
                  <a:pt x="791776" y="389712"/>
                </a:lnTo>
                <a:lnTo>
                  <a:pt x="789979" y="393595"/>
                </a:lnTo>
                <a:lnTo>
                  <a:pt x="788407" y="397250"/>
                </a:lnTo>
                <a:lnTo>
                  <a:pt x="786611" y="400220"/>
                </a:lnTo>
                <a:lnTo>
                  <a:pt x="784589" y="403190"/>
                </a:lnTo>
                <a:lnTo>
                  <a:pt x="782344" y="405017"/>
                </a:lnTo>
                <a:lnTo>
                  <a:pt x="780098" y="406616"/>
                </a:lnTo>
                <a:lnTo>
                  <a:pt x="777852" y="407758"/>
                </a:lnTo>
                <a:lnTo>
                  <a:pt x="776729" y="407987"/>
                </a:lnTo>
                <a:lnTo>
                  <a:pt x="775606" y="407987"/>
                </a:lnTo>
                <a:lnTo>
                  <a:pt x="774259" y="407987"/>
                </a:lnTo>
                <a:lnTo>
                  <a:pt x="773361" y="407758"/>
                </a:lnTo>
                <a:lnTo>
                  <a:pt x="770890" y="406616"/>
                </a:lnTo>
                <a:lnTo>
                  <a:pt x="768869" y="405017"/>
                </a:lnTo>
                <a:lnTo>
                  <a:pt x="767445" y="403859"/>
                </a:lnTo>
                <a:lnTo>
                  <a:pt x="766540" y="408129"/>
                </a:lnTo>
                <a:lnTo>
                  <a:pt x="765180" y="415616"/>
                </a:lnTo>
                <a:lnTo>
                  <a:pt x="763367" y="423102"/>
                </a:lnTo>
                <a:lnTo>
                  <a:pt x="761327" y="430362"/>
                </a:lnTo>
                <a:lnTo>
                  <a:pt x="759287" y="437622"/>
                </a:lnTo>
                <a:lnTo>
                  <a:pt x="757020" y="444655"/>
                </a:lnTo>
                <a:lnTo>
                  <a:pt x="754753" y="452141"/>
                </a:lnTo>
                <a:lnTo>
                  <a:pt x="752259" y="458947"/>
                </a:lnTo>
                <a:lnTo>
                  <a:pt x="749539" y="465980"/>
                </a:lnTo>
                <a:lnTo>
                  <a:pt x="746592" y="472786"/>
                </a:lnTo>
                <a:lnTo>
                  <a:pt x="743872" y="479592"/>
                </a:lnTo>
                <a:lnTo>
                  <a:pt x="740925" y="486171"/>
                </a:lnTo>
                <a:lnTo>
                  <a:pt x="737751" y="492751"/>
                </a:lnTo>
                <a:lnTo>
                  <a:pt x="734578" y="499330"/>
                </a:lnTo>
                <a:lnTo>
                  <a:pt x="730951" y="505682"/>
                </a:lnTo>
                <a:lnTo>
                  <a:pt x="727777" y="511581"/>
                </a:lnTo>
                <a:lnTo>
                  <a:pt x="723924" y="517933"/>
                </a:lnTo>
                <a:lnTo>
                  <a:pt x="720523" y="523831"/>
                </a:lnTo>
                <a:lnTo>
                  <a:pt x="716443" y="529730"/>
                </a:lnTo>
                <a:lnTo>
                  <a:pt x="712589" y="535629"/>
                </a:lnTo>
                <a:lnTo>
                  <a:pt x="708509" y="541300"/>
                </a:lnTo>
                <a:lnTo>
                  <a:pt x="704202" y="546745"/>
                </a:lnTo>
                <a:lnTo>
                  <a:pt x="699895" y="551963"/>
                </a:lnTo>
                <a:lnTo>
                  <a:pt x="695815" y="557408"/>
                </a:lnTo>
                <a:lnTo>
                  <a:pt x="691281" y="562626"/>
                </a:lnTo>
                <a:lnTo>
                  <a:pt x="686521" y="567617"/>
                </a:lnTo>
                <a:lnTo>
                  <a:pt x="681760" y="572608"/>
                </a:lnTo>
                <a:lnTo>
                  <a:pt x="677227" y="577372"/>
                </a:lnTo>
                <a:lnTo>
                  <a:pt x="672239" y="581909"/>
                </a:lnTo>
                <a:lnTo>
                  <a:pt x="667479" y="586447"/>
                </a:lnTo>
                <a:lnTo>
                  <a:pt x="662492" y="590757"/>
                </a:lnTo>
                <a:lnTo>
                  <a:pt x="657052" y="594841"/>
                </a:lnTo>
                <a:lnTo>
                  <a:pt x="652065" y="598698"/>
                </a:lnTo>
                <a:lnTo>
                  <a:pt x="646851" y="602781"/>
                </a:lnTo>
                <a:lnTo>
                  <a:pt x="641184" y="606411"/>
                </a:lnTo>
                <a:lnTo>
                  <a:pt x="635970" y="609814"/>
                </a:lnTo>
                <a:lnTo>
                  <a:pt x="630303" y="613444"/>
                </a:lnTo>
                <a:lnTo>
                  <a:pt x="624862" y="616620"/>
                </a:lnTo>
                <a:lnTo>
                  <a:pt x="618969" y="619796"/>
                </a:lnTo>
                <a:lnTo>
                  <a:pt x="613301" y="622519"/>
                </a:lnTo>
                <a:lnTo>
                  <a:pt x="607408" y="625241"/>
                </a:lnTo>
                <a:lnTo>
                  <a:pt x="601740" y="627737"/>
                </a:lnTo>
                <a:lnTo>
                  <a:pt x="595620" y="630232"/>
                </a:lnTo>
                <a:lnTo>
                  <a:pt x="589499" y="632501"/>
                </a:lnTo>
                <a:lnTo>
                  <a:pt x="583379" y="634543"/>
                </a:lnTo>
                <a:lnTo>
                  <a:pt x="577485" y="636358"/>
                </a:lnTo>
                <a:lnTo>
                  <a:pt x="571365" y="638173"/>
                </a:lnTo>
                <a:lnTo>
                  <a:pt x="565017" y="639307"/>
                </a:lnTo>
                <a:lnTo>
                  <a:pt x="558670" y="640895"/>
                </a:lnTo>
                <a:lnTo>
                  <a:pt x="552550" y="642029"/>
                </a:lnTo>
                <a:lnTo>
                  <a:pt x="545976" y="642710"/>
                </a:lnTo>
                <a:lnTo>
                  <a:pt x="539629" y="643391"/>
                </a:lnTo>
                <a:lnTo>
                  <a:pt x="533055" y="644071"/>
                </a:lnTo>
                <a:lnTo>
                  <a:pt x="526481" y="644525"/>
                </a:lnTo>
                <a:lnTo>
                  <a:pt x="519907" y="644525"/>
                </a:lnTo>
                <a:lnTo>
                  <a:pt x="513333" y="644525"/>
                </a:lnTo>
                <a:lnTo>
                  <a:pt x="506759" y="644071"/>
                </a:lnTo>
                <a:lnTo>
                  <a:pt x="500186" y="643391"/>
                </a:lnTo>
                <a:lnTo>
                  <a:pt x="493838" y="642710"/>
                </a:lnTo>
                <a:lnTo>
                  <a:pt x="487264" y="642029"/>
                </a:lnTo>
                <a:lnTo>
                  <a:pt x="481144" y="640895"/>
                </a:lnTo>
                <a:lnTo>
                  <a:pt x="474797" y="639307"/>
                </a:lnTo>
                <a:lnTo>
                  <a:pt x="468450" y="638173"/>
                </a:lnTo>
                <a:lnTo>
                  <a:pt x="462329" y="636358"/>
                </a:lnTo>
                <a:lnTo>
                  <a:pt x="456435" y="634543"/>
                </a:lnTo>
                <a:lnTo>
                  <a:pt x="450315" y="632501"/>
                </a:lnTo>
                <a:lnTo>
                  <a:pt x="444194" y="630232"/>
                </a:lnTo>
                <a:lnTo>
                  <a:pt x="438301" y="627737"/>
                </a:lnTo>
                <a:lnTo>
                  <a:pt x="432407" y="625241"/>
                </a:lnTo>
                <a:lnTo>
                  <a:pt x="426513" y="622519"/>
                </a:lnTo>
                <a:lnTo>
                  <a:pt x="420846" y="619796"/>
                </a:lnTo>
                <a:lnTo>
                  <a:pt x="414952" y="616620"/>
                </a:lnTo>
                <a:lnTo>
                  <a:pt x="409512" y="613444"/>
                </a:lnTo>
                <a:lnTo>
                  <a:pt x="403844" y="609814"/>
                </a:lnTo>
                <a:lnTo>
                  <a:pt x="398631" y="606411"/>
                </a:lnTo>
                <a:lnTo>
                  <a:pt x="392963" y="602781"/>
                </a:lnTo>
                <a:lnTo>
                  <a:pt x="387750" y="598698"/>
                </a:lnTo>
                <a:lnTo>
                  <a:pt x="382763" y="594841"/>
                </a:lnTo>
                <a:lnTo>
                  <a:pt x="377322" y="590757"/>
                </a:lnTo>
                <a:lnTo>
                  <a:pt x="372335" y="586447"/>
                </a:lnTo>
                <a:lnTo>
                  <a:pt x="367575" y="581909"/>
                </a:lnTo>
                <a:lnTo>
                  <a:pt x="362588" y="577372"/>
                </a:lnTo>
                <a:lnTo>
                  <a:pt x="358054" y="572608"/>
                </a:lnTo>
                <a:lnTo>
                  <a:pt x="353294" y="567617"/>
                </a:lnTo>
                <a:lnTo>
                  <a:pt x="348760" y="562626"/>
                </a:lnTo>
                <a:lnTo>
                  <a:pt x="344000" y="557408"/>
                </a:lnTo>
                <a:lnTo>
                  <a:pt x="339919" y="551963"/>
                </a:lnTo>
                <a:lnTo>
                  <a:pt x="335612" y="546745"/>
                </a:lnTo>
                <a:lnTo>
                  <a:pt x="331305" y="541300"/>
                </a:lnTo>
                <a:lnTo>
                  <a:pt x="327225" y="535629"/>
                </a:lnTo>
                <a:lnTo>
                  <a:pt x="323371" y="529730"/>
                </a:lnTo>
                <a:lnTo>
                  <a:pt x="319291" y="523831"/>
                </a:lnTo>
                <a:lnTo>
                  <a:pt x="315891" y="517933"/>
                </a:lnTo>
                <a:lnTo>
                  <a:pt x="312037" y="511581"/>
                </a:lnTo>
                <a:lnTo>
                  <a:pt x="308863" y="505682"/>
                </a:lnTo>
                <a:lnTo>
                  <a:pt x="305236" y="499330"/>
                </a:lnTo>
                <a:lnTo>
                  <a:pt x="302063" y="492751"/>
                </a:lnTo>
                <a:lnTo>
                  <a:pt x="298889" y="486171"/>
                </a:lnTo>
                <a:lnTo>
                  <a:pt x="295942" y="479592"/>
                </a:lnTo>
                <a:lnTo>
                  <a:pt x="293222" y="472786"/>
                </a:lnTo>
                <a:lnTo>
                  <a:pt x="290275" y="465980"/>
                </a:lnTo>
                <a:lnTo>
                  <a:pt x="287555" y="458947"/>
                </a:lnTo>
                <a:lnTo>
                  <a:pt x="285061" y="452141"/>
                </a:lnTo>
                <a:lnTo>
                  <a:pt x="282795" y="444655"/>
                </a:lnTo>
                <a:lnTo>
                  <a:pt x="280528" y="437622"/>
                </a:lnTo>
                <a:lnTo>
                  <a:pt x="278488" y="430362"/>
                </a:lnTo>
                <a:lnTo>
                  <a:pt x="276447" y="423102"/>
                </a:lnTo>
                <a:lnTo>
                  <a:pt x="274861" y="415616"/>
                </a:lnTo>
                <a:lnTo>
                  <a:pt x="273274" y="408129"/>
                </a:lnTo>
                <a:lnTo>
                  <a:pt x="272602" y="404960"/>
                </a:lnTo>
                <a:lnTo>
                  <a:pt x="272532" y="405017"/>
                </a:lnTo>
                <a:lnTo>
                  <a:pt x="270286" y="406616"/>
                </a:lnTo>
                <a:lnTo>
                  <a:pt x="268041" y="407758"/>
                </a:lnTo>
                <a:lnTo>
                  <a:pt x="267142" y="407987"/>
                </a:lnTo>
                <a:lnTo>
                  <a:pt x="265795" y="407987"/>
                </a:lnTo>
                <a:lnTo>
                  <a:pt x="264672" y="407987"/>
                </a:lnTo>
                <a:lnTo>
                  <a:pt x="263549" y="407758"/>
                </a:lnTo>
                <a:lnTo>
                  <a:pt x="261303" y="406616"/>
                </a:lnTo>
                <a:lnTo>
                  <a:pt x="259058" y="405017"/>
                </a:lnTo>
                <a:lnTo>
                  <a:pt x="256812" y="403190"/>
                </a:lnTo>
                <a:lnTo>
                  <a:pt x="254791" y="400220"/>
                </a:lnTo>
                <a:lnTo>
                  <a:pt x="252994" y="397250"/>
                </a:lnTo>
                <a:lnTo>
                  <a:pt x="251422" y="393595"/>
                </a:lnTo>
                <a:lnTo>
                  <a:pt x="249625" y="389712"/>
                </a:lnTo>
                <a:lnTo>
                  <a:pt x="248053" y="385143"/>
                </a:lnTo>
                <a:lnTo>
                  <a:pt x="246930" y="380117"/>
                </a:lnTo>
                <a:lnTo>
                  <a:pt x="245583" y="375092"/>
                </a:lnTo>
                <a:lnTo>
                  <a:pt x="244909" y="369609"/>
                </a:lnTo>
                <a:lnTo>
                  <a:pt x="243786" y="363898"/>
                </a:lnTo>
                <a:lnTo>
                  <a:pt x="243337" y="357730"/>
                </a:lnTo>
                <a:lnTo>
                  <a:pt x="243113" y="351563"/>
                </a:lnTo>
                <a:lnTo>
                  <a:pt x="242888" y="345166"/>
                </a:lnTo>
                <a:lnTo>
                  <a:pt x="243113" y="338770"/>
                </a:lnTo>
                <a:lnTo>
                  <a:pt x="243337" y="332602"/>
                </a:lnTo>
                <a:lnTo>
                  <a:pt x="243786" y="326663"/>
                </a:lnTo>
                <a:lnTo>
                  <a:pt x="244909" y="320723"/>
                </a:lnTo>
                <a:lnTo>
                  <a:pt x="245583" y="315469"/>
                </a:lnTo>
                <a:lnTo>
                  <a:pt x="246930" y="309987"/>
                </a:lnTo>
                <a:lnTo>
                  <a:pt x="248053" y="305189"/>
                </a:lnTo>
                <a:lnTo>
                  <a:pt x="249625" y="300849"/>
                </a:lnTo>
                <a:lnTo>
                  <a:pt x="251422" y="296737"/>
                </a:lnTo>
                <a:lnTo>
                  <a:pt x="252994" y="293311"/>
                </a:lnTo>
                <a:lnTo>
                  <a:pt x="254791" y="289884"/>
                </a:lnTo>
                <a:lnTo>
                  <a:pt x="256812" y="287371"/>
                </a:lnTo>
                <a:lnTo>
                  <a:pt x="259058" y="285315"/>
                </a:lnTo>
                <a:lnTo>
                  <a:pt x="261303" y="283945"/>
                </a:lnTo>
                <a:lnTo>
                  <a:pt x="263549" y="282802"/>
                </a:lnTo>
                <a:lnTo>
                  <a:pt x="264672" y="282574"/>
                </a:lnTo>
                <a:lnTo>
                  <a:pt x="265795" y="282574"/>
                </a:lnTo>
                <a:lnTo>
                  <a:pt x="267142" y="282574"/>
                </a:lnTo>
                <a:lnTo>
                  <a:pt x="268041" y="282802"/>
                </a:lnTo>
                <a:lnTo>
                  <a:pt x="268071" y="282818"/>
                </a:lnTo>
                <a:lnTo>
                  <a:pt x="268287" y="281310"/>
                </a:lnTo>
                <a:lnTo>
                  <a:pt x="269193" y="273597"/>
                </a:lnTo>
                <a:lnTo>
                  <a:pt x="270554" y="265656"/>
                </a:lnTo>
                <a:lnTo>
                  <a:pt x="271687" y="258170"/>
                </a:lnTo>
                <a:lnTo>
                  <a:pt x="273274" y="250683"/>
                </a:lnTo>
                <a:lnTo>
                  <a:pt x="274861" y="242969"/>
                </a:lnTo>
                <a:lnTo>
                  <a:pt x="276447" y="235710"/>
                </a:lnTo>
                <a:lnTo>
                  <a:pt x="278488" y="228450"/>
                </a:lnTo>
                <a:lnTo>
                  <a:pt x="280528" y="220963"/>
                </a:lnTo>
                <a:lnTo>
                  <a:pt x="282795" y="213704"/>
                </a:lnTo>
                <a:lnTo>
                  <a:pt x="285061" y="206671"/>
                </a:lnTo>
                <a:lnTo>
                  <a:pt x="287555" y="199638"/>
                </a:lnTo>
                <a:lnTo>
                  <a:pt x="290275" y="192832"/>
                </a:lnTo>
                <a:lnTo>
                  <a:pt x="293222" y="186026"/>
                </a:lnTo>
                <a:lnTo>
                  <a:pt x="295942" y="179220"/>
                </a:lnTo>
                <a:lnTo>
                  <a:pt x="298889" y="172640"/>
                </a:lnTo>
                <a:lnTo>
                  <a:pt x="302063" y="166061"/>
                </a:lnTo>
                <a:lnTo>
                  <a:pt x="305236" y="159482"/>
                </a:lnTo>
                <a:lnTo>
                  <a:pt x="308863" y="153130"/>
                </a:lnTo>
                <a:lnTo>
                  <a:pt x="312037" y="146778"/>
                </a:lnTo>
                <a:lnTo>
                  <a:pt x="315891" y="140652"/>
                </a:lnTo>
                <a:lnTo>
                  <a:pt x="319291" y="134754"/>
                </a:lnTo>
                <a:lnTo>
                  <a:pt x="323371" y="128855"/>
                </a:lnTo>
                <a:lnTo>
                  <a:pt x="327225" y="123183"/>
                </a:lnTo>
                <a:lnTo>
                  <a:pt x="331305" y="117512"/>
                </a:lnTo>
                <a:lnTo>
                  <a:pt x="335612" y="112067"/>
                </a:lnTo>
                <a:lnTo>
                  <a:pt x="339919" y="106395"/>
                </a:lnTo>
                <a:lnTo>
                  <a:pt x="344000" y="101177"/>
                </a:lnTo>
                <a:lnTo>
                  <a:pt x="348760" y="96186"/>
                </a:lnTo>
                <a:lnTo>
                  <a:pt x="353294" y="90968"/>
                </a:lnTo>
                <a:lnTo>
                  <a:pt x="358054" y="86204"/>
                </a:lnTo>
                <a:lnTo>
                  <a:pt x="362588" y="81440"/>
                </a:lnTo>
                <a:lnTo>
                  <a:pt x="367575" y="76902"/>
                </a:lnTo>
                <a:lnTo>
                  <a:pt x="372335" y="72365"/>
                </a:lnTo>
                <a:lnTo>
                  <a:pt x="377322" y="68055"/>
                </a:lnTo>
                <a:lnTo>
                  <a:pt x="382763" y="63744"/>
                </a:lnTo>
                <a:lnTo>
                  <a:pt x="387750" y="59887"/>
                </a:lnTo>
                <a:lnTo>
                  <a:pt x="392963" y="56031"/>
                </a:lnTo>
                <a:lnTo>
                  <a:pt x="398631" y="52174"/>
                </a:lnTo>
                <a:lnTo>
                  <a:pt x="403844" y="48544"/>
                </a:lnTo>
                <a:lnTo>
                  <a:pt x="409512" y="45368"/>
                </a:lnTo>
                <a:lnTo>
                  <a:pt x="414952" y="41965"/>
                </a:lnTo>
                <a:lnTo>
                  <a:pt x="420846" y="39016"/>
                </a:lnTo>
                <a:lnTo>
                  <a:pt x="426513" y="36066"/>
                </a:lnTo>
                <a:lnTo>
                  <a:pt x="432407" y="33571"/>
                </a:lnTo>
                <a:lnTo>
                  <a:pt x="438301" y="30621"/>
                </a:lnTo>
                <a:lnTo>
                  <a:pt x="444194" y="28353"/>
                </a:lnTo>
                <a:lnTo>
                  <a:pt x="450315" y="26084"/>
                </a:lnTo>
                <a:lnTo>
                  <a:pt x="456435" y="24042"/>
                </a:lnTo>
                <a:lnTo>
                  <a:pt x="462329" y="22454"/>
                </a:lnTo>
                <a:lnTo>
                  <a:pt x="468450" y="20639"/>
                </a:lnTo>
                <a:lnTo>
                  <a:pt x="474797" y="19051"/>
                </a:lnTo>
                <a:lnTo>
                  <a:pt x="481144" y="17917"/>
                </a:lnTo>
                <a:lnTo>
                  <a:pt x="487264" y="16783"/>
                </a:lnTo>
                <a:lnTo>
                  <a:pt x="493838" y="15875"/>
                </a:lnTo>
                <a:lnTo>
                  <a:pt x="500186" y="14968"/>
                </a:lnTo>
                <a:lnTo>
                  <a:pt x="506759" y="14514"/>
                </a:lnTo>
                <a:lnTo>
                  <a:pt x="513333" y="14287"/>
                </a:lnTo>
                <a:close/>
                <a:moveTo>
                  <a:pt x="2026444" y="0"/>
                </a:moveTo>
                <a:lnTo>
                  <a:pt x="2033018" y="227"/>
                </a:lnTo>
                <a:lnTo>
                  <a:pt x="2039592" y="454"/>
                </a:lnTo>
                <a:lnTo>
                  <a:pt x="2046166" y="1134"/>
                </a:lnTo>
                <a:lnTo>
                  <a:pt x="2052740" y="1814"/>
                </a:lnTo>
                <a:lnTo>
                  <a:pt x="2059087" y="2948"/>
                </a:lnTo>
                <a:lnTo>
                  <a:pt x="2065434" y="3855"/>
                </a:lnTo>
                <a:lnTo>
                  <a:pt x="2071555" y="5216"/>
                </a:lnTo>
                <a:lnTo>
                  <a:pt x="2077902" y="6577"/>
                </a:lnTo>
                <a:lnTo>
                  <a:pt x="2084022" y="8164"/>
                </a:lnTo>
                <a:lnTo>
                  <a:pt x="2090369" y="10205"/>
                </a:lnTo>
                <a:lnTo>
                  <a:pt x="2096263" y="12246"/>
                </a:lnTo>
                <a:lnTo>
                  <a:pt x="2102384" y="14514"/>
                </a:lnTo>
                <a:lnTo>
                  <a:pt x="2108278" y="16782"/>
                </a:lnTo>
                <a:lnTo>
                  <a:pt x="2114171" y="19277"/>
                </a:lnTo>
                <a:lnTo>
                  <a:pt x="2120065" y="21998"/>
                </a:lnTo>
                <a:lnTo>
                  <a:pt x="2125506" y="24946"/>
                </a:lnTo>
                <a:lnTo>
                  <a:pt x="2131399" y="28121"/>
                </a:lnTo>
                <a:lnTo>
                  <a:pt x="2137067" y="31296"/>
                </a:lnTo>
                <a:lnTo>
                  <a:pt x="2142507" y="34698"/>
                </a:lnTo>
                <a:lnTo>
                  <a:pt x="2147947" y="38100"/>
                </a:lnTo>
                <a:lnTo>
                  <a:pt x="2153388" y="41955"/>
                </a:lnTo>
                <a:lnTo>
                  <a:pt x="2158602" y="45811"/>
                </a:lnTo>
                <a:lnTo>
                  <a:pt x="2164042" y="49893"/>
                </a:lnTo>
                <a:lnTo>
                  <a:pt x="2169029" y="53975"/>
                </a:lnTo>
                <a:lnTo>
                  <a:pt x="2174016" y="58284"/>
                </a:lnTo>
                <a:lnTo>
                  <a:pt x="2179003" y="62593"/>
                </a:lnTo>
                <a:lnTo>
                  <a:pt x="2183764" y="67355"/>
                </a:lnTo>
                <a:lnTo>
                  <a:pt x="2188751" y="71891"/>
                </a:lnTo>
                <a:lnTo>
                  <a:pt x="2193284" y="77107"/>
                </a:lnTo>
                <a:lnTo>
                  <a:pt x="2197818" y="82096"/>
                </a:lnTo>
                <a:lnTo>
                  <a:pt x="2202352" y="87086"/>
                </a:lnTo>
                <a:lnTo>
                  <a:pt x="2206659" y="92529"/>
                </a:lnTo>
                <a:lnTo>
                  <a:pt x="2210966" y="97745"/>
                </a:lnTo>
                <a:lnTo>
                  <a:pt x="2215046" y="103188"/>
                </a:lnTo>
                <a:lnTo>
                  <a:pt x="2219127" y="109084"/>
                </a:lnTo>
                <a:lnTo>
                  <a:pt x="2223207" y="114980"/>
                </a:lnTo>
                <a:lnTo>
                  <a:pt x="2227061" y="120650"/>
                </a:lnTo>
                <a:lnTo>
                  <a:pt x="2230687" y="126773"/>
                </a:lnTo>
                <a:lnTo>
                  <a:pt x="2234314" y="132896"/>
                </a:lnTo>
                <a:lnTo>
                  <a:pt x="2237941" y="139020"/>
                </a:lnTo>
                <a:lnTo>
                  <a:pt x="2241115" y="145370"/>
                </a:lnTo>
                <a:lnTo>
                  <a:pt x="2244515" y="151720"/>
                </a:lnTo>
                <a:lnTo>
                  <a:pt x="2247462" y="158297"/>
                </a:lnTo>
                <a:lnTo>
                  <a:pt x="2250409" y="165100"/>
                </a:lnTo>
                <a:lnTo>
                  <a:pt x="2253583" y="171677"/>
                </a:lnTo>
                <a:lnTo>
                  <a:pt x="2256303" y="178480"/>
                </a:lnTo>
                <a:lnTo>
                  <a:pt x="2258796" y="185511"/>
                </a:lnTo>
                <a:lnTo>
                  <a:pt x="2261290" y="192541"/>
                </a:lnTo>
                <a:lnTo>
                  <a:pt x="2263557" y="199798"/>
                </a:lnTo>
                <a:lnTo>
                  <a:pt x="2265824" y="206829"/>
                </a:lnTo>
                <a:lnTo>
                  <a:pt x="2267864" y="214086"/>
                </a:lnTo>
                <a:lnTo>
                  <a:pt x="2269904" y="221343"/>
                </a:lnTo>
                <a:lnTo>
                  <a:pt x="2271717" y="229054"/>
                </a:lnTo>
                <a:lnTo>
                  <a:pt x="2273078" y="236538"/>
                </a:lnTo>
                <a:lnTo>
                  <a:pt x="2274664" y="244022"/>
                </a:lnTo>
                <a:lnTo>
                  <a:pt x="2276251" y="251732"/>
                </a:lnTo>
                <a:lnTo>
                  <a:pt x="2277158" y="259443"/>
                </a:lnTo>
                <a:lnTo>
                  <a:pt x="2278518" y="267154"/>
                </a:lnTo>
                <a:lnTo>
                  <a:pt x="2278638" y="268548"/>
                </a:lnTo>
                <a:lnTo>
                  <a:pt x="2279424" y="268288"/>
                </a:lnTo>
                <a:lnTo>
                  <a:pt x="2280331" y="268288"/>
                </a:lnTo>
                <a:lnTo>
                  <a:pt x="2281692" y="268288"/>
                </a:lnTo>
                <a:lnTo>
                  <a:pt x="2282826" y="268738"/>
                </a:lnTo>
                <a:lnTo>
                  <a:pt x="2285093" y="269639"/>
                </a:lnTo>
                <a:lnTo>
                  <a:pt x="2287361" y="271215"/>
                </a:lnTo>
                <a:lnTo>
                  <a:pt x="2289402" y="273466"/>
                </a:lnTo>
                <a:lnTo>
                  <a:pt x="2291443" y="275943"/>
                </a:lnTo>
                <a:lnTo>
                  <a:pt x="2293485" y="278869"/>
                </a:lnTo>
                <a:lnTo>
                  <a:pt x="2295299" y="282472"/>
                </a:lnTo>
                <a:lnTo>
                  <a:pt x="2296660" y="286524"/>
                </a:lnTo>
                <a:lnTo>
                  <a:pt x="2298247" y="291027"/>
                </a:lnTo>
                <a:lnTo>
                  <a:pt x="2299608" y="295755"/>
                </a:lnTo>
                <a:lnTo>
                  <a:pt x="2300742" y="300708"/>
                </a:lnTo>
                <a:lnTo>
                  <a:pt x="2301876" y="306111"/>
                </a:lnTo>
                <a:lnTo>
                  <a:pt x="2302556" y="311964"/>
                </a:lnTo>
                <a:lnTo>
                  <a:pt x="2303010" y="317818"/>
                </a:lnTo>
                <a:lnTo>
                  <a:pt x="2303236" y="323897"/>
                </a:lnTo>
                <a:lnTo>
                  <a:pt x="2303463" y="330200"/>
                </a:lnTo>
                <a:lnTo>
                  <a:pt x="2303236" y="336504"/>
                </a:lnTo>
                <a:lnTo>
                  <a:pt x="2303010" y="342808"/>
                </a:lnTo>
                <a:lnTo>
                  <a:pt x="2302556" y="348662"/>
                </a:lnTo>
                <a:lnTo>
                  <a:pt x="2301876" y="354290"/>
                </a:lnTo>
                <a:lnTo>
                  <a:pt x="2300742" y="359918"/>
                </a:lnTo>
                <a:lnTo>
                  <a:pt x="2299608" y="364871"/>
                </a:lnTo>
                <a:lnTo>
                  <a:pt x="2298247" y="369599"/>
                </a:lnTo>
                <a:lnTo>
                  <a:pt x="2296660" y="373877"/>
                </a:lnTo>
                <a:lnTo>
                  <a:pt x="2295299" y="377929"/>
                </a:lnTo>
                <a:lnTo>
                  <a:pt x="2293485" y="381306"/>
                </a:lnTo>
                <a:lnTo>
                  <a:pt x="2291443" y="384683"/>
                </a:lnTo>
                <a:lnTo>
                  <a:pt x="2289402" y="387160"/>
                </a:lnTo>
                <a:lnTo>
                  <a:pt x="2287361" y="389411"/>
                </a:lnTo>
                <a:lnTo>
                  <a:pt x="2285093" y="390987"/>
                </a:lnTo>
                <a:lnTo>
                  <a:pt x="2282826" y="391663"/>
                </a:lnTo>
                <a:lnTo>
                  <a:pt x="2281692" y="391888"/>
                </a:lnTo>
                <a:lnTo>
                  <a:pt x="2280331" y="392113"/>
                </a:lnTo>
                <a:lnTo>
                  <a:pt x="2279424" y="391888"/>
                </a:lnTo>
                <a:lnTo>
                  <a:pt x="2278063" y="391663"/>
                </a:lnTo>
                <a:lnTo>
                  <a:pt x="2275795" y="390987"/>
                </a:lnTo>
                <a:lnTo>
                  <a:pt x="2273928" y="389690"/>
                </a:lnTo>
                <a:lnTo>
                  <a:pt x="2273078" y="393700"/>
                </a:lnTo>
                <a:lnTo>
                  <a:pt x="2271717" y="401411"/>
                </a:lnTo>
                <a:lnTo>
                  <a:pt x="2269904" y="408895"/>
                </a:lnTo>
                <a:lnTo>
                  <a:pt x="2267864" y="416152"/>
                </a:lnTo>
                <a:lnTo>
                  <a:pt x="2265824" y="423636"/>
                </a:lnTo>
                <a:lnTo>
                  <a:pt x="2263557" y="430666"/>
                </a:lnTo>
                <a:lnTo>
                  <a:pt x="2261290" y="437697"/>
                </a:lnTo>
                <a:lnTo>
                  <a:pt x="2258796" y="444727"/>
                </a:lnTo>
                <a:lnTo>
                  <a:pt x="2256303" y="451757"/>
                </a:lnTo>
                <a:lnTo>
                  <a:pt x="2253583" y="458561"/>
                </a:lnTo>
                <a:lnTo>
                  <a:pt x="2250409" y="465138"/>
                </a:lnTo>
                <a:lnTo>
                  <a:pt x="2247462" y="471941"/>
                </a:lnTo>
                <a:lnTo>
                  <a:pt x="2244515" y="478518"/>
                </a:lnTo>
                <a:lnTo>
                  <a:pt x="2241115" y="484868"/>
                </a:lnTo>
                <a:lnTo>
                  <a:pt x="2237941" y="491218"/>
                </a:lnTo>
                <a:lnTo>
                  <a:pt x="2234314" y="497568"/>
                </a:lnTo>
                <a:lnTo>
                  <a:pt x="2230687" y="503691"/>
                </a:lnTo>
                <a:lnTo>
                  <a:pt x="2227061" y="509588"/>
                </a:lnTo>
                <a:lnTo>
                  <a:pt x="2223207" y="515484"/>
                </a:lnTo>
                <a:lnTo>
                  <a:pt x="2219127" y="521154"/>
                </a:lnTo>
                <a:lnTo>
                  <a:pt x="2215046" y="527050"/>
                </a:lnTo>
                <a:lnTo>
                  <a:pt x="2210966" y="532720"/>
                </a:lnTo>
                <a:lnTo>
                  <a:pt x="2206659" y="537936"/>
                </a:lnTo>
                <a:lnTo>
                  <a:pt x="2202352" y="543152"/>
                </a:lnTo>
                <a:lnTo>
                  <a:pt x="2197818" y="548368"/>
                </a:lnTo>
                <a:lnTo>
                  <a:pt x="2193284" y="553357"/>
                </a:lnTo>
                <a:lnTo>
                  <a:pt x="2188751" y="558347"/>
                </a:lnTo>
                <a:lnTo>
                  <a:pt x="2183764" y="562882"/>
                </a:lnTo>
                <a:lnTo>
                  <a:pt x="2179003" y="567645"/>
                </a:lnTo>
                <a:lnTo>
                  <a:pt x="2174016" y="571954"/>
                </a:lnTo>
                <a:lnTo>
                  <a:pt x="2169029" y="576263"/>
                </a:lnTo>
                <a:lnTo>
                  <a:pt x="2164042" y="580572"/>
                </a:lnTo>
                <a:lnTo>
                  <a:pt x="2158602" y="584654"/>
                </a:lnTo>
                <a:lnTo>
                  <a:pt x="2153388" y="588283"/>
                </a:lnTo>
                <a:lnTo>
                  <a:pt x="2147947" y="592138"/>
                </a:lnTo>
                <a:lnTo>
                  <a:pt x="2142507" y="595766"/>
                </a:lnTo>
                <a:lnTo>
                  <a:pt x="2137067" y="598941"/>
                </a:lnTo>
                <a:lnTo>
                  <a:pt x="2131399" y="602343"/>
                </a:lnTo>
                <a:lnTo>
                  <a:pt x="2125506" y="605291"/>
                </a:lnTo>
                <a:lnTo>
                  <a:pt x="2120065" y="608240"/>
                </a:lnTo>
                <a:lnTo>
                  <a:pt x="2114171" y="611188"/>
                </a:lnTo>
                <a:lnTo>
                  <a:pt x="2108278" y="613683"/>
                </a:lnTo>
                <a:lnTo>
                  <a:pt x="2102384" y="615950"/>
                </a:lnTo>
                <a:lnTo>
                  <a:pt x="2096263" y="618218"/>
                </a:lnTo>
                <a:lnTo>
                  <a:pt x="2090369" y="620259"/>
                </a:lnTo>
                <a:lnTo>
                  <a:pt x="2084022" y="622300"/>
                </a:lnTo>
                <a:lnTo>
                  <a:pt x="2077902" y="623661"/>
                </a:lnTo>
                <a:lnTo>
                  <a:pt x="2071555" y="625249"/>
                </a:lnTo>
                <a:lnTo>
                  <a:pt x="2065434" y="626609"/>
                </a:lnTo>
                <a:lnTo>
                  <a:pt x="2059087" y="627743"/>
                </a:lnTo>
                <a:lnTo>
                  <a:pt x="2052740" y="628424"/>
                </a:lnTo>
                <a:lnTo>
                  <a:pt x="2046166" y="629331"/>
                </a:lnTo>
                <a:lnTo>
                  <a:pt x="2039592" y="629784"/>
                </a:lnTo>
                <a:lnTo>
                  <a:pt x="2033018" y="630011"/>
                </a:lnTo>
                <a:lnTo>
                  <a:pt x="2026444" y="630238"/>
                </a:lnTo>
                <a:lnTo>
                  <a:pt x="2019870" y="630011"/>
                </a:lnTo>
                <a:lnTo>
                  <a:pt x="2013297" y="629784"/>
                </a:lnTo>
                <a:lnTo>
                  <a:pt x="2006949" y="629331"/>
                </a:lnTo>
                <a:lnTo>
                  <a:pt x="2000602" y="628424"/>
                </a:lnTo>
                <a:lnTo>
                  <a:pt x="1994255" y="627743"/>
                </a:lnTo>
                <a:lnTo>
                  <a:pt x="1987681" y="626609"/>
                </a:lnTo>
                <a:lnTo>
                  <a:pt x="1981334" y="625249"/>
                </a:lnTo>
                <a:lnTo>
                  <a:pt x="1975213" y="623661"/>
                </a:lnTo>
                <a:lnTo>
                  <a:pt x="1968866" y="622300"/>
                </a:lnTo>
                <a:lnTo>
                  <a:pt x="1962972" y="620259"/>
                </a:lnTo>
                <a:lnTo>
                  <a:pt x="1956852" y="618218"/>
                </a:lnTo>
                <a:lnTo>
                  <a:pt x="1950731" y="615950"/>
                </a:lnTo>
                <a:lnTo>
                  <a:pt x="1944838" y="613683"/>
                </a:lnTo>
                <a:lnTo>
                  <a:pt x="1938944" y="611188"/>
                </a:lnTo>
                <a:lnTo>
                  <a:pt x="1933050" y="608240"/>
                </a:lnTo>
                <a:lnTo>
                  <a:pt x="1927383" y="605291"/>
                </a:lnTo>
                <a:lnTo>
                  <a:pt x="1921716" y="602343"/>
                </a:lnTo>
                <a:lnTo>
                  <a:pt x="1916049" y="598941"/>
                </a:lnTo>
                <a:lnTo>
                  <a:pt x="1910381" y="595766"/>
                </a:lnTo>
                <a:lnTo>
                  <a:pt x="1905168" y="592138"/>
                </a:lnTo>
                <a:lnTo>
                  <a:pt x="1899954" y="588283"/>
                </a:lnTo>
                <a:lnTo>
                  <a:pt x="1894514" y="584654"/>
                </a:lnTo>
                <a:lnTo>
                  <a:pt x="1889300" y="580572"/>
                </a:lnTo>
                <a:lnTo>
                  <a:pt x="1884313" y="576263"/>
                </a:lnTo>
                <a:lnTo>
                  <a:pt x="1879099" y="571954"/>
                </a:lnTo>
                <a:lnTo>
                  <a:pt x="1874112" y="567645"/>
                </a:lnTo>
                <a:lnTo>
                  <a:pt x="1869352" y="562882"/>
                </a:lnTo>
                <a:lnTo>
                  <a:pt x="1864591" y="558347"/>
                </a:lnTo>
                <a:lnTo>
                  <a:pt x="1859831" y="553357"/>
                </a:lnTo>
                <a:lnTo>
                  <a:pt x="1855297" y="548368"/>
                </a:lnTo>
                <a:lnTo>
                  <a:pt x="1850763" y="543152"/>
                </a:lnTo>
                <a:lnTo>
                  <a:pt x="1846456" y="537936"/>
                </a:lnTo>
                <a:lnTo>
                  <a:pt x="1842149" y="532720"/>
                </a:lnTo>
                <a:lnTo>
                  <a:pt x="1838069" y="527050"/>
                </a:lnTo>
                <a:lnTo>
                  <a:pt x="1833989" y="521154"/>
                </a:lnTo>
                <a:lnTo>
                  <a:pt x="1829908" y="515484"/>
                </a:lnTo>
                <a:lnTo>
                  <a:pt x="1826281" y="509588"/>
                </a:lnTo>
                <a:lnTo>
                  <a:pt x="1822428" y="503691"/>
                </a:lnTo>
                <a:lnTo>
                  <a:pt x="1818801" y="497568"/>
                </a:lnTo>
                <a:lnTo>
                  <a:pt x="1815400" y="491218"/>
                </a:lnTo>
                <a:lnTo>
                  <a:pt x="1811774" y="484868"/>
                </a:lnTo>
                <a:lnTo>
                  <a:pt x="1808827" y="478518"/>
                </a:lnTo>
                <a:lnTo>
                  <a:pt x="1805426" y="471941"/>
                </a:lnTo>
                <a:lnTo>
                  <a:pt x="1802479" y="465138"/>
                </a:lnTo>
                <a:lnTo>
                  <a:pt x="1799759" y="458561"/>
                </a:lnTo>
                <a:lnTo>
                  <a:pt x="1797039" y="451757"/>
                </a:lnTo>
                <a:lnTo>
                  <a:pt x="1794545" y="444727"/>
                </a:lnTo>
                <a:lnTo>
                  <a:pt x="1791825" y="437697"/>
                </a:lnTo>
                <a:lnTo>
                  <a:pt x="1789332" y="430666"/>
                </a:lnTo>
                <a:lnTo>
                  <a:pt x="1787292" y="423636"/>
                </a:lnTo>
                <a:lnTo>
                  <a:pt x="1785025" y="416152"/>
                </a:lnTo>
                <a:lnTo>
                  <a:pt x="1783438" y="408895"/>
                </a:lnTo>
                <a:lnTo>
                  <a:pt x="1781624" y="401411"/>
                </a:lnTo>
                <a:lnTo>
                  <a:pt x="1779811" y="393700"/>
                </a:lnTo>
                <a:lnTo>
                  <a:pt x="1778682" y="388377"/>
                </a:lnTo>
                <a:lnTo>
                  <a:pt x="1777853" y="389411"/>
                </a:lnTo>
                <a:lnTo>
                  <a:pt x="1775596" y="390987"/>
                </a:lnTo>
                <a:lnTo>
                  <a:pt x="1773114" y="391663"/>
                </a:lnTo>
                <a:lnTo>
                  <a:pt x="1771986" y="391888"/>
                </a:lnTo>
                <a:lnTo>
                  <a:pt x="1770632" y="392113"/>
                </a:lnTo>
                <a:lnTo>
                  <a:pt x="1769729" y="391888"/>
                </a:lnTo>
                <a:lnTo>
                  <a:pt x="1768375" y="391663"/>
                </a:lnTo>
                <a:lnTo>
                  <a:pt x="1766118" y="390987"/>
                </a:lnTo>
                <a:lnTo>
                  <a:pt x="1763861" y="389411"/>
                </a:lnTo>
                <a:lnTo>
                  <a:pt x="1761830" y="387160"/>
                </a:lnTo>
                <a:lnTo>
                  <a:pt x="1760025" y="384683"/>
                </a:lnTo>
                <a:lnTo>
                  <a:pt x="1757994" y="381306"/>
                </a:lnTo>
                <a:lnTo>
                  <a:pt x="1756188" y="377929"/>
                </a:lnTo>
                <a:lnTo>
                  <a:pt x="1754609" y="373877"/>
                </a:lnTo>
                <a:lnTo>
                  <a:pt x="1753029" y="369599"/>
                </a:lnTo>
                <a:lnTo>
                  <a:pt x="1751675" y="364871"/>
                </a:lnTo>
                <a:lnTo>
                  <a:pt x="1750546" y="359918"/>
                </a:lnTo>
                <a:lnTo>
                  <a:pt x="1749644" y="354290"/>
                </a:lnTo>
                <a:lnTo>
                  <a:pt x="1748967" y="348662"/>
                </a:lnTo>
                <a:lnTo>
                  <a:pt x="1748290" y="342808"/>
                </a:lnTo>
                <a:lnTo>
                  <a:pt x="1747838" y="336504"/>
                </a:lnTo>
                <a:lnTo>
                  <a:pt x="1747838" y="330200"/>
                </a:lnTo>
                <a:lnTo>
                  <a:pt x="1747838" y="323897"/>
                </a:lnTo>
                <a:lnTo>
                  <a:pt x="1748290" y="317818"/>
                </a:lnTo>
                <a:lnTo>
                  <a:pt x="1748967" y="311964"/>
                </a:lnTo>
                <a:lnTo>
                  <a:pt x="1749644" y="306111"/>
                </a:lnTo>
                <a:lnTo>
                  <a:pt x="1750546" y="300708"/>
                </a:lnTo>
                <a:lnTo>
                  <a:pt x="1751675" y="295755"/>
                </a:lnTo>
                <a:lnTo>
                  <a:pt x="1753029" y="291027"/>
                </a:lnTo>
                <a:lnTo>
                  <a:pt x="1754609" y="286524"/>
                </a:lnTo>
                <a:lnTo>
                  <a:pt x="1756188" y="282472"/>
                </a:lnTo>
                <a:lnTo>
                  <a:pt x="1757994" y="278869"/>
                </a:lnTo>
                <a:lnTo>
                  <a:pt x="1760025" y="275943"/>
                </a:lnTo>
                <a:lnTo>
                  <a:pt x="1761830" y="273466"/>
                </a:lnTo>
                <a:lnTo>
                  <a:pt x="1763861" y="271215"/>
                </a:lnTo>
                <a:lnTo>
                  <a:pt x="1766118" y="269639"/>
                </a:lnTo>
                <a:lnTo>
                  <a:pt x="1768375" y="268738"/>
                </a:lnTo>
                <a:lnTo>
                  <a:pt x="1769729" y="268288"/>
                </a:lnTo>
                <a:lnTo>
                  <a:pt x="1770632" y="268288"/>
                </a:lnTo>
                <a:lnTo>
                  <a:pt x="1771986" y="268288"/>
                </a:lnTo>
                <a:lnTo>
                  <a:pt x="1773114" y="268738"/>
                </a:lnTo>
                <a:lnTo>
                  <a:pt x="1774524" y="269250"/>
                </a:lnTo>
                <a:lnTo>
                  <a:pt x="1774824" y="267154"/>
                </a:lnTo>
                <a:lnTo>
                  <a:pt x="1775731" y="259443"/>
                </a:lnTo>
                <a:lnTo>
                  <a:pt x="1777091" y="251732"/>
                </a:lnTo>
                <a:lnTo>
                  <a:pt x="1778224" y="244022"/>
                </a:lnTo>
                <a:lnTo>
                  <a:pt x="1779811" y="236538"/>
                </a:lnTo>
                <a:lnTo>
                  <a:pt x="1781624" y="229054"/>
                </a:lnTo>
                <a:lnTo>
                  <a:pt x="1783438" y="221343"/>
                </a:lnTo>
                <a:lnTo>
                  <a:pt x="1785025" y="214086"/>
                </a:lnTo>
                <a:lnTo>
                  <a:pt x="1787292" y="206829"/>
                </a:lnTo>
                <a:lnTo>
                  <a:pt x="1789332" y="199798"/>
                </a:lnTo>
                <a:lnTo>
                  <a:pt x="1791825" y="192541"/>
                </a:lnTo>
                <a:lnTo>
                  <a:pt x="1794545" y="185511"/>
                </a:lnTo>
                <a:lnTo>
                  <a:pt x="1797039" y="178480"/>
                </a:lnTo>
                <a:lnTo>
                  <a:pt x="1799759" y="171677"/>
                </a:lnTo>
                <a:lnTo>
                  <a:pt x="1802479" y="165100"/>
                </a:lnTo>
                <a:lnTo>
                  <a:pt x="1805426" y="158297"/>
                </a:lnTo>
                <a:lnTo>
                  <a:pt x="1808827" y="151720"/>
                </a:lnTo>
                <a:lnTo>
                  <a:pt x="1811774" y="145370"/>
                </a:lnTo>
                <a:lnTo>
                  <a:pt x="1815400" y="139020"/>
                </a:lnTo>
                <a:lnTo>
                  <a:pt x="1818801" y="132896"/>
                </a:lnTo>
                <a:lnTo>
                  <a:pt x="1822428" y="126773"/>
                </a:lnTo>
                <a:lnTo>
                  <a:pt x="1826281" y="120650"/>
                </a:lnTo>
                <a:lnTo>
                  <a:pt x="1829908" y="114980"/>
                </a:lnTo>
                <a:lnTo>
                  <a:pt x="1833989" y="109084"/>
                </a:lnTo>
                <a:lnTo>
                  <a:pt x="1838069" y="103188"/>
                </a:lnTo>
                <a:lnTo>
                  <a:pt x="1842149" y="97745"/>
                </a:lnTo>
                <a:lnTo>
                  <a:pt x="1846456" y="92529"/>
                </a:lnTo>
                <a:lnTo>
                  <a:pt x="1850763" y="87086"/>
                </a:lnTo>
                <a:lnTo>
                  <a:pt x="1855297" y="82096"/>
                </a:lnTo>
                <a:lnTo>
                  <a:pt x="1859831" y="77107"/>
                </a:lnTo>
                <a:lnTo>
                  <a:pt x="1864591" y="71891"/>
                </a:lnTo>
                <a:lnTo>
                  <a:pt x="1869352" y="67355"/>
                </a:lnTo>
                <a:lnTo>
                  <a:pt x="1874112" y="62593"/>
                </a:lnTo>
                <a:lnTo>
                  <a:pt x="1879099" y="58284"/>
                </a:lnTo>
                <a:lnTo>
                  <a:pt x="1884313" y="53975"/>
                </a:lnTo>
                <a:lnTo>
                  <a:pt x="1889300" y="49893"/>
                </a:lnTo>
                <a:lnTo>
                  <a:pt x="1894514" y="45811"/>
                </a:lnTo>
                <a:lnTo>
                  <a:pt x="1899954" y="41955"/>
                </a:lnTo>
                <a:lnTo>
                  <a:pt x="1905168" y="38100"/>
                </a:lnTo>
                <a:lnTo>
                  <a:pt x="1910381" y="34698"/>
                </a:lnTo>
                <a:lnTo>
                  <a:pt x="1916049" y="31296"/>
                </a:lnTo>
                <a:lnTo>
                  <a:pt x="1921716" y="28121"/>
                </a:lnTo>
                <a:lnTo>
                  <a:pt x="1927383" y="24946"/>
                </a:lnTo>
                <a:lnTo>
                  <a:pt x="1933050" y="21998"/>
                </a:lnTo>
                <a:lnTo>
                  <a:pt x="1938944" y="19277"/>
                </a:lnTo>
                <a:lnTo>
                  <a:pt x="1944838" y="16782"/>
                </a:lnTo>
                <a:lnTo>
                  <a:pt x="1950731" y="14514"/>
                </a:lnTo>
                <a:lnTo>
                  <a:pt x="1956852" y="12246"/>
                </a:lnTo>
                <a:lnTo>
                  <a:pt x="1962972" y="10205"/>
                </a:lnTo>
                <a:lnTo>
                  <a:pt x="1968866" y="8164"/>
                </a:lnTo>
                <a:lnTo>
                  <a:pt x="1975213" y="6577"/>
                </a:lnTo>
                <a:lnTo>
                  <a:pt x="1981334" y="5216"/>
                </a:lnTo>
                <a:lnTo>
                  <a:pt x="1987681" y="3855"/>
                </a:lnTo>
                <a:lnTo>
                  <a:pt x="1994255" y="2948"/>
                </a:lnTo>
                <a:lnTo>
                  <a:pt x="2000602" y="1814"/>
                </a:lnTo>
                <a:lnTo>
                  <a:pt x="2006949" y="1134"/>
                </a:lnTo>
                <a:lnTo>
                  <a:pt x="2013297" y="454"/>
                </a:lnTo>
                <a:lnTo>
                  <a:pt x="2019870" y="227"/>
                </a:lnTo>
                <a:lnTo>
                  <a:pt x="20264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40" tIns="45720" rIns="91440" bIns="4572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defTabSz="1219170">
              <a:defRPr/>
            </a:pP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3982 L 2.29167E-6 0.14814 " pathEditMode="relative" rAng="0" ptsTypes="AA">
                                      <p:cBhvr>
                                        <p:cTn id="15" dur="75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-0.03982 L 2.29167E-6 4.44444E-6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3982 L 2.70833E-6 0.14815 " pathEditMode="relative" rAng="0" ptsTypes="AA">
                                      <p:cBhvr>
                                        <p:cTn id="22" dur="75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0833E-6 -0.03982 L 2.70833E-6 1.48148E-6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3889 L 4.16667E-6 -0.14815 " pathEditMode="relative" rAng="0" ptsTypes="AA">
                                      <p:cBhvr>
                                        <p:cTn id="29" dur="75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16667E-6 0.03842 L 4.16667E-6 1.48148E-6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4" presetClass="path" presetSubtype="0" decel="3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3889 L 2.08333E-7 -0.14814 " pathEditMode="relative" rAng="0" ptsTypes="AA">
                                      <p:cBhvr>
                                        <p:cTn id="36" dur="75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5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30000" decel="3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7 0.03843 L 2.08333E-7 -4.81481E-6 " pathEditMode="relative" rAng="0" ptsTypes="AA">
                                      <p:cBhvr>
                                        <p:cTn id="38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4.44444E-6 L 6.25E-7 -0.19908 " pathEditMode="relative" rAng="0" ptsTypes="AA">
                                      <p:cBhvr>
                                        <p:cTn id="48" dur="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95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6" grpId="1" bldLvl="0" animBg="1"/>
      <p:bldP spid="36" grpId="2" bldLvl="0" animBg="1"/>
      <p:bldP spid="37" grpId="0" bldLvl="0" animBg="1"/>
      <p:bldP spid="37" grpId="1" bldLvl="0" animBg="1"/>
      <p:bldP spid="37" grpId="2" bldLvl="0" animBg="1"/>
      <p:bldP spid="38" grpId="0" bldLvl="0" animBg="1"/>
      <p:bldP spid="38" grpId="1" bldLvl="0" animBg="1"/>
      <p:bldP spid="38" grpId="2" bldLvl="0" animBg="1"/>
      <p:bldP spid="39" grpId="0" bldLvl="0" animBg="1"/>
      <p:bldP spid="39" grpId="1" bldLvl="0" animBg="1"/>
      <p:bldP spid="39" grpId="2" bldLvl="0" animBg="1"/>
      <p:bldP spid="45" grpId="0" bldLvl="0" animBg="1"/>
      <p:bldP spid="45" grpId="1" bldLvl="0" animBg="1"/>
      <p:bldP spid="46" grpId="0" bldLvl="0" animBg="1"/>
      <p:bldP spid="53" grpId="0" bldLvl="0" animBg="1"/>
      <p:bldP spid="5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xmlns="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xmlns="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THREE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1759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 作 计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划 项 目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65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erris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工作计划项目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6BCB50D5-61FE-48E2-BE2D-8B05044C7F4C}"/>
              </a:ext>
            </a:extLst>
          </p:cNvPr>
          <p:cNvGrpSpPr/>
          <p:nvPr/>
        </p:nvGrpSpPr>
        <p:grpSpPr>
          <a:xfrm>
            <a:off x="1069952" y="2263201"/>
            <a:ext cx="5793128" cy="3327661"/>
            <a:chOff x="582776" y="2171047"/>
            <a:chExt cx="4270404" cy="2452988"/>
          </a:xfrm>
        </p:grpSpPr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xmlns="" id="{15D75B33-9915-463A-A464-B142E168F072}"/>
                </a:ext>
              </a:extLst>
            </p:cNvPr>
            <p:cNvSpPr/>
            <p:nvPr/>
          </p:nvSpPr>
          <p:spPr>
            <a:xfrm>
              <a:off x="588663" y="2485461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xmlns="" id="{A2FB9142-AEC8-48F3-910F-5120BD4C5F2C}"/>
                </a:ext>
              </a:extLst>
            </p:cNvPr>
            <p:cNvSpPr/>
            <p:nvPr/>
          </p:nvSpPr>
          <p:spPr>
            <a:xfrm>
              <a:off x="588663" y="2485461"/>
              <a:ext cx="2897245" cy="157882"/>
            </a:xfrm>
            <a:prstGeom prst="rect">
              <a:avLst/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xmlns="" id="{6AEADC64-F006-49B7-AE2C-6398D6A89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663" y="2236621"/>
              <a:ext cx="186011" cy="181919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5 h 204"/>
                <a:gd name="T34" fmla="*/ 34 w 208"/>
                <a:gd name="T35" fmla="*/ 138 h 204"/>
                <a:gd name="T36" fmla="*/ 22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0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5"/>
                    <a:pt x="28" y="125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2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3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5" y="135"/>
                    <a:pt x="70" y="120"/>
                    <a:pt x="70" y="102"/>
                  </a:cubicBezTo>
                  <a:cubicBezTo>
                    <a:pt x="70" y="84"/>
                    <a:pt x="85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9" name="TextBox 10">
              <a:extLst>
                <a:ext uri="{FF2B5EF4-FFF2-40B4-BE49-F238E27FC236}">
                  <a16:creationId xmlns:a16="http://schemas.microsoft.com/office/drawing/2014/main" xmlns="" id="{43B9A5FC-0750-4C55-8530-371EC90B8025}"/>
                </a:ext>
              </a:extLst>
            </p:cNvPr>
            <p:cNvSpPr txBox="1"/>
            <p:nvPr/>
          </p:nvSpPr>
          <p:spPr>
            <a:xfrm>
              <a:off x="772561" y="2171047"/>
              <a:ext cx="892385" cy="294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anose="020B0606030504020204" pitchFamily="34" charset="0"/>
                </a:rPr>
                <a:t>加入标题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anose="020B0606030504020204" pitchFamily="34" charset="0"/>
              </a:endParaRPr>
            </a:p>
          </p:txBody>
        </p:sp>
        <p:sp>
          <p:nvSpPr>
            <p:cNvPr id="60" name="TextBox 34">
              <a:extLst>
                <a:ext uri="{FF2B5EF4-FFF2-40B4-BE49-F238E27FC236}">
                  <a16:creationId xmlns:a16="http://schemas.microsoft.com/office/drawing/2014/main" xmlns="" id="{385591CA-34CC-455B-B03B-178B2D79C879}"/>
                </a:ext>
              </a:extLst>
            </p:cNvPr>
            <p:cNvSpPr txBox="1"/>
            <p:nvPr/>
          </p:nvSpPr>
          <p:spPr>
            <a:xfrm>
              <a:off x="4584709" y="2215392"/>
              <a:ext cx="268471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01</a:t>
              </a:r>
              <a:endPara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" name="Rectangle 11">
              <a:extLst>
                <a:ext uri="{FF2B5EF4-FFF2-40B4-BE49-F238E27FC236}">
                  <a16:creationId xmlns:a16="http://schemas.microsoft.com/office/drawing/2014/main" xmlns="" id="{D8B93B3F-5547-495D-AD8F-83E785589D38}"/>
                </a:ext>
              </a:extLst>
            </p:cNvPr>
            <p:cNvSpPr/>
            <p:nvPr/>
          </p:nvSpPr>
          <p:spPr>
            <a:xfrm>
              <a:off x="588663" y="3145692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" name="Rectangle 12">
              <a:extLst>
                <a:ext uri="{FF2B5EF4-FFF2-40B4-BE49-F238E27FC236}">
                  <a16:creationId xmlns:a16="http://schemas.microsoft.com/office/drawing/2014/main" xmlns="" id="{FB11B891-0C8F-418D-A702-28ACB189A7A0}"/>
                </a:ext>
              </a:extLst>
            </p:cNvPr>
            <p:cNvSpPr/>
            <p:nvPr/>
          </p:nvSpPr>
          <p:spPr>
            <a:xfrm>
              <a:off x="588663" y="3144193"/>
              <a:ext cx="4002419" cy="159380"/>
            </a:xfrm>
            <a:prstGeom prst="rect">
              <a:avLst/>
            </a:prstGeom>
            <a:solidFill>
              <a:srgbClr val="CD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3" name="TextBox 38">
              <a:extLst>
                <a:ext uri="{FF2B5EF4-FFF2-40B4-BE49-F238E27FC236}">
                  <a16:creationId xmlns:a16="http://schemas.microsoft.com/office/drawing/2014/main" xmlns="" id="{8C68FB05-60D6-49AA-8819-79058764D0CA}"/>
                </a:ext>
              </a:extLst>
            </p:cNvPr>
            <p:cNvSpPr txBox="1"/>
            <p:nvPr/>
          </p:nvSpPr>
          <p:spPr>
            <a:xfrm>
              <a:off x="772559" y="2831277"/>
              <a:ext cx="892385" cy="294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anose="020B0606030504020204" pitchFamily="34" charset="0"/>
                </a:rPr>
                <a:t>加入标题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anose="020B0606030504020204" pitchFamily="34" charset="0"/>
              </a:endParaRPr>
            </a:p>
          </p:txBody>
        </p:sp>
        <p:sp>
          <p:nvSpPr>
            <p:cNvPr id="64" name="TextBox 39">
              <a:extLst>
                <a:ext uri="{FF2B5EF4-FFF2-40B4-BE49-F238E27FC236}">
                  <a16:creationId xmlns:a16="http://schemas.microsoft.com/office/drawing/2014/main" xmlns="" id="{6DF70F7F-7631-46DE-A85C-287A0445130A}"/>
                </a:ext>
              </a:extLst>
            </p:cNvPr>
            <p:cNvSpPr txBox="1"/>
            <p:nvPr/>
          </p:nvSpPr>
          <p:spPr>
            <a:xfrm>
              <a:off x="4584709" y="2875622"/>
              <a:ext cx="268471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02</a:t>
              </a:r>
              <a:endPara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" name="Rectangle 15">
              <a:extLst>
                <a:ext uri="{FF2B5EF4-FFF2-40B4-BE49-F238E27FC236}">
                  <a16:creationId xmlns:a16="http://schemas.microsoft.com/office/drawing/2014/main" xmlns="" id="{4A8FF404-3491-48A9-BE5B-6E9CDE36822B}"/>
                </a:ext>
              </a:extLst>
            </p:cNvPr>
            <p:cNvSpPr/>
            <p:nvPr/>
          </p:nvSpPr>
          <p:spPr>
            <a:xfrm>
              <a:off x="588663" y="3805923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xmlns="" id="{6E0D1BCC-79FC-4142-BA25-1CD8AE1FE97C}"/>
                </a:ext>
              </a:extLst>
            </p:cNvPr>
            <p:cNvSpPr/>
            <p:nvPr/>
          </p:nvSpPr>
          <p:spPr>
            <a:xfrm>
              <a:off x="588661" y="3804424"/>
              <a:ext cx="3567800" cy="159380"/>
            </a:xfrm>
            <a:prstGeom prst="rect">
              <a:avLst/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7" name="TextBox 43">
              <a:extLst>
                <a:ext uri="{FF2B5EF4-FFF2-40B4-BE49-F238E27FC236}">
                  <a16:creationId xmlns:a16="http://schemas.microsoft.com/office/drawing/2014/main" xmlns="" id="{8E20F60C-AC9D-49D5-8E39-D7F3D6E03708}"/>
                </a:ext>
              </a:extLst>
            </p:cNvPr>
            <p:cNvSpPr txBox="1"/>
            <p:nvPr/>
          </p:nvSpPr>
          <p:spPr>
            <a:xfrm>
              <a:off x="772559" y="3491507"/>
              <a:ext cx="892385" cy="294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anose="020B0606030504020204" pitchFamily="34" charset="0"/>
                </a:rPr>
                <a:t>加入标题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anose="020B0606030504020204" pitchFamily="34" charset="0"/>
              </a:endParaRPr>
            </a:p>
          </p:txBody>
        </p:sp>
        <p:sp>
          <p:nvSpPr>
            <p:cNvPr id="68" name="TextBox 44">
              <a:extLst>
                <a:ext uri="{FF2B5EF4-FFF2-40B4-BE49-F238E27FC236}">
                  <a16:creationId xmlns:a16="http://schemas.microsoft.com/office/drawing/2014/main" xmlns="" id="{9FFF0BA0-406A-4903-99CE-0A95941A51E2}"/>
                </a:ext>
              </a:extLst>
            </p:cNvPr>
            <p:cNvSpPr txBox="1"/>
            <p:nvPr/>
          </p:nvSpPr>
          <p:spPr>
            <a:xfrm>
              <a:off x="4584709" y="3535852"/>
              <a:ext cx="268471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03</a:t>
              </a:r>
              <a:endPara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9" name="Rectangle 19">
              <a:extLst>
                <a:ext uri="{FF2B5EF4-FFF2-40B4-BE49-F238E27FC236}">
                  <a16:creationId xmlns:a16="http://schemas.microsoft.com/office/drawing/2014/main" xmlns="" id="{15BE089D-A8E0-4B65-9A8A-F85D46B9C7BE}"/>
                </a:ext>
              </a:extLst>
            </p:cNvPr>
            <p:cNvSpPr/>
            <p:nvPr/>
          </p:nvSpPr>
          <p:spPr>
            <a:xfrm>
              <a:off x="588663" y="4466151"/>
              <a:ext cx="4223344" cy="157882"/>
            </a:xfrm>
            <a:prstGeom prst="rect">
              <a:avLst/>
            </a:prstGeom>
            <a:pattFill prst="dkDnDiag">
              <a:fgClr>
                <a:schemeClr val="bg1">
                  <a:lumMod val="85000"/>
                </a:schemeClr>
              </a:fgClr>
              <a:bgClr>
                <a:schemeClr val="bg1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xmlns="" id="{2C61C55A-90E4-4389-9BBE-3B47760A4D12}"/>
                </a:ext>
              </a:extLst>
            </p:cNvPr>
            <p:cNvSpPr/>
            <p:nvPr/>
          </p:nvSpPr>
          <p:spPr>
            <a:xfrm>
              <a:off x="588663" y="4464655"/>
              <a:ext cx="2186776" cy="159380"/>
            </a:xfrm>
            <a:prstGeom prst="rect">
              <a:avLst/>
            </a:prstGeom>
            <a:solidFill>
              <a:srgbClr val="CD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28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1" name="TextBox 48">
              <a:extLst>
                <a:ext uri="{FF2B5EF4-FFF2-40B4-BE49-F238E27FC236}">
                  <a16:creationId xmlns:a16="http://schemas.microsoft.com/office/drawing/2014/main" xmlns="" id="{EFF6E37D-2481-4715-B58C-C65BB8D4BC8C}"/>
                </a:ext>
              </a:extLst>
            </p:cNvPr>
            <p:cNvSpPr txBox="1"/>
            <p:nvPr/>
          </p:nvSpPr>
          <p:spPr>
            <a:xfrm>
              <a:off x="772561" y="4151740"/>
              <a:ext cx="892385" cy="294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Open Sans" panose="020B0606030504020204" pitchFamily="34" charset="0"/>
                </a:rPr>
                <a:t>加入标题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Open Sans" panose="020B0606030504020204" pitchFamily="34" charset="0"/>
              </a:endParaRPr>
            </a:p>
          </p:txBody>
        </p:sp>
        <p:sp>
          <p:nvSpPr>
            <p:cNvPr id="72" name="TextBox 49">
              <a:extLst>
                <a:ext uri="{FF2B5EF4-FFF2-40B4-BE49-F238E27FC236}">
                  <a16:creationId xmlns:a16="http://schemas.microsoft.com/office/drawing/2014/main" xmlns="" id="{F76349F2-467C-4B65-9A89-23B7DFB6CEA4}"/>
                </a:ext>
              </a:extLst>
            </p:cNvPr>
            <p:cNvSpPr txBox="1"/>
            <p:nvPr/>
          </p:nvSpPr>
          <p:spPr>
            <a:xfrm>
              <a:off x="4584708" y="4196082"/>
              <a:ext cx="268471" cy="22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04</a:t>
              </a:r>
              <a:endPara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73" name="Group 23">
              <a:extLst>
                <a:ext uri="{FF2B5EF4-FFF2-40B4-BE49-F238E27FC236}">
                  <a16:creationId xmlns:a16="http://schemas.microsoft.com/office/drawing/2014/main" xmlns="" id="{034F7792-BC7B-4DE8-9029-5A15B3CC7AF6}"/>
                </a:ext>
              </a:extLst>
            </p:cNvPr>
            <p:cNvGrpSpPr/>
            <p:nvPr/>
          </p:nvGrpSpPr>
          <p:grpSpPr>
            <a:xfrm>
              <a:off x="616465" y="2879838"/>
              <a:ext cx="130405" cy="199020"/>
              <a:chOff x="6553" y="1835403"/>
              <a:chExt cx="576263" cy="879476"/>
            </a:xfrm>
            <a:solidFill>
              <a:schemeClr val="bg1">
                <a:lumMod val="50000"/>
              </a:schemeClr>
            </a:solidFill>
          </p:grpSpPr>
          <p:sp>
            <p:nvSpPr>
              <p:cNvPr id="78" name="Freeform 30">
                <a:extLst>
                  <a:ext uri="{FF2B5EF4-FFF2-40B4-BE49-F238E27FC236}">
                    <a16:creationId xmlns:a16="http://schemas.microsoft.com/office/drawing/2014/main" xmlns="" id="{DBB27D17-B686-4AE4-B777-C9C6113DB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3" y="1835403"/>
                <a:ext cx="442913" cy="150813"/>
              </a:xfrm>
              <a:custGeom>
                <a:avLst/>
                <a:gdLst>
                  <a:gd name="T0" fmla="*/ 231 w 279"/>
                  <a:gd name="T1" fmla="*/ 95 h 95"/>
                  <a:gd name="T2" fmla="*/ 58 w 279"/>
                  <a:gd name="T3" fmla="*/ 95 h 95"/>
                  <a:gd name="T4" fmla="*/ 0 w 279"/>
                  <a:gd name="T5" fmla="*/ 0 h 95"/>
                  <a:gd name="T6" fmla="*/ 279 w 279"/>
                  <a:gd name="T7" fmla="*/ 0 h 95"/>
                  <a:gd name="T8" fmla="*/ 231 w 279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95">
                    <a:moveTo>
                      <a:pt x="231" y="95"/>
                    </a:moveTo>
                    <a:lnTo>
                      <a:pt x="58" y="95"/>
                    </a:lnTo>
                    <a:lnTo>
                      <a:pt x="0" y="0"/>
                    </a:lnTo>
                    <a:lnTo>
                      <a:pt x="279" y="0"/>
                    </a:lnTo>
                    <a:lnTo>
                      <a:pt x="231" y="95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9" name="Freeform 31">
                <a:extLst>
                  <a:ext uri="{FF2B5EF4-FFF2-40B4-BE49-F238E27FC236}">
                    <a16:creationId xmlns:a16="http://schemas.microsoft.com/office/drawing/2014/main" xmlns="" id="{9F05E6FA-E6CB-4F6D-857C-8D9CCC46D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" y="1986216"/>
                <a:ext cx="576263" cy="728663"/>
              </a:xfrm>
              <a:custGeom>
                <a:avLst/>
                <a:gdLst>
                  <a:gd name="T0" fmla="*/ 219 w 363"/>
                  <a:gd name="T1" fmla="*/ 459 h 459"/>
                  <a:gd name="T2" fmla="*/ 142 w 363"/>
                  <a:gd name="T3" fmla="*/ 459 h 459"/>
                  <a:gd name="T4" fmla="*/ 0 w 363"/>
                  <a:gd name="T5" fmla="*/ 158 h 459"/>
                  <a:gd name="T6" fmla="*/ 94 w 363"/>
                  <a:gd name="T7" fmla="*/ 0 h 459"/>
                  <a:gd name="T8" fmla="*/ 267 w 363"/>
                  <a:gd name="T9" fmla="*/ 0 h 459"/>
                  <a:gd name="T10" fmla="*/ 363 w 363"/>
                  <a:gd name="T11" fmla="*/ 158 h 459"/>
                  <a:gd name="T12" fmla="*/ 219 w 363"/>
                  <a:gd name="T13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3" h="459">
                    <a:moveTo>
                      <a:pt x="219" y="459"/>
                    </a:moveTo>
                    <a:lnTo>
                      <a:pt x="142" y="459"/>
                    </a:lnTo>
                    <a:lnTo>
                      <a:pt x="0" y="158"/>
                    </a:lnTo>
                    <a:lnTo>
                      <a:pt x="94" y="0"/>
                    </a:lnTo>
                    <a:lnTo>
                      <a:pt x="267" y="0"/>
                    </a:lnTo>
                    <a:lnTo>
                      <a:pt x="363" y="158"/>
                    </a:lnTo>
                    <a:lnTo>
                      <a:pt x="219" y="459"/>
                    </a:lnTo>
                    <a:close/>
                  </a:path>
                </a:pathLst>
              </a:custGeom>
              <a:grp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0" name="Line 52">
                <a:extLst>
                  <a:ext uri="{FF2B5EF4-FFF2-40B4-BE49-F238E27FC236}">
                    <a16:creationId xmlns:a16="http://schemas.microsoft.com/office/drawing/2014/main" xmlns="" id="{35AB356C-A733-4000-A61B-18CA90272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303" y="2291016"/>
                <a:ext cx="0" cy="423863"/>
              </a:xfrm>
              <a:prstGeom prst="line">
                <a:avLst/>
              </a:prstGeom>
              <a:grp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1" name="Oval 33">
                <a:extLst>
                  <a:ext uri="{FF2B5EF4-FFF2-40B4-BE49-F238E27FC236}">
                    <a16:creationId xmlns:a16="http://schemas.microsoft.com/office/drawing/2014/main" xmlns="" id="{1D7C6DF2-A36C-4434-A9A4-485C09B97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03" y="2138616"/>
                <a:ext cx="152400" cy="152400"/>
              </a:xfrm>
              <a:prstGeom prst="ellipse">
                <a:avLst/>
              </a:prstGeom>
              <a:grpFill/>
              <a:ln w="127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74" name="Group 24">
              <a:extLst>
                <a:ext uri="{FF2B5EF4-FFF2-40B4-BE49-F238E27FC236}">
                  <a16:creationId xmlns:a16="http://schemas.microsoft.com/office/drawing/2014/main" xmlns="" id="{9FA30CA8-0905-4146-B3C8-E15269A9D9B5}"/>
                </a:ext>
              </a:extLst>
            </p:cNvPr>
            <p:cNvGrpSpPr/>
            <p:nvPr/>
          </p:nvGrpSpPr>
          <p:grpSpPr>
            <a:xfrm>
              <a:off x="582776" y="3539436"/>
              <a:ext cx="189785" cy="184900"/>
              <a:chOff x="-58217" y="2261763"/>
              <a:chExt cx="801688" cy="781051"/>
            </a:xfrm>
            <a:solidFill>
              <a:schemeClr val="bg1">
                <a:lumMod val="50000"/>
              </a:schemeClr>
            </a:solidFill>
          </p:grpSpPr>
          <p:sp>
            <p:nvSpPr>
              <p:cNvPr id="76" name="Freeform 28">
                <a:extLst>
                  <a:ext uri="{FF2B5EF4-FFF2-40B4-BE49-F238E27FC236}">
                    <a16:creationId xmlns:a16="http://schemas.microsoft.com/office/drawing/2014/main" xmlns="" id="{F05B00BA-5C38-4240-A8C1-20B5469BB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217" y="2323676"/>
                <a:ext cx="719138" cy="719138"/>
              </a:xfrm>
              <a:custGeom>
                <a:avLst/>
                <a:gdLst>
                  <a:gd name="T0" fmla="*/ 94 w 189"/>
                  <a:gd name="T1" fmla="*/ 95 h 189"/>
                  <a:gd name="T2" fmla="*/ 189 w 189"/>
                  <a:gd name="T3" fmla="*/ 95 h 189"/>
                  <a:gd name="T4" fmla="*/ 94 w 189"/>
                  <a:gd name="T5" fmla="*/ 189 h 189"/>
                  <a:gd name="T6" fmla="*/ 0 w 189"/>
                  <a:gd name="T7" fmla="*/ 95 h 189"/>
                  <a:gd name="T8" fmla="*/ 94 w 189"/>
                  <a:gd name="T9" fmla="*/ 0 h 189"/>
                  <a:gd name="T10" fmla="*/ 94 w 189"/>
                  <a:gd name="T11" fmla="*/ 9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189">
                    <a:moveTo>
                      <a:pt x="94" y="95"/>
                    </a:moveTo>
                    <a:cubicBezTo>
                      <a:pt x="189" y="95"/>
                      <a:pt x="189" y="95"/>
                      <a:pt x="189" y="95"/>
                    </a:cubicBezTo>
                    <a:cubicBezTo>
                      <a:pt x="189" y="147"/>
                      <a:pt x="147" y="189"/>
                      <a:pt x="94" y="189"/>
                    </a:cubicBezTo>
                    <a:cubicBezTo>
                      <a:pt x="42" y="189"/>
                      <a:pt x="0" y="147"/>
                      <a:pt x="0" y="95"/>
                    </a:cubicBezTo>
                    <a:cubicBezTo>
                      <a:pt x="0" y="42"/>
                      <a:pt x="42" y="0"/>
                      <a:pt x="94" y="0"/>
                    </a:cubicBezTo>
                    <a:lnTo>
                      <a:pt x="9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7" name="Freeform 29">
                <a:extLst>
                  <a:ext uri="{FF2B5EF4-FFF2-40B4-BE49-F238E27FC236}">
                    <a16:creationId xmlns:a16="http://schemas.microsoft.com/office/drawing/2014/main" xmlns="" id="{DDE0C0DA-01E3-46D2-A420-36DB04477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108" y="2261763"/>
                <a:ext cx="360363" cy="361950"/>
              </a:xfrm>
              <a:custGeom>
                <a:avLst/>
                <a:gdLst>
                  <a:gd name="T0" fmla="*/ 0 w 95"/>
                  <a:gd name="T1" fmla="*/ 95 h 95"/>
                  <a:gd name="T2" fmla="*/ 95 w 95"/>
                  <a:gd name="T3" fmla="*/ 95 h 95"/>
                  <a:gd name="T4" fmla="*/ 0 w 95"/>
                  <a:gd name="T5" fmla="*/ 0 h 95"/>
                  <a:gd name="T6" fmla="*/ 0 w 95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95">
                    <a:moveTo>
                      <a:pt x="0" y="95"/>
                    </a:moveTo>
                    <a:cubicBezTo>
                      <a:pt x="95" y="95"/>
                      <a:pt x="95" y="95"/>
                      <a:pt x="95" y="95"/>
                    </a:cubicBezTo>
                    <a:cubicBezTo>
                      <a:pt x="95" y="42"/>
                      <a:pt x="52" y="0"/>
                      <a:pt x="0" y="0"/>
                    </a:cubicBezTo>
                    <a:lnTo>
                      <a:pt x="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id-ID"/>
                </a:defPPr>
                <a:lvl1pPr marL="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2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8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3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4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60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7" algn="l" defTabSz="914332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id-ID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xmlns="" id="{8BAD23F9-67D5-4B34-92C9-90A73BBFA4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2614" y="4249207"/>
              <a:ext cx="169274" cy="147665"/>
            </a:xfrm>
            <a:custGeom>
              <a:avLst/>
              <a:gdLst>
                <a:gd name="T0" fmla="*/ 36 w 216"/>
                <a:gd name="T1" fmla="*/ 19 h 188"/>
                <a:gd name="T2" fmla="*/ 10 w 216"/>
                <a:gd name="T3" fmla="*/ 3 h 188"/>
                <a:gd name="T4" fmla="*/ 0 w 216"/>
                <a:gd name="T5" fmla="*/ 8 h 188"/>
                <a:gd name="T6" fmla="*/ 0 w 216"/>
                <a:gd name="T7" fmla="*/ 42 h 188"/>
                <a:gd name="T8" fmla="*/ 10 w 216"/>
                <a:gd name="T9" fmla="*/ 48 h 188"/>
                <a:gd name="T10" fmla="*/ 36 w 216"/>
                <a:gd name="T11" fmla="*/ 31 h 188"/>
                <a:gd name="T12" fmla="*/ 36 w 216"/>
                <a:gd name="T13" fmla="*/ 19 h 188"/>
                <a:gd name="T14" fmla="*/ 205 w 216"/>
                <a:gd name="T15" fmla="*/ 8 h 188"/>
                <a:gd name="T16" fmla="*/ 68 w 216"/>
                <a:gd name="T17" fmla="*/ 8 h 188"/>
                <a:gd name="T18" fmla="*/ 57 w 216"/>
                <a:gd name="T19" fmla="*/ 20 h 188"/>
                <a:gd name="T20" fmla="*/ 57 w 216"/>
                <a:gd name="T21" fmla="*/ 31 h 188"/>
                <a:gd name="T22" fmla="*/ 68 w 216"/>
                <a:gd name="T23" fmla="*/ 42 h 188"/>
                <a:gd name="T24" fmla="*/ 205 w 216"/>
                <a:gd name="T25" fmla="*/ 42 h 188"/>
                <a:gd name="T26" fmla="*/ 216 w 216"/>
                <a:gd name="T27" fmla="*/ 31 h 188"/>
                <a:gd name="T28" fmla="*/ 216 w 216"/>
                <a:gd name="T29" fmla="*/ 20 h 188"/>
                <a:gd name="T30" fmla="*/ 205 w 216"/>
                <a:gd name="T31" fmla="*/ 8 h 188"/>
                <a:gd name="T32" fmla="*/ 10 w 216"/>
                <a:gd name="T33" fmla="*/ 116 h 188"/>
                <a:gd name="T34" fmla="*/ 36 w 216"/>
                <a:gd name="T35" fmla="*/ 100 h 188"/>
                <a:gd name="T36" fmla="*/ 35 w 216"/>
                <a:gd name="T37" fmla="*/ 89 h 188"/>
                <a:gd name="T38" fmla="*/ 10 w 216"/>
                <a:gd name="T39" fmla="*/ 76 h 188"/>
                <a:gd name="T40" fmla="*/ 0 w 216"/>
                <a:gd name="T41" fmla="*/ 82 h 188"/>
                <a:gd name="T42" fmla="*/ 0 w 216"/>
                <a:gd name="T43" fmla="*/ 111 h 188"/>
                <a:gd name="T44" fmla="*/ 10 w 216"/>
                <a:gd name="T45" fmla="*/ 116 h 188"/>
                <a:gd name="T46" fmla="*/ 205 w 216"/>
                <a:gd name="T47" fmla="*/ 77 h 188"/>
                <a:gd name="T48" fmla="*/ 68 w 216"/>
                <a:gd name="T49" fmla="*/ 77 h 188"/>
                <a:gd name="T50" fmla="*/ 57 w 216"/>
                <a:gd name="T51" fmla="*/ 88 h 188"/>
                <a:gd name="T52" fmla="*/ 57 w 216"/>
                <a:gd name="T53" fmla="*/ 99 h 188"/>
                <a:gd name="T54" fmla="*/ 68 w 216"/>
                <a:gd name="T55" fmla="*/ 111 h 188"/>
                <a:gd name="T56" fmla="*/ 205 w 216"/>
                <a:gd name="T57" fmla="*/ 111 h 188"/>
                <a:gd name="T58" fmla="*/ 216 w 216"/>
                <a:gd name="T59" fmla="*/ 99 h 188"/>
                <a:gd name="T60" fmla="*/ 216 w 216"/>
                <a:gd name="T61" fmla="*/ 88 h 188"/>
                <a:gd name="T62" fmla="*/ 205 w 216"/>
                <a:gd name="T63" fmla="*/ 77 h 188"/>
                <a:gd name="T64" fmla="*/ 36 w 216"/>
                <a:gd name="T65" fmla="*/ 156 h 188"/>
                <a:gd name="T66" fmla="*/ 10 w 216"/>
                <a:gd name="T67" fmla="*/ 139 h 188"/>
                <a:gd name="T68" fmla="*/ 0 w 216"/>
                <a:gd name="T69" fmla="*/ 145 h 188"/>
                <a:gd name="T70" fmla="*/ 0 w 216"/>
                <a:gd name="T71" fmla="*/ 179 h 188"/>
                <a:gd name="T72" fmla="*/ 10 w 216"/>
                <a:gd name="T73" fmla="*/ 184 h 188"/>
                <a:gd name="T74" fmla="*/ 36 w 216"/>
                <a:gd name="T75" fmla="*/ 168 h 188"/>
                <a:gd name="T76" fmla="*/ 36 w 216"/>
                <a:gd name="T77" fmla="*/ 156 h 188"/>
                <a:gd name="T78" fmla="*/ 205 w 216"/>
                <a:gd name="T79" fmla="*/ 145 h 188"/>
                <a:gd name="T80" fmla="*/ 68 w 216"/>
                <a:gd name="T81" fmla="*/ 145 h 188"/>
                <a:gd name="T82" fmla="*/ 57 w 216"/>
                <a:gd name="T83" fmla="*/ 156 h 188"/>
                <a:gd name="T84" fmla="*/ 57 w 216"/>
                <a:gd name="T85" fmla="*/ 167 h 188"/>
                <a:gd name="T86" fmla="*/ 68 w 216"/>
                <a:gd name="T87" fmla="*/ 179 h 188"/>
                <a:gd name="T88" fmla="*/ 205 w 216"/>
                <a:gd name="T89" fmla="*/ 179 h 188"/>
                <a:gd name="T90" fmla="*/ 216 w 216"/>
                <a:gd name="T91" fmla="*/ 167 h 188"/>
                <a:gd name="T92" fmla="*/ 216 w 216"/>
                <a:gd name="T93" fmla="*/ 156 h 188"/>
                <a:gd name="T94" fmla="*/ 205 w 216"/>
                <a:gd name="T95" fmla="*/ 14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6" h="188">
                  <a:moveTo>
                    <a:pt x="36" y="19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4" y="0"/>
                    <a:pt x="0" y="2"/>
                    <a:pt x="0" y="8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9"/>
                    <a:pt x="4" y="51"/>
                    <a:pt x="10" y="48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1" y="28"/>
                    <a:pt x="41" y="23"/>
                    <a:pt x="36" y="19"/>
                  </a:cubicBezTo>
                  <a:moveTo>
                    <a:pt x="205" y="8"/>
                  </a:moveTo>
                  <a:cubicBezTo>
                    <a:pt x="68" y="8"/>
                    <a:pt x="68" y="8"/>
                    <a:pt x="68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7"/>
                    <a:pt x="62" y="42"/>
                    <a:pt x="68" y="42"/>
                  </a:cubicBezTo>
                  <a:cubicBezTo>
                    <a:pt x="205" y="42"/>
                    <a:pt x="205" y="42"/>
                    <a:pt x="205" y="42"/>
                  </a:cubicBezTo>
                  <a:cubicBezTo>
                    <a:pt x="211" y="42"/>
                    <a:pt x="216" y="37"/>
                    <a:pt x="216" y="31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6" y="13"/>
                    <a:pt x="211" y="8"/>
                    <a:pt x="205" y="8"/>
                  </a:cubicBezTo>
                  <a:moveTo>
                    <a:pt x="10" y="116"/>
                  </a:moveTo>
                  <a:cubicBezTo>
                    <a:pt x="36" y="100"/>
                    <a:pt x="36" y="100"/>
                    <a:pt x="36" y="100"/>
                  </a:cubicBezTo>
                  <a:cubicBezTo>
                    <a:pt x="41" y="96"/>
                    <a:pt x="41" y="91"/>
                    <a:pt x="35" y="89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5" y="73"/>
                    <a:pt x="0" y="76"/>
                    <a:pt x="0" y="82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7"/>
                    <a:pt x="4" y="119"/>
                    <a:pt x="10" y="116"/>
                  </a:cubicBezTo>
                  <a:moveTo>
                    <a:pt x="205" y="77"/>
                  </a:moveTo>
                  <a:cubicBezTo>
                    <a:pt x="68" y="77"/>
                    <a:pt x="68" y="77"/>
                    <a:pt x="68" y="77"/>
                  </a:cubicBezTo>
                  <a:cubicBezTo>
                    <a:pt x="62" y="77"/>
                    <a:pt x="57" y="82"/>
                    <a:pt x="57" y="88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106"/>
                    <a:pt x="62" y="111"/>
                    <a:pt x="68" y="111"/>
                  </a:cubicBezTo>
                  <a:cubicBezTo>
                    <a:pt x="205" y="111"/>
                    <a:pt x="205" y="111"/>
                    <a:pt x="205" y="111"/>
                  </a:cubicBezTo>
                  <a:cubicBezTo>
                    <a:pt x="211" y="111"/>
                    <a:pt x="216" y="106"/>
                    <a:pt x="216" y="99"/>
                  </a:cubicBezTo>
                  <a:cubicBezTo>
                    <a:pt x="216" y="88"/>
                    <a:pt x="216" y="88"/>
                    <a:pt x="216" y="88"/>
                  </a:cubicBezTo>
                  <a:cubicBezTo>
                    <a:pt x="216" y="82"/>
                    <a:pt x="211" y="77"/>
                    <a:pt x="205" y="77"/>
                  </a:cubicBezTo>
                  <a:moveTo>
                    <a:pt x="36" y="156"/>
                  </a:moveTo>
                  <a:cubicBezTo>
                    <a:pt x="10" y="139"/>
                    <a:pt x="10" y="139"/>
                    <a:pt x="10" y="139"/>
                  </a:cubicBezTo>
                  <a:cubicBezTo>
                    <a:pt x="4" y="136"/>
                    <a:pt x="0" y="138"/>
                    <a:pt x="0" y="145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5"/>
                    <a:pt x="4" y="188"/>
                    <a:pt x="10" y="184"/>
                  </a:cubicBezTo>
                  <a:cubicBezTo>
                    <a:pt x="36" y="168"/>
                    <a:pt x="36" y="168"/>
                    <a:pt x="36" y="168"/>
                  </a:cubicBezTo>
                  <a:cubicBezTo>
                    <a:pt x="41" y="165"/>
                    <a:pt x="41" y="159"/>
                    <a:pt x="36" y="156"/>
                  </a:cubicBezTo>
                  <a:moveTo>
                    <a:pt x="205" y="145"/>
                  </a:moveTo>
                  <a:cubicBezTo>
                    <a:pt x="68" y="145"/>
                    <a:pt x="68" y="145"/>
                    <a:pt x="68" y="145"/>
                  </a:cubicBezTo>
                  <a:cubicBezTo>
                    <a:pt x="62" y="145"/>
                    <a:pt x="57" y="150"/>
                    <a:pt x="57" y="156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7" y="174"/>
                    <a:pt x="62" y="179"/>
                    <a:pt x="68" y="179"/>
                  </a:cubicBezTo>
                  <a:cubicBezTo>
                    <a:pt x="205" y="179"/>
                    <a:pt x="205" y="179"/>
                    <a:pt x="205" y="179"/>
                  </a:cubicBezTo>
                  <a:cubicBezTo>
                    <a:pt x="211" y="179"/>
                    <a:pt x="216" y="174"/>
                    <a:pt x="216" y="16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6" y="150"/>
                    <a:pt x="211" y="145"/>
                    <a:pt x="205" y="14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D9D45E3-EDDD-40DD-BA0E-39559972C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06" y="1759801"/>
            <a:ext cx="3863308" cy="3863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276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conveyor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工作计划项目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xmlns="" id="{7F4DE059-BB8A-4602-AD84-1E5C49FF56B9}"/>
              </a:ext>
            </a:extLst>
          </p:cNvPr>
          <p:cNvSpPr/>
          <p:nvPr/>
        </p:nvSpPr>
        <p:spPr>
          <a:xfrm>
            <a:off x="8495832" y="2525642"/>
            <a:ext cx="718780" cy="719061"/>
          </a:xfrm>
          <a:prstGeom prst="ellipse">
            <a:avLst/>
          </a:prstGeom>
          <a:solidFill>
            <a:srgbClr val="F7BFA4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Bebas" pitchFamily="2" charset="0"/>
              </a:rPr>
              <a:t>02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Bebas" pitchFamily="2" charset="0"/>
            </a:endParaRPr>
          </a:p>
        </p:txBody>
      </p:sp>
      <p:sp>
        <p:nvSpPr>
          <p:cNvPr id="13" name="Oval 37">
            <a:extLst>
              <a:ext uri="{FF2B5EF4-FFF2-40B4-BE49-F238E27FC236}">
                <a16:creationId xmlns:a16="http://schemas.microsoft.com/office/drawing/2014/main" xmlns="" id="{AC4AE4C0-D7F0-4B52-A51A-B6067ED3C8C7}"/>
              </a:ext>
            </a:extLst>
          </p:cNvPr>
          <p:cNvSpPr/>
          <p:nvPr/>
        </p:nvSpPr>
        <p:spPr>
          <a:xfrm>
            <a:off x="8495832" y="4129460"/>
            <a:ext cx="718780" cy="719061"/>
          </a:xfrm>
          <a:prstGeom prst="ellipse">
            <a:avLst/>
          </a:prstGeom>
          <a:solidFill>
            <a:srgbClr val="CDE4F6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Bebas" pitchFamily="2" charset="0"/>
              </a:rPr>
              <a:t>04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Bebas" pitchFamily="2" charset="0"/>
            </a:endParaRPr>
          </a:p>
        </p:txBody>
      </p:sp>
      <p:sp>
        <p:nvSpPr>
          <p:cNvPr id="14" name="Oval 48">
            <a:extLst>
              <a:ext uri="{FF2B5EF4-FFF2-40B4-BE49-F238E27FC236}">
                <a16:creationId xmlns:a16="http://schemas.microsoft.com/office/drawing/2014/main" xmlns="" id="{E84633CD-BFF6-4CF5-AE50-09AE431A6127}"/>
              </a:ext>
            </a:extLst>
          </p:cNvPr>
          <p:cNvSpPr/>
          <p:nvPr/>
        </p:nvSpPr>
        <p:spPr>
          <a:xfrm>
            <a:off x="3090632" y="2536220"/>
            <a:ext cx="718780" cy="719061"/>
          </a:xfrm>
          <a:prstGeom prst="ellipse">
            <a:avLst/>
          </a:prstGeom>
          <a:solidFill>
            <a:srgbClr val="CDE4F6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Bebas" pitchFamily="2" charset="0"/>
              </a:rPr>
              <a:t>01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Bebas" pitchFamily="2" charset="0"/>
            </a:endParaRPr>
          </a:p>
        </p:txBody>
      </p:sp>
      <p:sp>
        <p:nvSpPr>
          <p:cNvPr id="15" name="Oval 51">
            <a:extLst>
              <a:ext uri="{FF2B5EF4-FFF2-40B4-BE49-F238E27FC236}">
                <a16:creationId xmlns:a16="http://schemas.microsoft.com/office/drawing/2014/main" xmlns="" id="{911BCCEF-2DEE-4293-9F81-641B966C26C0}"/>
              </a:ext>
            </a:extLst>
          </p:cNvPr>
          <p:cNvSpPr/>
          <p:nvPr/>
        </p:nvSpPr>
        <p:spPr>
          <a:xfrm>
            <a:off x="3090632" y="4140038"/>
            <a:ext cx="718780" cy="719061"/>
          </a:xfrm>
          <a:prstGeom prst="ellipse">
            <a:avLst/>
          </a:prstGeom>
          <a:solidFill>
            <a:srgbClr val="F7BFA4"/>
          </a:solidFill>
          <a:ln w="25400">
            <a:noFill/>
          </a:ln>
          <a:effectLst>
            <a:outerShdw blurRad="1651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Bebas" pitchFamily="2" charset="0"/>
              </a:rPr>
              <a:t>03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Bebas" pitchFamily="2" charset="0"/>
            </a:endParaRPr>
          </a:p>
        </p:txBody>
      </p:sp>
      <p:sp>
        <p:nvSpPr>
          <p:cNvPr id="16" name="TextBox 37">
            <a:extLst>
              <a:ext uri="{FF2B5EF4-FFF2-40B4-BE49-F238E27FC236}">
                <a16:creationId xmlns:a16="http://schemas.microsoft.com/office/drawing/2014/main" xmlns="" id="{67891DC8-99A4-46CC-BB64-35C9867B6EB7}"/>
              </a:ext>
            </a:extLst>
          </p:cNvPr>
          <p:cNvSpPr txBox="1"/>
          <p:nvPr/>
        </p:nvSpPr>
        <p:spPr>
          <a:xfrm>
            <a:off x="9634310" y="2330444"/>
            <a:ext cx="1415772" cy="467436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华文黑体" pitchFamily="2" charset="-122"/>
                <a:sym typeface="Bebas" pitchFamily="2" charset="0"/>
              </a:rPr>
              <a:t>添加标题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xmlns="" id="{001663AA-34CA-41B2-8791-D8460AB81820}"/>
              </a:ext>
            </a:extLst>
          </p:cNvPr>
          <p:cNvSpPr txBox="1"/>
          <p:nvPr/>
        </p:nvSpPr>
        <p:spPr>
          <a:xfrm>
            <a:off x="9388309" y="2804757"/>
            <a:ext cx="1992444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rPr>
              <a:t>请在此处添加具体内容，文字尽量言简意赅</a:t>
            </a: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xmlns="" id="{C09673DF-8C1A-4D96-B3E6-4AE2209CE98D}"/>
              </a:ext>
            </a:extLst>
          </p:cNvPr>
          <p:cNvSpPr txBox="1"/>
          <p:nvPr/>
        </p:nvSpPr>
        <p:spPr>
          <a:xfrm>
            <a:off x="1290021" y="2379275"/>
            <a:ext cx="1415772" cy="467436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华文黑体" pitchFamily="2" charset="-122"/>
                <a:sym typeface="Bebas" pitchFamily="2" charset="0"/>
              </a:rPr>
              <a:t>添加标题</a:t>
            </a: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xmlns="" id="{549B1B1F-2B6C-40A2-8A6D-7FD1702E1247}"/>
              </a:ext>
            </a:extLst>
          </p:cNvPr>
          <p:cNvSpPr txBox="1"/>
          <p:nvPr/>
        </p:nvSpPr>
        <p:spPr>
          <a:xfrm>
            <a:off x="1011600" y="2857587"/>
            <a:ext cx="1992444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rPr>
              <a:t>请在此处添加具体内容，文字尽量言简意赅</a:t>
            </a:r>
          </a:p>
        </p:txBody>
      </p:sp>
      <p:sp>
        <p:nvSpPr>
          <p:cNvPr id="22" name="TextBox 37">
            <a:extLst>
              <a:ext uri="{FF2B5EF4-FFF2-40B4-BE49-F238E27FC236}">
                <a16:creationId xmlns:a16="http://schemas.microsoft.com/office/drawing/2014/main" xmlns="" id="{4EE10439-E994-4A36-9762-363F9D7FD16B}"/>
              </a:ext>
            </a:extLst>
          </p:cNvPr>
          <p:cNvSpPr txBox="1"/>
          <p:nvPr/>
        </p:nvSpPr>
        <p:spPr>
          <a:xfrm>
            <a:off x="9634310" y="4101976"/>
            <a:ext cx="1415772" cy="467436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华文黑体" pitchFamily="2" charset="-122"/>
                <a:sym typeface="Bebas" pitchFamily="2" charset="0"/>
              </a:rPr>
              <a:t>添加标题</a:t>
            </a:r>
          </a:p>
        </p:txBody>
      </p:sp>
      <p:sp>
        <p:nvSpPr>
          <p:cNvPr id="23" name="TextBox 38">
            <a:extLst>
              <a:ext uri="{FF2B5EF4-FFF2-40B4-BE49-F238E27FC236}">
                <a16:creationId xmlns:a16="http://schemas.microsoft.com/office/drawing/2014/main" xmlns="" id="{6D57BAB2-3AD2-4D14-8FEC-6C2F6E8A784D}"/>
              </a:ext>
            </a:extLst>
          </p:cNvPr>
          <p:cNvSpPr txBox="1"/>
          <p:nvPr/>
        </p:nvSpPr>
        <p:spPr>
          <a:xfrm>
            <a:off x="9391452" y="4564481"/>
            <a:ext cx="1992444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rPr>
              <a:t>请在此处添加具体内容，文字尽量言简意赅</a:t>
            </a: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xmlns="" id="{FA3292DD-88C6-4A0A-BF7A-63D2B0AFF39A}"/>
              </a:ext>
            </a:extLst>
          </p:cNvPr>
          <p:cNvSpPr txBox="1"/>
          <p:nvPr/>
        </p:nvSpPr>
        <p:spPr>
          <a:xfrm>
            <a:off x="1288047" y="4032557"/>
            <a:ext cx="1415772" cy="467436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华文黑体" pitchFamily="2" charset="-122"/>
                <a:sym typeface="Bebas" pitchFamily="2" charset="0"/>
              </a:rPr>
              <a:t>添加标题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xmlns="" id="{2D0A736B-7A4E-45BE-B6EF-52F85DAF634C}"/>
              </a:ext>
            </a:extLst>
          </p:cNvPr>
          <p:cNvSpPr txBox="1"/>
          <p:nvPr/>
        </p:nvSpPr>
        <p:spPr>
          <a:xfrm>
            <a:off x="1011600" y="4487971"/>
            <a:ext cx="1992444" cy="57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FZHei-B01S" panose="02010601030101010101" pitchFamily="2" charset="-122"/>
              </a:rPr>
              <a:t>请在此处添加具体内容，文字尽量言简意赅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F2F1C5B2-3E49-4BD4-BF58-610918F66C74}"/>
              </a:ext>
            </a:extLst>
          </p:cNvPr>
          <p:cNvGrpSpPr/>
          <p:nvPr/>
        </p:nvGrpSpPr>
        <p:grpSpPr>
          <a:xfrm>
            <a:off x="3812644" y="1959558"/>
            <a:ext cx="4600763" cy="3960217"/>
            <a:chOff x="3812644" y="1959558"/>
            <a:chExt cx="4600763" cy="3960217"/>
          </a:xfrm>
        </p:grpSpPr>
        <p:pic>
          <p:nvPicPr>
            <p:cNvPr id="9" name="Picture 35">
              <a:extLst>
                <a:ext uri="{FF2B5EF4-FFF2-40B4-BE49-F238E27FC236}">
                  <a16:creationId xmlns:a16="http://schemas.microsoft.com/office/drawing/2014/main" xmlns="" id="{1BFC29B9-0712-4079-AB86-50AA57ADD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792" r="4792"/>
            <a:stretch/>
          </p:blipFill>
          <p:spPr>
            <a:xfrm>
              <a:off x="3812644" y="1959558"/>
              <a:ext cx="4600763" cy="3960217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B0492534-6B27-4F80-8EF1-3A311001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06205" y="2693543"/>
              <a:ext cx="3372922" cy="2108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17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工作计划项目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39" name="Line 5">
            <a:extLst>
              <a:ext uri="{FF2B5EF4-FFF2-40B4-BE49-F238E27FC236}">
                <a16:creationId xmlns:a16="http://schemas.microsoft.com/office/drawing/2014/main" xmlns="" id="{84D4E21C-CB4D-495F-AE9A-7C0076FE5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5799" y="4845883"/>
            <a:ext cx="5292344" cy="0"/>
          </a:xfrm>
          <a:prstGeom prst="line">
            <a:avLst/>
          </a:prstGeom>
          <a:noFill/>
          <a:ln w="38100">
            <a:solidFill>
              <a:sysClr val="window" lastClr="FFFFFF">
                <a:lumMod val="65000"/>
              </a:sysClr>
            </a:solidFill>
            <a:prstDash val="dash"/>
            <a:round/>
            <a:headEnd type="diamond" w="med" len="med"/>
            <a:tail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xmlns="" id="{840061A1-E8CB-4483-83AF-065C0C09A36F}"/>
              </a:ext>
            </a:extLst>
          </p:cNvPr>
          <p:cNvSpPr>
            <a:spLocks/>
          </p:cNvSpPr>
          <p:nvPr/>
        </p:nvSpPr>
        <p:spPr bwMode="auto">
          <a:xfrm>
            <a:off x="6729158" y="2202749"/>
            <a:ext cx="424407" cy="307047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es-E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80%</a:t>
            </a: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xmlns="" id="{089852D1-C90D-4331-93AB-571A5F82DB6B}"/>
              </a:ext>
            </a:extLst>
          </p:cNvPr>
          <p:cNvSpPr>
            <a:spLocks/>
          </p:cNvSpPr>
          <p:nvPr/>
        </p:nvSpPr>
        <p:spPr bwMode="auto">
          <a:xfrm>
            <a:off x="6026766" y="2913057"/>
            <a:ext cx="423700" cy="307047"/>
          </a:xfrm>
          <a:custGeom>
            <a:avLst/>
            <a:gdLst>
              <a:gd name="T0" fmla="*/ 475457 w 21600"/>
              <a:gd name="T1" fmla="*/ 344488 h 21600"/>
              <a:gd name="T2" fmla="*/ 475457 w 21600"/>
              <a:gd name="T3" fmla="*/ 344488 h 21600"/>
              <a:gd name="T4" fmla="*/ 475457 w 21600"/>
              <a:gd name="T5" fmla="*/ 344488 h 21600"/>
              <a:gd name="T6" fmla="*/ 475457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es-E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45%</a:t>
            </a:r>
          </a:p>
        </p:txBody>
      </p:sp>
      <p:sp>
        <p:nvSpPr>
          <p:cNvPr id="42" name="AutoShape 8">
            <a:extLst>
              <a:ext uri="{FF2B5EF4-FFF2-40B4-BE49-F238E27FC236}">
                <a16:creationId xmlns:a16="http://schemas.microsoft.com/office/drawing/2014/main" xmlns="" id="{354A73AA-5ABD-466C-BB84-7125D59D7F02}"/>
              </a:ext>
            </a:extLst>
          </p:cNvPr>
          <p:cNvSpPr>
            <a:spLocks/>
          </p:cNvSpPr>
          <p:nvPr/>
        </p:nvSpPr>
        <p:spPr bwMode="auto">
          <a:xfrm>
            <a:off x="7432260" y="3348156"/>
            <a:ext cx="424407" cy="307047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es-E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25%</a:t>
            </a:r>
          </a:p>
        </p:txBody>
      </p:sp>
      <p:sp>
        <p:nvSpPr>
          <p:cNvPr id="43" name="AutoShape 9">
            <a:extLst>
              <a:ext uri="{FF2B5EF4-FFF2-40B4-BE49-F238E27FC236}">
                <a16:creationId xmlns:a16="http://schemas.microsoft.com/office/drawing/2014/main" xmlns="" id="{3B0DB1AE-9152-433E-B205-DF52323CC201}"/>
              </a:ext>
            </a:extLst>
          </p:cNvPr>
          <p:cNvSpPr>
            <a:spLocks/>
          </p:cNvSpPr>
          <p:nvPr/>
        </p:nvSpPr>
        <p:spPr bwMode="auto">
          <a:xfrm>
            <a:off x="8188409" y="2533143"/>
            <a:ext cx="424407" cy="307753"/>
          </a:xfrm>
          <a:custGeom>
            <a:avLst/>
            <a:gdLst>
              <a:gd name="T0" fmla="*/ 476250 w 21600"/>
              <a:gd name="T1" fmla="*/ 345281 h 21600"/>
              <a:gd name="T2" fmla="*/ 476250 w 21600"/>
              <a:gd name="T3" fmla="*/ 345281 h 21600"/>
              <a:gd name="T4" fmla="*/ 476250 w 21600"/>
              <a:gd name="T5" fmla="*/ 345281 h 21600"/>
              <a:gd name="T6" fmla="*/ 476250 w 21600"/>
              <a:gd name="T7" fmla="*/ 345281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es-E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70%</a:t>
            </a:r>
          </a:p>
        </p:txBody>
      </p:sp>
      <p:sp>
        <p:nvSpPr>
          <p:cNvPr id="44" name="AutoShape 10">
            <a:extLst>
              <a:ext uri="{FF2B5EF4-FFF2-40B4-BE49-F238E27FC236}">
                <a16:creationId xmlns:a16="http://schemas.microsoft.com/office/drawing/2014/main" xmlns="" id="{3721D1AF-4A24-4F0C-A43F-AB908891BBC6}"/>
              </a:ext>
            </a:extLst>
          </p:cNvPr>
          <p:cNvSpPr>
            <a:spLocks/>
          </p:cNvSpPr>
          <p:nvPr/>
        </p:nvSpPr>
        <p:spPr bwMode="auto">
          <a:xfrm>
            <a:off x="8837750" y="2969654"/>
            <a:ext cx="424407" cy="307047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es-E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35%</a:t>
            </a:r>
          </a:p>
        </p:txBody>
      </p:sp>
      <p:sp>
        <p:nvSpPr>
          <p:cNvPr id="45" name="AutoShape 11">
            <a:extLst>
              <a:ext uri="{FF2B5EF4-FFF2-40B4-BE49-F238E27FC236}">
                <a16:creationId xmlns:a16="http://schemas.microsoft.com/office/drawing/2014/main" xmlns="" id="{79FA28A1-A18E-4F50-B3F3-C869A7503F1A}"/>
              </a:ext>
            </a:extLst>
          </p:cNvPr>
          <p:cNvSpPr>
            <a:spLocks/>
          </p:cNvSpPr>
          <p:nvPr/>
        </p:nvSpPr>
        <p:spPr bwMode="auto">
          <a:xfrm>
            <a:off x="6537182" y="5115380"/>
            <a:ext cx="795629" cy="170611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zh-CN" altLang="en-U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文字内容</a:t>
            </a:r>
            <a:endParaRPr lang="es-ES" altLang="zh-CN" sz="1067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46" name="AutoShape 12">
            <a:extLst>
              <a:ext uri="{FF2B5EF4-FFF2-40B4-BE49-F238E27FC236}">
                <a16:creationId xmlns:a16="http://schemas.microsoft.com/office/drawing/2014/main" xmlns="" id="{729F5162-6992-4BDF-8969-C4335431ECEB}"/>
              </a:ext>
            </a:extLst>
          </p:cNvPr>
          <p:cNvSpPr>
            <a:spLocks/>
          </p:cNvSpPr>
          <p:nvPr/>
        </p:nvSpPr>
        <p:spPr bwMode="auto">
          <a:xfrm>
            <a:off x="5845399" y="5115380"/>
            <a:ext cx="795629" cy="170611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zh-CN" altLang="en-U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文字内容</a:t>
            </a:r>
            <a:endParaRPr lang="es-ES" altLang="zh-CN" sz="1067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47" name="AutoShape 13">
            <a:extLst>
              <a:ext uri="{FF2B5EF4-FFF2-40B4-BE49-F238E27FC236}">
                <a16:creationId xmlns:a16="http://schemas.microsoft.com/office/drawing/2014/main" xmlns="" id="{833AB0CF-57E3-42B9-BD57-2A38121D3A50}"/>
              </a:ext>
            </a:extLst>
          </p:cNvPr>
          <p:cNvSpPr>
            <a:spLocks/>
          </p:cNvSpPr>
          <p:nvPr/>
        </p:nvSpPr>
        <p:spPr bwMode="auto">
          <a:xfrm>
            <a:off x="7239574" y="5115380"/>
            <a:ext cx="795629" cy="170611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zh-CN" altLang="en-U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文字内容</a:t>
            </a:r>
            <a:endParaRPr lang="es-ES" altLang="zh-CN" sz="1067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48" name="AutoShape 14">
            <a:extLst>
              <a:ext uri="{FF2B5EF4-FFF2-40B4-BE49-F238E27FC236}">
                <a16:creationId xmlns:a16="http://schemas.microsoft.com/office/drawing/2014/main" xmlns="" id="{7FC6D7FF-169C-47A2-9978-B5ABDD2102BF}"/>
              </a:ext>
            </a:extLst>
          </p:cNvPr>
          <p:cNvSpPr>
            <a:spLocks/>
          </p:cNvSpPr>
          <p:nvPr/>
        </p:nvSpPr>
        <p:spPr bwMode="auto">
          <a:xfrm>
            <a:off x="7939135" y="5115380"/>
            <a:ext cx="795629" cy="170611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zh-CN" altLang="en-U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文字内容</a:t>
            </a:r>
            <a:endParaRPr lang="es-ES" altLang="zh-CN" sz="1067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49" name="AutoShape 15">
            <a:extLst>
              <a:ext uri="{FF2B5EF4-FFF2-40B4-BE49-F238E27FC236}">
                <a16:creationId xmlns:a16="http://schemas.microsoft.com/office/drawing/2014/main" xmlns="" id="{5F7DA8AF-857C-412A-AD60-BBBA774A7897}"/>
              </a:ext>
            </a:extLst>
          </p:cNvPr>
          <p:cNvSpPr>
            <a:spLocks/>
          </p:cNvSpPr>
          <p:nvPr/>
        </p:nvSpPr>
        <p:spPr bwMode="auto">
          <a:xfrm>
            <a:off x="8645771" y="5115380"/>
            <a:ext cx="795629" cy="170611"/>
          </a:xfrm>
          <a:custGeom>
            <a:avLst/>
            <a:gdLst>
              <a:gd name="T0" fmla="*/ 669925 w 21600"/>
              <a:gd name="T1" fmla="*/ 245269 h 21600"/>
              <a:gd name="T2" fmla="*/ 669925 w 21600"/>
              <a:gd name="T3" fmla="*/ 245269 h 21600"/>
              <a:gd name="T4" fmla="*/ 669925 w 21600"/>
              <a:gd name="T5" fmla="*/ 245269 h 21600"/>
              <a:gd name="T6" fmla="*/ 669925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zh-CN" altLang="en-U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文字内容</a:t>
            </a:r>
            <a:endParaRPr lang="es-ES" altLang="zh-CN" sz="1067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50" name="AutoShape 16">
            <a:extLst>
              <a:ext uri="{FF2B5EF4-FFF2-40B4-BE49-F238E27FC236}">
                <a16:creationId xmlns:a16="http://schemas.microsoft.com/office/drawing/2014/main" xmlns="" id="{994A9286-F457-43A8-82FA-CF2296373F96}"/>
              </a:ext>
            </a:extLst>
          </p:cNvPr>
          <p:cNvSpPr>
            <a:spLocks/>
          </p:cNvSpPr>
          <p:nvPr/>
        </p:nvSpPr>
        <p:spPr bwMode="auto">
          <a:xfrm>
            <a:off x="9504066" y="2530313"/>
            <a:ext cx="424407" cy="307047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es-E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70%</a:t>
            </a:r>
          </a:p>
        </p:txBody>
      </p:sp>
      <p:sp>
        <p:nvSpPr>
          <p:cNvPr id="51" name="AutoShape 17">
            <a:extLst>
              <a:ext uri="{FF2B5EF4-FFF2-40B4-BE49-F238E27FC236}">
                <a16:creationId xmlns:a16="http://schemas.microsoft.com/office/drawing/2014/main" xmlns="" id="{A21B5F0A-657E-442D-B005-8207337E0559}"/>
              </a:ext>
            </a:extLst>
          </p:cNvPr>
          <p:cNvSpPr>
            <a:spLocks/>
          </p:cNvSpPr>
          <p:nvPr/>
        </p:nvSpPr>
        <p:spPr bwMode="auto">
          <a:xfrm>
            <a:off x="9333430" y="5111843"/>
            <a:ext cx="794687" cy="170611"/>
          </a:xfrm>
          <a:custGeom>
            <a:avLst/>
            <a:gdLst>
              <a:gd name="T0" fmla="*/ 669131 w 21600"/>
              <a:gd name="T1" fmla="*/ 245269 h 21600"/>
              <a:gd name="T2" fmla="*/ 669131 w 21600"/>
              <a:gd name="T3" fmla="*/ 245269 h 21600"/>
              <a:gd name="T4" fmla="*/ 669131 w 21600"/>
              <a:gd name="T5" fmla="*/ 245269 h 21600"/>
              <a:gd name="T6" fmla="*/ 669131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zh-CN" altLang="en-U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文字内容</a:t>
            </a:r>
            <a:endParaRPr lang="es-ES" altLang="zh-CN" sz="1067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52" name="AutoShape 18">
            <a:extLst>
              <a:ext uri="{FF2B5EF4-FFF2-40B4-BE49-F238E27FC236}">
                <a16:creationId xmlns:a16="http://schemas.microsoft.com/office/drawing/2014/main" xmlns="" id="{3FE20440-619D-4AF9-A24D-B467E29A28B7}"/>
              </a:ext>
            </a:extLst>
          </p:cNvPr>
          <p:cNvSpPr>
            <a:spLocks/>
          </p:cNvSpPr>
          <p:nvPr/>
        </p:nvSpPr>
        <p:spPr bwMode="auto">
          <a:xfrm>
            <a:off x="6053646" y="3312782"/>
            <a:ext cx="367112" cy="1666111"/>
          </a:xfrm>
          <a:prstGeom prst="roundRect">
            <a:avLst>
              <a:gd name="adj" fmla="val 50000"/>
            </a:avLst>
          </a:prstGeom>
          <a:solidFill>
            <a:srgbClr val="F7BFA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marL="0" marR="0" lvl="0" indent="0" algn="ctr" defTabSz="260264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Source Han Serif SC" panose="02020400000000000000" pitchFamily="18" charset="-122"/>
            </a:endParaRPr>
          </a:p>
        </p:txBody>
      </p:sp>
      <p:sp>
        <p:nvSpPr>
          <p:cNvPr id="53" name="AutoShape 19">
            <a:extLst>
              <a:ext uri="{FF2B5EF4-FFF2-40B4-BE49-F238E27FC236}">
                <a16:creationId xmlns:a16="http://schemas.microsoft.com/office/drawing/2014/main" xmlns="" id="{865F81D3-D155-4EAC-86B0-63255697DFED}"/>
              </a:ext>
            </a:extLst>
          </p:cNvPr>
          <p:cNvSpPr>
            <a:spLocks/>
          </p:cNvSpPr>
          <p:nvPr/>
        </p:nvSpPr>
        <p:spPr bwMode="auto">
          <a:xfrm>
            <a:off x="6756746" y="2505550"/>
            <a:ext cx="367112" cy="2473343"/>
          </a:xfrm>
          <a:prstGeom prst="roundRect">
            <a:avLst>
              <a:gd name="adj" fmla="val 50000"/>
            </a:avLst>
          </a:prstGeom>
          <a:solidFill>
            <a:srgbClr val="CDE4F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marL="0" marR="0" lvl="0" indent="0" algn="ctr" defTabSz="260264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Source Han Serif SC" panose="02020400000000000000" pitchFamily="18" charset="-122"/>
            </a:endParaRPr>
          </a:p>
        </p:txBody>
      </p:sp>
      <p:sp>
        <p:nvSpPr>
          <p:cNvPr id="54" name="AutoShape 20">
            <a:extLst>
              <a:ext uri="{FF2B5EF4-FFF2-40B4-BE49-F238E27FC236}">
                <a16:creationId xmlns:a16="http://schemas.microsoft.com/office/drawing/2014/main" xmlns="" id="{2DCBD30F-CC0D-4BBE-A73E-DB892910391C}"/>
              </a:ext>
            </a:extLst>
          </p:cNvPr>
          <p:cNvSpPr>
            <a:spLocks/>
          </p:cNvSpPr>
          <p:nvPr/>
        </p:nvSpPr>
        <p:spPr bwMode="auto">
          <a:xfrm>
            <a:off x="7459844" y="3747176"/>
            <a:ext cx="367112" cy="1231719"/>
          </a:xfrm>
          <a:prstGeom prst="roundRect">
            <a:avLst>
              <a:gd name="adj" fmla="val 50000"/>
            </a:avLst>
          </a:prstGeom>
          <a:solidFill>
            <a:srgbClr val="F7BFA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marL="0" marR="0" lvl="0" indent="0" algn="ctr" defTabSz="260264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Source Han Serif SC" panose="02020400000000000000" pitchFamily="18" charset="-122"/>
            </a:endParaRPr>
          </a:p>
        </p:txBody>
      </p:sp>
      <p:sp>
        <p:nvSpPr>
          <p:cNvPr id="55" name="AutoShape 21">
            <a:extLst>
              <a:ext uri="{FF2B5EF4-FFF2-40B4-BE49-F238E27FC236}">
                <a16:creationId xmlns:a16="http://schemas.microsoft.com/office/drawing/2014/main" xmlns="" id="{8B34CA37-E60D-42B1-8857-EFC68A37426A}"/>
              </a:ext>
            </a:extLst>
          </p:cNvPr>
          <p:cNvSpPr>
            <a:spLocks/>
          </p:cNvSpPr>
          <p:nvPr/>
        </p:nvSpPr>
        <p:spPr bwMode="auto">
          <a:xfrm>
            <a:off x="8162942" y="2908813"/>
            <a:ext cx="367112" cy="2070081"/>
          </a:xfrm>
          <a:prstGeom prst="roundRect">
            <a:avLst>
              <a:gd name="adj" fmla="val 50000"/>
            </a:avLst>
          </a:prstGeom>
          <a:solidFill>
            <a:srgbClr val="CDE4F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marL="0" marR="0" lvl="0" indent="0" algn="ctr" defTabSz="260264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Source Han Serif SC" panose="02020400000000000000" pitchFamily="18" charset="-122"/>
            </a:endParaRPr>
          </a:p>
        </p:txBody>
      </p:sp>
      <p:sp>
        <p:nvSpPr>
          <p:cNvPr id="56" name="AutoShape 22">
            <a:extLst>
              <a:ext uri="{FF2B5EF4-FFF2-40B4-BE49-F238E27FC236}">
                <a16:creationId xmlns:a16="http://schemas.microsoft.com/office/drawing/2014/main" xmlns="" id="{D25B9111-4EE7-4938-9CD9-49632E8E9A7F}"/>
              </a:ext>
            </a:extLst>
          </p:cNvPr>
          <p:cNvSpPr>
            <a:spLocks/>
          </p:cNvSpPr>
          <p:nvPr/>
        </p:nvSpPr>
        <p:spPr bwMode="auto">
          <a:xfrm>
            <a:off x="8866750" y="3312782"/>
            <a:ext cx="366404" cy="1666111"/>
          </a:xfrm>
          <a:prstGeom prst="roundRect">
            <a:avLst>
              <a:gd name="adj" fmla="val 50000"/>
            </a:avLst>
          </a:prstGeom>
          <a:solidFill>
            <a:srgbClr val="F7BFA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marL="0" marR="0" lvl="0" indent="0" algn="ctr" defTabSz="260264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Source Han Serif SC" panose="02020400000000000000" pitchFamily="18" charset="-122"/>
            </a:endParaRPr>
          </a:p>
        </p:txBody>
      </p:sp>
      <p:sp>
        <p:nvSpPr>
          <p:cNvPr id="57" name="AutoShape 23">
            <a:extLst>
              <a:ext uri="{FF2B5EF4-FFF2-40B4-BE49-F238E27FC236}">
                <a16:creationId xmlns:a16="http://schemas.microsoft.com/office/drawing/2014/main" xmlns="" id="{89787F07-E5D6-4793-A7B5-443B636D1D6A}"/>
              </a:ext>
            </a:extLst>
          </p:cNvPr>
          <p:cNvSpPr>
            <a:spLocks/>
          </p:cNvSpPr>
          <p:nvPr/>
        </p:nvSpPr>
        <p:spPr bwMode="auto">
          <a:xfrm>
            <a:off x="9534482" y="2898201"/>
            <a:ext cx="366404" cy="2070081"/>
          </a:xfrm>
          <a:prstGeom prst="roundRect">
            <a:avLst>
              <a:gd name="adj" fmla="val 50000"/>
            </a:avLst>
          </a:prstGeom>
          <a:solidFill>
            <a:srgbClr val="CDE4F6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marL="0" marR="0" lvl="0" indent="0" algn="ctr" defTabSz="260264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Source Han Serif SC" panose="02020400000000000000" pitchFamily="18" charset="-122"/>
            </a:endParaRPr>
          </a:p>
        </p:txBody>
      </p:sp>
      <p:sp>
        <p:nvSpPr>
          <p:cNvPr id="58" name="AutoShape 24">
            <a:extLst>
              <a:ext uri="{FF2B5EF4-FFF2-40B4-BE49-F238E27FC236}">
                <a16:creationId xmlns:a16="http://schemas.microsoft.com/office/drawing/2014/main" xmlns="" id="{D3389758-C2B7-4CF7-8B1C-46EF66AA38C7}"/>
              </a:ext>
            </a:extLst>
          </p:cNvPr>
          <p:cNvSpPr>
            <a:spLocks/>
          </p:cNvSpPr>
          <p:nvPr/>
        </p:nvSpPr>
        <p:spPr bwMode="auto">
          <a:xfrm>
            <a:off x="10304778" y="3312782"/>
            <a:ext cx="366404" cy="1666111"/>
          </a:xfrm>
          <a:prstGeom prst="roundRect">
            <a:avLst>
              <a:gd name="adj" fmla="val 50000"/>
            </a:avLst>
          </a:prstGeom>
          <a:solidFill>
            <a:srgbClr val="F7BFA4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  <a:extLst>
            <a:ext uri="{AF507438-7753-43e0-B8FC-AC1667EBCBE1}"/>
          </a:extLst>
        </p:spPr>
        <p:txBody>
          <a:bodyPr lIns="0" tIns="0" rIns="0" bIns="0" anchor="ctr"/>
          <a:lstStyle/>
          <a:p>
            <a:pPr marL="0" marR="0" lvl="0" indent="0" algn="ctr" defTabSz="260264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Source Han Serif SC" panose="02020400000000000000" pitchFamily="18" charset="-122"/>
            </a:endParaRPr>
          </a:p>
        </p:txBody>
      </p:sp>
      <p:sp>
        <p:nvSpPr>
          <p:cNvPr id="59" name="AutoShape 25">
            <a:extLst>
              <a:ext uri="{FF2B5EF4-FFF2-40B4-BE49-F238E27FC236}">
                <a16:creationId xmlns:a16="http://schemas.microsoft.com/office/drawing/2014/main" xmlns="" id="{1E8A2BAA-AE17-4917-B1E1-08DC2366E3C5}"/>
              </a:ext>
            </a:extLst>
          </p:cNvPr>
          <p:cNvSpPr>
            <a:spLocks/>
          </p:cNvSpPr>
          <p:nvPr/>
        </p:nvSpPr>
        <p:spPr bwMode="auto">
          <a:xfrm>
            <a:off x="10275072" y="2969654"/>
            <a:ext cx="424407" cy="307047"/>
          </a:xfrm>
          <a:custGeom>
            <a:avLst/>
            <a:gdLst>
              <a:gd name="T0" fmla="*/ 476250 w 21600"/>
              <a:gd name="T1" fmla="*/ 344488 h 21600"/>
              <a:gd name="T2" fmla="*/ 476250 w 21600"/>
              <a:gd name="T3" fmla="*/ 344488 h 21600"/>
              <a:gd name="T4" fmla="*/ 476250 w 21600"/>
              <a:gd name="T5" fmla="*/ 344488 h 21600"/>
              <a:gd name="T6" fmla="*/ 476250 w 21600"/>
              <a:gd name="T7" fmla="*/ 3444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es-E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35%</a:t>
            </a:r>
          </a:p>
        </p:txBody>
      </p:sp>
      <p:sp>
        <p:nvSpPr>
          <p:cNvPr id="60" name="AutoShape 26">
            <a:extLst>
              <a:ext uri="{FF2B5EF4-FFF2-40B4-BE49-F238E27FC236}">
                <a16:creationId xmlns:a16="http://schemas.microsoft.com/office/drawing/2014/main" xmlns="" id="{6FB31A4B-5D45-448C-B361-63F95E6DC321}"/>
              </a:ext>
            </a:extLst>
          </p:cNvPr>
          <p:cNvSpPr>
            <a:spLocks/>
          </p:cNvSpPr>
          <p:nvPr/>
        </p:nvSpPr>
        <p:spPr bwMode="auto">
          <a:xfrm>
            <a:off x="10103018" y="5111843"/>
            <a:ext cx="794687" cy="170611"/>
          </a:xfrm>
          <a:custGeom>
            <a:avLst/>
            <a:gdLst>
              <a:gd name="T0" fmla="*/ 669131 w 21600"/>
              <a:gd name="T1" fmla="*/ 245269 h 21600"/>
              <a:gd name="T2" fmla="*/ 669131 w 21600"/>
              <a:gd name="T3" fmla="*/ 245269 h 21600"/>
              <a:gd name="T4" fmla="*/ 669131 w 21600"/>
              <a:gd name="T5" fmla="*/ 245269 h 21600"/>
              <a:gd name="T6" fmla="*/ 669131 w 21600"/>
              <a:gd name="T7" fmla="*/ 245269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defTabSz="609585">
              <a:lnSpc>
                <a:spcPct val="120000"/>
              </a:lnSpc>
            </a:pPr>
            <a:r>
              <a:rPr lang="zh-CN" altLang="en-US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Source Han Serif SC" panose="02020400000000000000" pitchFamily="18" charset="-122"/>
              </a:rPr>
              <a:t>文字内容</a:t>
            </a:r>
            <a:endParaRPr lang="es-ES" altLang="zh-CN" sz="1067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Source Han Serif SC" panose="02020400000000000000" pitchFamily="18" charset="-122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xmlns="" id="{CB2C9D17-C2B1-4AAE-931A-D3E76D46117D}"/>
              </a:ext>
            </a:extLst>
          </p:cNvPr>
          <p:cNvSpPr/>
          <p:nvPr/>
        </p:nvSpPr>
        <p:spPr>
          <a:xfrm>
            <a:off x="967550" y="2895203"/>
            <a:ext cx="576622" cy="576785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xmlns="" id="{E3FC1EDF-D838-47C8-A0D4-1F5A765B9090}"/>
              </a:ext>
            </a:extLst>
          </p:cNvPr>
          <p:cNvCxnSpPr>
            <a:cxnSpLocks/>
          </p:cNvCxnSpPr>
          <p:nvPr/>
        </p:nvCxnSpPr>
        <p:spPr>
          <a:xfrm>
            <a:off x="1531988" y="3161935"/>
            <a:ext cx="584912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标题 11">
            <a:extLst>
              <a:ext uri="{FF2B5EF4-FFF2-40B4-BE49-F238E27FC236}">
                <a16:creationId xmlns:a16="http://schemas.microsoft.com/office/drawing/2014/main" xmlns="" id="{326C91DF-0B72-4B76-9829-CD7ABE14AE2B}"/>
              </a:ext>
            </a:extLst>
          </p:cNvPr>
          <p:cNvSpPr txBox="1">
            <a:spLocks/>
          </p:cNvSpPr>
          <p:nvPr/>
        </p:nvSpPr>
        <p:spPr>
          <a:xfrm>
            <a:off x="2278425" y="2980251"/>
            <a:ext cx="2599361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请在此处添加具体内容，文字尽量言简意赅，简单描述即可，不必过于繁琐。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l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xmlns="" id="{243CEED7-17BE-43E9-A485-369F25DD0EC0}"/>
              </a:ext>
            </a:extLst>
          </p:cNvPr>
          <p:cNvSpPr/>
          <p:nvPr/>
        </p:nvSpPr>
        <p:spPr>
          <a:xfrm>
            <a:off x="967551" y="3995597"/>
            <a:ext cx="576622" cy="576785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xmlns="" id="{7F8E72D2-A3E8-4D7B-A148-FBBBF7F30EAB}"/>
              </a:ext>
            </a:extLst>
          </p:cNvPr>
          <p:cNvCxnSpPr>
            <a:cxnSpLocks/>
          </p:cNvCxnSpPr>
          <p:nvPr/>
        </p:nvCxnSpPr>
        <p:spPr>
          <a:xfrm>
            <a:off x="1531989" y="4262329"/>
            <a:ext cx="58491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标题 11">
            <a:extLst>
              <a:ext uri="{FF2B5EF4-FFF2-40B4-BE49-F238E27FC236}">
                <a16:creationId xmlns:a16="http://schemas.microsoft.com/office/drawing/2014/main" xmlns="" id="{1E5900F2-61FC-41DE-91A1-471E71012D1B}"/>
              </a:ext>
            </a:extLst>
          </p:cNvPr>
          <p:cNvSpPr txBox="1">
            <a:spLocks/>
          </p:cNvSpPr>
          <p:nvPr/>
        </p:nvSpPr>
        <p:spPr>
          <a:xfrm>
            <a:off x="2270684" y="4058247"/>
            <a:ext cx="2599361" cy="7966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请在此处添加具体内容，文字尽量言简意赅，简单描述即可，不必过于繁琐。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l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1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indow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nimBg="1" autoUpdateAnimBg="0"/>
      <p:bldP spid="53" grpId="0" animBg="1" autoUpdateAnimBg="0"/>
      <p:bldP spid="54" grpId="0" animBg="1" autoUpdateAnimBg="0"/>
      <p:bldP spid="55" grpId="0" animBg="1" autoUpdateAnimBg="0"/>
      <p:bldP spid="56" grpId="0" animBg="1" autoUpdateAnimBg="0"/>
      <p:bldP spid="57" grpId="0" animBg="1" autoUpdateAnimBg="0"/>
      <p:bldP spid="58" grpId="0" animBg="1" autoUpdateAnimBg="0"/>
      <p:bldP spid="59" grpId="0" autoUpdateAnimBg="0"/>
      <p:bldP spid="60" grpId="0" autoUpdateAnimBg="0"/>
      <p:bldP spid="67" grpId="0" animBg="1"/>
      <p:bldP spid="69" grpId="0"/>
      <p:bldP spid="70" grpId="0" animBg="1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工作计划项目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EA961FC-954E-42D4-8CC1-6A35AD4FA6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919" y="2055995"/>
            <a:ext cx="3676650" cy="3676650"/>
          </a:xfrm>
          <a:custGeom>
            <a:avLst/>
            <a:gdLst>
              <a:gd name="connsiteX0" fmla="*/ 2191659 w 4209146"/>
              <a:gd name="connsiteY0" fmla="*/ 0 h 3676650"/>
              <a:gd name="connsiteX1" fmla="*/ 4209146 w 4209146"/>
              <a:gd name="connsiteY1" fmla="*/ 0 h 3676650"/>
              <a:gd name="connsiteX2" fmla="*/ 4209146 w 4209146"/>
              <a:gd name="connsiteY2" fmla="*/ 3676650 h 3676650"/>
              <a:gd name="connsiteX3" fmla="*/ 2191659 w 4209146"/>
              <a:gd name="connsiteY3" fmla="*/ 3676650 h 3676650"/>
              <a:gd name="connsiteX4" fmla="*/ 0 w 4209146"/>
              <a:gd name="connsiteY4" fmla="*/ 0 h 3676650"/>
              <a:gd name="connsiteX5" fmla="*/ 2017486 w 4209146"/>
              <a:gd name="connsiteY5" fmla="*/ 0 h 3676650"/>
              <a:gd name="connsiteX6" fmla="*/ 2017486 w 4209146"/>
              <a:gd name="connsiteY6" fmla="*/ 3676650 h 3676650"/>
              <a:gd name="connsiteX7" fmla="*/ 0 w 4209146"/>
              <a:gd name="connsiteY7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9146" h="3676650">
                <a:moveTo>
                  <a:pt x="2191659" y="0"/>
                </a:moveTo>
                <a:lnTo>
                  <a:pt x="4209146" y="0"/>
                </a:lnTo>
                <a:lnTo>
                  <a:pt x="4209146" y="3676650"/>
                </a:lnTo>
                <a:lnTo>
                  <a:pt x="2191659" y="3676650"/>
                </a:lnTo>
                <a:close/>
                <a:moveTo>
                  <a:pt x="0" y="0"/>
                </a:moveTo>
                <a:lnTo>
                  <a:pt x="2017486" y="0"/>
                </a:lnTo>
                <a:lnTo>
                  <a:pt x="2017486" y="3676650"/>
                </a:lnTo>
                <a:lnTo>
                  <a:pt x="0" y="3676650"/>
                </a:lnTo>
                <a:close/>
              </a:path>
            </a:pathLst>
          </a:custGeom>
        </p:spPr>
      </p:pic>
      <p:grpSp>
        <p:nvGrpSpPr>
          <p:cNvPr id="10" name="PA-ïṧḷiḓe">
            <a:extLst>
              <a:ext uri="{FF2B5EF4-FFF2-40B4-BE49-F238E27FC236}">
                <a16:creationId xmlns:a16="http://schemas.microsoft.com/office/drawing/2014/main" xmlns="" id="{94A13BB9-ED73-4B55-8839-9A6B69C2EF2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073263" y="3895168"/>
            <a:ext cx="657827" cy="638993"/>
            <a:chOff x="860271" y="1518068"/>
            <a:chExt cx="493370" cy="479245"/>
          </a:xfrm>
          <a:solidFill>
            <a:srgbClr val="33FF8F"/>
          </a:solidFill>
        </p:grpSpPr>
        <p:sp>
          <p:nvSpPr>
            <p:cNvPr id="13" name="PA-íśḻîḓé">
              <a:extLst>
                <a:ext uri="{FF2B5EF4-FFF2-40B4-BE49-F238E27FC236}">
                  <a16:creationId xmlns:a16="http://schemas.microsoft.com/office/drawing/2014/main" xmlns="" id="{5C93F9CD-DE58-46CC-BD62-4501DC7F2F0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60271" y="1518068"/>
              <a:ext cx="493370" cy="479245"/>
            </a:xfrm>
            <a:prstGeom prst="roundRect">
              <a:avLst>
                <a:gd name="adj" fmla="val 0"/>
              </a:avLst>
            </a:prstGeom>
            <a:solidFill>
              <a:srgbClr val="F7BF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/>
                <a:cs typeface="+mn-cs"/>
              </a:endParaRPr>
            </a:p>
          </p:txBody>
        </p:sp>
        <p:sp>
          <p:nvSpPr>
            <p:cNvPr id="14" name="PA-îṧḻiḋé">
              <a:extLst>
                <a:ext uri="{FF2B5EF4-FFF2-40B4-BE49-F238E27FC236}">
                  <a16:creationId xmlns:a16="http://schemas.microsoft.com/office/drawing/2014/main" xmlns="" id="{478B06F7-4BCA-4DBF-AA61-76774C8AB4A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997419" y="1671965"/>
              <a:ext cx="219075" cy="171450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625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/>
                <a:cs typeface="+mn-cs"/>
              </a:endParaRPr>
            </a:p>
          </p:txBody>
        </p:sp>
      </p:grpSp>
      <p:grpSp>
        <p:nvGrpSpPr>
          <p:cNvPr id="15" name="PA-ïṧľíḑe">
            <a:extLst>
              <a:ext uri="{FF2B5EF4-FFF2-40B4-BE49-F238E27FC236}">
                <a16:creationId xmlns:a16="http://schemas.microsoft.com/office/drawing/2014/main" xmlns="" id="{3C4B97E6-591E-4F3C-88C8-02A5368D035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046447" y="5072185"/>
            <a:ext cx="657827" cy="638993"/>
            <a:chOff x="840159" y="2185414"/>
            <a:chExt cx="493370" cy="479245"/>
          </a:xfrm>
        </p:grpSpPr>
        <p:sp>
          <p:nvSpPr>
            <p:cNvPr id="16" name="PA-íš1iḋé">
              <a:extLst>
                <a:ext uri="{FF2B5EF4-FFF2-40B4-BE49-F238E27FC236}">
                  <a16:creationId xmlns:a16="http://schemas.microsoft.com/office/drawing/2014/main" xmlns="" id="{E6443CDF-CABB-4E74-BF86-B8678E7DDA9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40159" y="2185414"/>
              <a:ext cx="493370" cy="479245"/>
            </a:xfrm>
            <a:prstGeom prst="roundRect">
              <a:avLst>
                <a:gd name="adj" fmla="val 0"/>
              </a:avLst>
            </a:prstGeom>
            <a:solidFill>
              <a:srgbClr val="CDE4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/>
                <a:cs typeface="+mn-cs"/>
              </a:endParaRPr>
            </a:p>
          </p:txBody>
        </p:sp>
        <p:sp>
          <p:nvSpPr>
            <p:cNvPr id="17" name="PA-íšļîďê">
              <a:extLst>
                <a:ext uri="{FF2B5EF4-FFF2-40B4-BE49-F238E27FC236}">
                  <a16:creationId xmlns:a16="http://schemas.microsoft.com/office/drawing/2014/main" xmlns="" id="{1D7B8608-AD01-4E32-93BA-82B415D692C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971750" y="2314705"/>
              <a:ext cx="230188" cy="22066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ysClr val="window" lastClr="FFFFFF"/>
            </a:solidFill>
            <a:ln w="9525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思源黑体 Light" panose="020B0300000000000000" pitchFamily="34" charset="-122"/>
                <a:ea typeface="思源黑体 Light"/>
                <a:cs typeface="+mn-cs"/>
              </a:endParaRPr>
            </a:p>
          </p:txBody>
        </p:sp>
      </p:grpSp>
      <p:sp>
        <p:nvSpPr>
          <p:cNvPr id="20" name="PA-FooterText ">
            <a:extLst>
              <a:ext uri="{FF2B5EF4-FFF2-40B4-BE49-F238E27FC236}">
                <a16:creationId xmlns:a16="http://schemas.microsoft.com/office/drawing/2014/main" xmlns="" id="{C1DA799B-566C-405B-BEFC-6E3ADF63E65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6827346" y="3962658"/>
            <a:ext cx="3776485" cy="5772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>
                    <a:lumMod val="85000"/>
                  </a:schemeClr>
                </a:solidFill>
                <a:latin typeface="A思源黑体—01" panose="020B0200000000000000" pitchFamily="34" charset="-122"/>
                <a:ea typeface="A思源黑体—01" panose="020B0200000000000000" pitchFamily="34" charset="-122"/>
              </a:defRPr>
            </a:lvl1pPr>
          </a:lstStyle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请在此处添加具体内容，文字尽量言简意赅，简单描述即可，不必过于繁琐。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1" name="PA-FooterText ">
            <a:extLst>
              <a:ext uri="{FF2B5EF4-FFF2-40B4-BE49-F238E27FC236}">
                <a16:creationId xmlns:a16="http://schemas.microsoft.com/office/drawing/2014/main" xmlns="" id="{31FCD943-DED9-44F0-AAE4-62E448F89D3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6827346" y="5161142"/>
            <a:ext cx="3776485" cy="57727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bg1">
                    <a:lumMod val="85000"/>
                  </a:schemeClr>
                </a:solidFill>
                <a:latin typeface="A思源黑体—01" panose="020B0200000000000000" pitchFamily="34" charset="-122"/>
                <a:ea typeface="A思源黑体—01" panose="020B0200000000000000" pitchFamily="34" charset="-122"/>
              </a:defRPr>
            </a:lvl1pPr>
          </a:lstStyle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请在此处添加具体内容，文字尽量言简意赅，简单描述即可，不必过于繁琐。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319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 isContent="1"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xmlns="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xmlns="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FOUR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1759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 作 开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展 汇 报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3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工作开展汇报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95E35E4-3CD6-4444-975C-847D91FF357A}"/>
              </a:ext>
            </a:extLst>
          </p:cNvPr>
          <p:cNvGrpSpPr/>
          <p:nvPr/>
        </p:nvGrpSpPr>
        <p:grpSpPr>
          <a:xfrm>
            <a:off x="1159254" y="1750695"/>
            <a:ext cx="4014328" cy="3893271"/>
            <a:chOff x="1159254" y="1750695"/>
            <a:chExt cx="4014328" cy="3893271"/>
          </a:xfrm>
        </p:grpSpPr>
        <p:sp>
          <p:nvSpPr>
            <p:cNvPr id="24" name="PA-直接连接符 8">
              <a:extLst>
                <a:ext uri="{FF2B5EF4-FFF2-40B4-BE49-F238E27FC236}">
                  <a16:creationId xmlns:a16="http://schemas.microsoft.com/office/drawing/2014/main" xmlns="" id="{707DA3CA-1F54-4E01-97C5-53FF23432455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159254" y="4460278"/>
              <a:ext cx="4014328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bevel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25" name="组合 6">
              <a:extLst>
                <a:ext uri="{FF2B5EF4-FFF2-40B4-BE49-F238E27FC236}">
                  <a16:creationId xmlns:a16="http://schemas.microsoft.com/office/drawing/2014/main" xmlns="" id="{59024CF7-7F86-44BF-8F67-AE6645931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6390" y="4518261"/>
              <a:ext cx="710854" cy="845230"/>
              <a:chOff x="0" y="3852"/>
              <a:chExt cx="514350" cy="611063"/>
            </a:xfrm>
          </p:grpSpPr>
          <p:sp>
            <p:nvSpPr>
              <p:cNvPr id="50" name="PA-矩形 14">
                <a:extLst>
                  <a:ext uri="{FF2B5EF4-FFF2-40B4-BE49-F238E27FC236}">
                    <a16:creationId xmlns:a16="http://schemas.microsoft.com/office/drawing/2014/main" xmlns="" id="{229B7F13-7B3A-4E92-A307-824D964B7B5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0" y="3853"/>
                <a:ext cx="214313" cy="611062"/>
              </a:xfrm>
              <a:prstGeom prst="rect">
                <a:avLst/>
              </a:prstGeom>
              <a:solidFill>
                <a:srgbClr val="F7BFA4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微软雅黑" pitchFamily="34" charset="-122"/>
                </a:endParaRPr>
              </a:p>
            </p:txBody>
          </p:sp>
          <p:sp>
            <p:nvSpPr>
              <p:cNvPr id="51" name="PA-矩形 15">
                <a:extLst>
                  <a:ext uri="{FF2B5EF4-FFF2-40B4-BE49-F238E27FC236}">
                    <a16:creationId xmlns:a16="http://schemas.microsoft.com/office/drawing/2014/main" xmlns="" id="{B94B3C19-92A2-4AED-B53E-0253EF1177CC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00037" y="3852"/>
                <a:ext cx="214313" cy="428625"/>
              </a:xfrm>
              <a:prstGeom prst="rect">
                <a:avLst/>
              </a:prstGeom>
              <a:solidFill>
                <a:srgbClr val="F7BFA4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微软雅黑" pitchFamily="34" charset="-122"/>
                </a:endParaRPr>
              </a:p>
            </p:txBody>
          </p:sp>
        </p:grpSp>
        <p:grpSp>
          <p:nvGrpSpPr>
            <p:cNvPr id="26" name="组合 11">
              <a:extLst>
                <a:ext uri="{FF2B5EF4-FFF2-40B4-BE49-F238E27FC236}">
                  <a16:creationId xmlns:a16="http://schemas.microsoft.com/office/drawing/2014/main" xmlns="" id="{155EC44B-2268-4CA5-A4BF-BC4ED54E7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730" y="2090765"/>
              <a:ext cx="3664146" cy="2340990"/>
              <a:chOff x="0" y="0"/>
              <a:chExt cx="2651468" cy="1694273"/>
            </a:xfrm>
          </p:grpSpPr>
          <p:sp>
            <p:nvSpPr>
              <p:cNvPr id="42" name="PA-矩形 9">
                <a:extLst>
                  <a:ext uri="{FF2B5EF4-FFF2-40B4-BE49-F238E27FC236}">
                    <a16:creationId xmlns:a16="http://schemas.microsoft.com/office/drawing/2014/main" xmlns="" id="{4072CF2F-7034-45CA-A1BF-09B47392914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0" y="0"/>
                <a:ext cx="214313" cy="1694273"/>
              </a:xfrm>
              <a:prstGeom prst="rect">
                <a:avLst/>
              </a:prstGeom>
              <a:solidFill>
                <a:srgbClr val="CDE4F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微软雅黑" pitchFamily="34" charset="-122"/>
                </a:endParaRPr>
              </a:p>
            </p:txBody>
          </p:sp>
          <p:sp>
            <p:nvSpPr>
              <p:cNvPr id="43" name="PA-矩形 10">
                <a:extLst>
                  <a:ext uri="{FF2B5EF4-FFF2-40B4-BE49-F238E27FC236}">
                    <a16:creationId xmlns:a16="http://schemas.microsoft.com/office/drawing/2014/main" xmlns="" id="{C8ECA0EA-F694-48D9-9CE8-F4EF3AB848A9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00037" y="771525"/>
                <a:ext cx="214313" cy="918413"/>
              </a:xfrm>
              <a:prstGeom prst="rect">
                <a:avLst/>
              </a:prstGeom>
              <a:solidFill>
                <a:srgbClr val="CDE4F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微软雅黑" pitchFamily="34" charset="-122"/>
                </a:endParaRPr>
              </a:p>
            </p:txBody>
          </p:sp>
          <p:sp>
            <p:nvSpPr>
              <p:cNvPr id="44" name="PA-矩形 12">
                <a:extLst>
                  <a:ext uri="{FF2B5EF4-FFF2-40B4-BE49-F238E27FC236}">
                    <a16:creationId xmlns:a16="http://schemas.microsoft.com/office/drawing/2014/main" xmlns="" id="{EFAF874F-F0A7-4CE1-AD32-A68129BC7930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00075" y="342900"/>
                <a:ext cx="214313" cy="1347038"/>
              </a:xfrm>
              <a:prstGeom prst="rect">
                <a:avLst/>
              </a:prstGeom>
              <a:solidFill>
                <a:srgbClr val="CDE4F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微软雅黑" pitchFamily="34" charset="-122"/>
                </a:endParaRPr>
              </a:p>
            </p:txBody>
          </p:sp>
          <p:sp>
            <p:nvSpPr>
              <p:cNvPr id="45" name="PA-矩形 13">
                <a:extLst>
                  <a:ext uri="{FF2B5EF4-FFF2-40B4-BE49-F238E27FC236}">
                    <a16:creationId xmlns:a16="http://schemas.microsoft.com/office/drawing/2014/main" xmlns="" id="{54A504FD-A9E2-44C5-93D6-518DAB5B2F76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00273" y="557213"/>
                <a:ext cx="214313" cy="1132724"/>
              </a:xfrm>
              <a:prstGeom prst="rect">
                <a:avLst/>
              </a:prstGeom>
              <a:solidFill>
                <a:srgbClr val="CDE4F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微软雅黑" pitchFamily="34" charset="-122"/>
                </a:endParaRPr>
              </a:p>
            </p:txBody>
          </p:sp>
          <p:sp>
            <p:nvSpPr>
              <p:cNvPr id="46" name="PA-矩形 16">
                <a:extLst>
                  <a:ext uri="{FF2B5EF4-FFF2-40B4-BE49-F238E27FC236}">
                    <a16:creationId xmlns:a16="http://schemas.microsoft.com/office/drawing/2014/main" xmlns="" id="{3A6F5A6C-5125-4FEC-B00E-548C8164B3C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837080" y="1457325"/>
                <a:ext cx="214313" cy="222394"/>
              </a:xfrm>
              <a:prstGeom prst="rect">
                <a:avLst/>
              </a:prstGeom>
              <a:solidFill>
                <a:srgbClr val="CDE4F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微软雅黑" pitchFamily="34" charset="-122"/>
                </a:endParaRPr>
              </a:p>
            </p:txBody>
          </p:sp>
          <p:sp>
            <p:nvSpPr>
              <p:cNvPr id="47" name="PA-矩形 17">
                <a:extLst>
                  <a:ext uri="{FF2B5EF4-FFF2-40B4-BE49-F238E27FC236}">
                    <a16:creationId xmlns:a16="http://schemas.microsoft.com/office/drawing/2014/main" xmlns="" id="{C1176624-DF82-489F-8EAF-94D82714695A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137117" y="1200150"/>
                <a:ext cx="214313" cy="485243"/>
              </a:xfrm>
              <a:prstGeom prst="rect">
                <a:avLst/>
              </a:prstGeom>
              <a:solidFill>
                <a:srgbClr val="CDE4F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微软雅黑" pitchFamily="34" charset="-122"/>
                </a:endParaRPr>
              </a:p>
            </p:txBody>
          </p:sp>
          <p:sp>
            <p:nvSpPr>
              <p:cNvPr id="48" name="PA-矩形 18">
                <a:extLst>
                  <a:ext uri="{FF2B5EF4-FFF2-40B4-BE49-F238E27FC236}">
                    <a16:creationId xmlns:a16="http://schemas.microsoft.com/office/drawing/2014/main" xmlns="" id="{22E1756C-AC1E-44E6-88B4-AB1EFBA72F6E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437155" y="857250"/>
                <a:ext cx="214313" cy="828143"/>
              </a:xfrm>
              <a:prstGeom prst="rect">
                <a:avLst/>
              </a:prstGeom>
              <a:solidFill>
                <a:srgbClr val="CDE4F6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BA990F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微软雅黑" pitchFamily="34" charset="-122"/>
                </a:endParaRPr>
              </a:p>
            </p:txBody>
          </p:sp>
        </p:grpSp>
        <p:sp>
          <p:nvSpPr>
            <p:cNvPr id="27" name="PA-文本框 20">
              <a:extLst>
                <a:ext uri="{FF2B5EF4-FFF2-40B4-BE49-F238E27FC236}">
                  <a16:creationId xmlns:a16="http://schemas.microsoft.com/office/drawing/2014/main" xmlns="" id="{C4B0F7CE-76BC-42E9-B40E-F2EF338230B4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92165" y="1750695"/>
              <a:ext cx="29238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Open Sans" pitchFamily="2" charset="-122"/>
                </a:rPr>
                <a:t>75%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PA-文本框 21">
              <a:extLst>
                <a:ext uri="{FF2B5EF4-FFF2-40B4-BE49-F238E27FC236}">
                  <a16:creationId xmlns:a16="http://schemas.microsoft.com/office/drawing/2014/main" xmlns="" id="{7A281872-9A58-4E0F-A7E1-D9C5364CDF89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606829" y="2843304"/>
              <a:ext cx="29238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Open Sans" pitchFamily="2" charset="-122"/>
                </a:rPr>
                <a:t>55%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PA-文本框 22">
              <a:extLst>
                <a:ext uri="{FF2B5EF4-FFF2-40B4-BE49-F238E27FC236}">
                  <a16:creationId xmlns:a16="http://schemas.microsoft.com/office/drawing/2014/main" xmlns="" id="{59BE74D3-FCCC-414C-9B08-830AB12A333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021495" y="2220210"/>
              <a:ext cx="29238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Open Sans" pitchFamily="2" charset="-122"/>
                </a:rPr>
                <a:t>63%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PA-文本框 23">
              <a:extLst>
                <a:ext uri="{FF2B5EF4-FFF2-40B4-BE49-F238E27FC236}">
                  <a16:creationId xmlns:a16="http://schemas.microsoft.com/office/drawing/2014/main" xmlns="" id="{9B211401-C3C1-4D6C-9092-E9CFEC67AFE6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36159" y="2533951"/>
              <a:ext cx="29238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Open Sans" pitchFamily="2" charset="-122"/>
                </a:rPr>
                <a:t>57%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" name="PA-文本框 24">
              <a:extLst>
                <a:ext uri="{FF2B5EF4-FFF2-40B4-BE49-F238E27FC236}">
                  <a16:creationId xmlns:a16="http://schemas.microsoft.com/office/drawing/2014/main" xmlns="" id="{04B34E33-36CB-40AA-AF2E-3D738DF7D7F4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730616" y="3777945"/>
              <a:ext cx="29238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Open Sans" pitchFamily="2" charset="-122"/>
                </a:rPr>
                <a:t>18%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2" name="PA-文本框 25">
              <a:extLst>
                <a:ext uri="{FF2B5EF4-FFF2-40B4-BE49-F238E27FC236}">
                  <a16:creationId xmlns:a16="http://schemas.microsoft.com/office/drawing/2014/main" xmlns="" id="{FF10EB68-1348-4AC9-8CE0-1D69B3E12C23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47475" y="3409354"/>
              <a:ext cx="29238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Open Sans" pitchFamily="2" charset="-122"/>
                </a:rPr>
                <a:t>23%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" name="PA-文本框 26">
              <a:extLst>
                <a:ext uri="{FF2B5EF4-FFF2-40B4-BE49-F238E27FC236}">
                  <a16:creationId xmlns:a16="http://schemas.microsoft.com/office/drawing/2014/main" xmlns="" id="{D38BB950-EEA2-49C1-8821-1BA8762EFD54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59946" y="2926676"/>
              <a:ext cx="292388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Open Sans" pitchFamily="2" charset="-122"/>
                </a:rPr>
                <a:t>43%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5" name="PA-文本框 28">
              <a:extLst>
                <a:ext uri="{FF2B5EF4-FFF2-40B4-BE49-F238E27FC236}">
                  <a16:creationId xmlns:a16="http://schemas.microsoft.com/office/drawing/2014/main" xmlns="" id="{4AAB46D9-9510-44E8-BE87-0282B500C034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864981" y="5451606"/>
              <a:ext cx="34368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Open Sans" pitchFamily="2" charset="-122"/>
                </a:rPr>
                <a:t>-45%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6" name="PA-文本框 29">
              <a:extLst>
                <a:ext uri="{FF2B5EF4-FFF2-40B4-BE49-F238E27FC236}">
                  <a16:creationId xmlns:a16="http://schemas.microsoft.com/office/drawing/2014/main" xmlns="" id="{9A96F94D-247D-4197-BCB8-040AE7EB99B3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243549" y="5171132"/>
              <a:ext cx="343684" cy="19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80" tIns="34290" rIns="68580" bIns="3429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  <a:sym typeface="Open Sans" pitchFamily="2" charset="-122"/>
                </a:rPr>
                <a:t>-23%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40" name="PA-矩形 40">
            <a:extLst>
              <a:ext uri="{FF2B5EF4-FFF2-40B4-BE49-F238E27FC236}">
                <a16:creationId xmlns:a16="http://schemas.microsoft.com/office/drawing/2014/main" xmlns="" id="{6EA1569D-0512-4B3A-B5A0-F4455D1F2AC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76980" y="2790867"/>
            <a:ext cx="263279" cy="263279"/>
          </a:xfrm>
          <a:prstGeom prst="rect">
            <a:avLst/>
          </a:prstGeom>
          <a:solidFill>
            <a:srgbClr val="CDE4F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Arial Unicode MS" pitchFamily="34" charset="-122"/>
              </a:rPr>
              <a:t>+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" name="PA-矩形 38">
            <a:extLst>
              <a:ext uri="{FF2B5EF4-FFF2-40B4-BE49-F238E27FC236}">
                <a16:creationId xmlns:a16="http://schemas.microsoft.com/office/drawing/2014/main" xmlns="" id="{ECA4EF33-D923-497B-864F-5AF3F478AED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76980" y="4250511"/>
            <a:ext cx="263279" cy="265473"/>
          </a:xfrm>
          <a:prstGeom prst="rect">
            <a:avLst/>
          </a:prstGeom>
          <a:solidFill>
            <a:srgbClr val="F7BFA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BA990F"/>
                </a:solidFill>
                <a:bevel/>
                <a:headEnd/>
                <a:tailEnd/>
              </a14:hiddenLine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DC0E5D8A-9EF2-4303-BF76-D8AD9E663563}"/>
              </a:ext>
            </a:extLst>
          </p:cNvPr>
          <p:cNvGrpSpPr/>
          <p:nvPr/>
        </p:nvGrpSpPr>
        <p:grpSpPr>
          <a:xfrm>
            <a:off x="6952885" y="2655699"/>
            <a:ext cx="3798123" cy="999396"/>
            <a:chOff x="6574450" y="1759182"/>
            <a:chExt cx="3798123" cy="999396"/>
          </a:xfrm>
        </p:grpSpPr>
        <p:sp>
          <p:nvSpPr>
            <p:cNvPr id="20" name="PA-文本框 27">
              <a:extLst>
                <a:ext uri="{FF2B5EF4-FFF2-40B4-BE49-F238E27FC236}">
                  <a16:creationId xmlns:a16="http://schemas.microsoft.com/office/drawing/2014/main" xmlns="" id="{5D02C826-41DB-498E-B1A1-B1EA078CA615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flipH="1">
              <a:off x="6574452" y="1759182"/>
              <a:ext cx="1783342" cy="48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包图简圆体" panose="02010601030101010101" pitchFamily="2" charset="-122"/>
                  <a:ea typeface="包图简圆体" panose="02010601030101010101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  <a:sym typeface="Arial" panose="020B0604020202020204" pitchFamily="34" charset="0"/>
                </a:rPr>
                <a:t>输入文字</a:t>
              </a:r>
              <a:endParaRPr lang="en-GB" dirty="0"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1" name="PA-矩形 28">
              <a:extLst>
                <a:ext uri="{FF2B5EF4-FFF2-40B4-BE49-F238E27FC236}">
                  <a16:creationId xmlns:a16="http://schemas.microsoft.com/office/drawing/2014/main" xmlns="" id="{C8EB088C-1DC9-450A-9EE6-5FC329D08B5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6574450" y="2181304"/>
              <a:ext cx="3798123" cy="577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请在此处添加具体内容，文字尽量言简意赅，简单说明即可，不必过于繁琐。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17AA1773-4CB6-4FE7-BF7F-0092C728C42D}"/>
              </a:ext>
            </a:extLst>
          </p:cNvPr>
          <p:cNvGrpSpPr/>
          <p:nvPr/>
        </p:nvGrpSpPr>
        <p:grpSpPr>
          <a:xfrm>
            <a:off x="6961611" y="4118016"/>
            <a:ext cx="3798122" cy="1013784"/>
            <a:chOff x="6574451" y="1756825"/>
            <a:chExt cx="3798122" cy="1013784"/>
          </a:xfrm>
        </p:grpSpPr>
        <p:sp>
          <p:nvSpPr>
            <p:cNvPr id="16" name="PA-文本框 27">
              <a:extLst>
                <a:ext uri="{FF2B5EF4-FFF2-40B4-BE49-F238E27FC236}">
                  <a16:creationId xmlns:a16="http://schemas.microsoft.com/office/drawing/2014/main" xmlns="" id="{E08734AF-208E-43D4-9C0B-C4CC0CD26E43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 flipH="1">
              <a:off x="6578346" y="1756825"/>
              <a:ext cx="1783342" cy="48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包图简圆体" panose="02010601030101010101" pitchFamily="2" charset="-122"/>
                  <a:ea typeface="包图简圆体" panose="02010601030101010101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  <a:sym typeface="Arial" panose="020B0604020202020204" pitchFamily="34" charset="0"/>
                </a:rPr>
                <a:t>输入文字</a:t>
              </a:r>
              <a:endParaRPr lang="en-GB" dirty="0"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17" name="PA-矩形 28">
              <a:extLst>
                <a:ext uri="{FF2B5EF4-FFF2-40B4-BE49-F238E27FC236}">
                  <a16:creationId xmlns:a16="http://schemas.microsoft.com/office/drawing/2014/main" xmlns="" id="{2F9953BC-4C98-4653-9D09-37B2C9C01FB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6574451" y="2193335"/>
              <a:ext cx="3798122" cy="577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请在此处添加具体内容，文字尽量言简意赅，简单说明即可，不必过于繁琐。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92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1069917-CCD3-4BE6-8B77-8B2566545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3F35AD8-AE15-4933-A37A-5CE4F4608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93C1971-CE18-45A5-B404-7ECC2DC174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DB965A3-3AF2-443D-9A25-A1295CAC35D7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D97511C-C25F-4794-BAFB-39875F8779A2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xmlns="" id="{7DC0C9A0-C85F-42D0-9683-B331D4CA2B6A}"/>
              </a:ext>
            </a:extLst>
          </p:cNvPr>
          <p:cNvGrpSpPr/>
          <p:nvPr/>
        </p:nvGrpSpPr>
        <p:grpSpPr>
          <a:xfrm>
            <a:off x="907741" y="1472887"/>
            <a:ext cx="4538591" cy="3912224"/>
            <a:chOff x="907741" y="1472887"/>
            <a:chExt cx="4538591" cy="391222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xmlns="" id="{0C72B708-CE98-461D-B26C-5B91134B08FE}"/>
                </a:ext>
              </a:extLst>
            </p:cNvPr>
            <p:cNvSpPr/>
            <p:nvPr/>
          </p:nvSpPr>
          <p:spPr>
            <a:xfrm>
              <a:off x="1171830" y="1904562"/>
              <a:ext cx="3048875" cy="3048875"/>
            </a:xfrm>
            <a:prstGeom prst="ellipse">
              <a:avLst/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9FB619CB-B8CC-4441-9BDD-52C6B16C1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741" y="1472887"/>
              <a:ext cx="4538591" cy="3912224"/>
            </a:xfrm>
            <a:prstGeom prst="rect">
              <a:avLst/>
            </a:prstGeom>
          </p:spPr>
        </p:pic>
      </p:grpSp>
      <p:sp>
        <p:nvSpPr>
          <p:cNvPr id="28" name="标题 1">
            <a:extLst>
              <a:ext uri="{FF2B5EF4-FFF2-40B4-BE49-F238E27FC236}">
                <a16:creationId xmlns:a16="http://schemas.microsoft.com/office/drawing/2014/main" xmlns="" id="{D0E7EB67-F3E9-4B1F-8CE0-778253ED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430" y="2278079"/>
            <a:ext cx="1573674" cy="2533826"/>
          </a:xfrm>
        </p:spPr>
        <p:txBody>
          <a:bodyPr vert="eaVert">
            <a:noAutofit/>
          </a:bodyPr>
          <a:lstStyle/>
          <a:p>
            <a:pPr algn="ctr"/>
            <a:r>
              <a:rPr lang="zh-CN" altLang="en-US" sz="8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9486A81D-52CA-4BDB-8B2E-D970D234F6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57" y="296779"/>
            <a:ext cx="6874345" cy="6344654"/>
          </a:xfrm>
          <a:prstGeom prst="rect">
            <a:avLst/>
          </a:prstGeom>
        </p:spPr>
      </p:pic>
      <p:grpSp>
        <p:nvGrpSpPr>
          <p:cNvPr id="29" name="组 1">
            <a:extLst>
              <a:ext uri="{FF2B5EF4-FFF2-40B4-BE49-F238E27FC236}">
                <a16:creationId xmlns:a16="http://schemas.microsoft.com/office/drawing/2014/main" xmlns="" id="{F8F4A70D-B946-42A9-B086-EBD455FE2E47}"/>
              </a:ext>
            </a:extLst>
          </p:cNvPr>
          <p:cNvGrpSpPr/>
          <p:nvPr/>
        </p:nvGrpSpPr>
        <p:grpSpPr>
          <a:xfrm>
            <a:off x="5547460" y="1630865"/>
            <a:ext cx="4422191" cy="843796"/>
            <a:chOff x="6921011" y="1620406"/>
            <a:chExt cx="4422191" cy="843796"/>
          </a:xfrm>
        </p:grpSpPr>
        <p:grpSp>
          <p:nvGrpSpPr>
            <p:cNvPr id="30" name="组 26">
              <a:extLst>
                <a:ext uri="{FF2B5EF4-FFF2-40B4-BE49-F238E27FC236}">
                  <a16:creationId xmlns:a16="http://schemas.microsoft.com/office/drawing/2014/main" xmlns="" id="{1B705176-D37F-434B-97BD-0C6E1F1BA711}"/>
                </a:ext>
              </a:extLst>
            </p:cNvPr>
            <p:cNvGrpSpPr/>
            <p:nvPr/>
          </p:nvGrpSpPr>
          <p:grpSpPr>
            <a:xfrm>
              <a:off x="6921011" y="1620406"/>
              <a:ext cx="690740" cy="690740"/>
              <a:chOff x="6161315" y="1175658"/>
              <a:chExt cx="892628" cy="89262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xmlns="" id="{C04D232E-9668-497A-80EA-4E7BB44D8159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xmlns="" id="{82265560-45C3-493D-BA9A-2004EEA05303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62F19C87-1CEB-4F3B-95DF-C319046C092D}"/>
                  </a:ext>
                </a:extLst>
              </p:cNvPr>
              <p:cNvSpPr/>
              <p:nvPr/>
            </p:nvSpPr>
            <p:spPr>
              <a:xfrm>
                <a:off x="6318289" y="1332174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01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73CAB30D-DECC-436C-AB14-4C654CC164E7}"/>
                </a:ext>
              </a:extLst>
            </p:cNvPr>
            <p:cNvSpPr txBox="1"/>
            <p:nvPr/>
          </p:nvSpPr>
          <p:spPr>
            <a:xfrm flipH="1">
              <a:off x="7727460" y="1679372"/>
              <a:ext cx="3615742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Source Han Sans CN" charset="-122"/>
                </a:rPr>
                <a:t>项目工作总结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endParaRPr>
            </a:p>
            <a:p>
              <a:pPr lvl="0" defTabSz="609585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 2">
            <a:extLst>
              <a:ext uri="{FF2B5EF4-FFF2-40B4-BE49-F238E27FC236}">
                <a16:creationId xmlns:a16="http://schemas.microsoft.com/office/drawing/2014/main" xmlns="" id="{EF9BDAC5-E370-4477-AF7F-A9B0E11947BE}"/>
              </a:ext>
            </a:extLst>
          </p:cNvPr>
          <p:cNvGrpSpPr/>
          <p:nvPr/>
        </p:nvGrpSpPr>
        <p:grpSpPr>
          <a:xfrm>
            <a:off x="5558614" y="2673264"/>
            <a:ext cx="4481155" cy="690740"/>
            <a:chOff x="6932165" y="2662805"/>
            <a:chExt cx="4481155" cy="690740"/>
          </a:xfrm>
        </p:grpSpPr>
        <p:grpSp>
          <p:nvGrpSpPr>
            <p:cNvPr id="36" name="组 28">
              <a:extLst>
                <a:ext uri="{FF2B5EF4-FFF2-40B4-BE49-F238E27FC236}">
                  <a16:creationId xmlns:a16="http://schemas.microsoft.com/office/drawing/2014/main" xmlns="" id="{3712FA6D-F6BB-4EB6-AD1A-4F8265885656}"/>
                </a:ext>
              </a:extLst>
            </p:cNvPr>
            <p:cNvGrpSpPr/>
            <p:nvPr/>
          </p:nvGrpSpPr>
          <p:grpSpPr>
            <a:xfrm>
              <a:off x="6932165" y="2662805"/>
              <a:ext cx="690740" cy="690740"/>
              <a:chOff x="6161315" y="1175658"/>
              <a:chExt cx="892628" cy="892628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xmlns="" id="{5D2DCBCD-B41B-4FF3-8382-295691696756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xmlns="" id="{3EF1D217-86D5-404C-B151-361E419574E4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490A4D8F-4C15-458F-8EA4-A52192ECCAB7}"/>
                  </a:ext>
                </a:extLst>
              </p:cNvPr>
              <p:cNvSpPr/>
              <p:nvPr/>
            </p:nvSpPr>
            <p:spPr>
              <a:xfrm>
                <a:off x="6308229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02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78FA2ADE-7C85-477E-B71F-FD17CB539C32}"/>
                </a:ext>
              </a:extLst>
            </p:cNvPr>
            <p:cNvSpPr txBox="1"/>
            <p:nvPr/>
          </p:nvSpPr>
          <p:spPr>
            <a:xfrm flipH="1">
              <a:off x="7738613" y="2662805"/>
              <a:ext cx="3674707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工作完成情况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  <a:p>
              <a:pPr algn="l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1" name="组 3">
            <a:extLst>
              <a:ext uri="{FF2B5EF4-FFF2-40B4-BE49-F238E27FC236}">
                <a16:creationId xmlns:a16="http://schemas.microsoft.com/office/drawing/2014/main" xmlns="" id="{FE896951-68A8-4429-AB29-90405195B634}"/>
              </a:ext>
            </a:extLst>
          </p:cNvPr>
          <p:cNvGrpSpPr/>
          <p:nvPr/>
        </p:nvGrpSpPr>
        <p:grpSpPr>
          <a:xfrm>
            <a:off x="5547460" y="3719341"/>
            <a:ext cx="4492309" cy="748617"/>
            <a:chOff x="6921011" y="3708882"/>
            <a:chExt cx="4492309" cy="748617"/>
          </a:xfrm>
        </p:grpSpPr>
        <p:grpSp>
          <p:nvGrpSpPr>
            <p:cNvPr id="42" name="组 32">
              <a:extLst>
                <a:ext uri="{FF2B5EF4-FFF2-40B4-BE49-F238E27FC236}">
                  <a16:creationId xmlns:a16="http://schemas.microsoft.com/office/drawing/2014/main" xmlns="" id="{CBD4CAC0-2A11-420B-B536-2F388E6D9ABE}"/>
                </a:ext>
              </a:extLst>
            </p:cNvPr>
            <p:cNvGrpSpPr/>
            <p:nvPr/>
          </p:nvGrpSpPr>
          <p:grpSpPr>
            <a:xfrm>
              <a:off x="6921011" y="3708882"/>
              <a:ext cx="690740" cy="690740"/>
              <a:chOff x="6161315" y="1175658"/>
              <a:chExt cx="892628" cy="892628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xmlns="" id="{87447F7D-CD90-4801-9DB3-D2B7ED0BCF63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xmlns="" id="{0F58AD7A-499E-4457-A586-8F729FAE183E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xmlns="" id="{62922F2F-E3D2-4962-8C8E-B7BD33A15FB6}"/>
                  </a:ext>
                </a:extLst>
              </p:cNvPr>
              <p:cNvSpPr/>
              <p:nvPr/>
            </p:nvSpPr>
            <p:spPr>
              <a:xfrm>
                <a:off x="6316907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03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A89DE3F5-B150-4AA6-BB28-E6DD4F9A9779}"/>
                </a:ext>
              </a:extLst>
            </p:cNvPr>
            <p:cNvSpPr txBox="1"/>
            <p:nvPr/>
          </p:nvSpPr>
          <p:spPr>
            <a:xfrm flipH="1">
              <a:off x="7727460" y="3780391"/>
              <a:ext cx="3685860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lt"/>
                </a:rPr>
                <a:t>工作计划项目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lt"/>
              </a:endParaRPr>
            </a:p>
            <a:p>
              <a:pPr algn="l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47" name="组 4">
            <a:extLst>
              <a:ext uri="{FF2B5EF4-FFF2-40B4-BE49-F238E27FC236}">
                <a16:creationId xmlns:a16="http://schemas.microsoft.com/office/drawing/2014/main" xmlns="" id="{7B5A016C-9EBD-4527-8F5C-0CFDBE68DCDC}"/>
              </a:ext>
            </a:extLst>
          </p:cNvPr>
          <p:cNvGrpSpPr/>
          <p:nvPr/>
        </p:nvGrpSpPr>
        <p:grpSpPr>
          <a:xfrm>
            <a:off x="5551929" y="4761740"/>
            <a:ext cx="4371812" cy="843796"/>
            <a:chOff x="6925480" y="4751281"/>
            <a:chExt cx="4371812" cy="843796"/>
          </a:xfrm>
        </p:grpSpPr>
        <p:grpSp>
          <p:nvGrpSpPr>
            <p:cNvPr id="48" name="组 36">
              <a:extLst>
                <a:ext uri="{FF2B5EF4-FFF2-40B4-BE49-F238E27FC236}">
                  <a16:creationId xmlns:a16="http://schemas.microsoft.com/office/drawing/2014/main" xmlns="" id="{4F01A705-4126-40D8-BCC9-C96C67AD21E2}"/>
                </a:ext>
              </a:extLst>
            </p:cNvPr>
            <p:cNvGrpSpPr/>
            <p:nvPr/>
          </p:nvGrpSpPr>
          <p:grpSpPr>
            <a:xfrm>
              <a:off x="6925480" y="4751281"/>
              <a:ext cx="690740" cy="690740"/>
              <a:chOff x="6161315" y="1175658"/>
              <a:chExt cx="892628" cy="892628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xmlns="" id="{E39E92F0-1985-49CA-894F-64C5AE74042E}"/>
                  </a:ext>
                </a:extLst>
              </p:cNvPr>
              <p:cNvSpPr/>
              <p:nvPr/>
            </p:nvSpPr>
            <p:spPr>
              <a:xfrm>
                <a:off x="6161315" y="1175658"/>
                <a:ext cx="892628" cy="8926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xmlns="" id="{48031E56-54DB-4876-8318-4B628172D859}"/>
                  </a:ext>
                </a:extLst>
              </p:cNvPr>
              <p:cNvSpPr/>
              <p:nvPr/>
            </p:nvSpPr>
            <p:spPr>
              <a:xfrm>
                <a:off x="6237515" y="1251858"/>
                <a:ext cx="740228" cy="740228"/>
              </a:xfrm>
              <a:prstGeom prst="ellipse">
                <a:avLst/>
              </a:prstGeom>
              <a:noFill/>
              <a:ln>
                <a:solidFill>
                  <a:srgbClr val="CDE4F6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xmlns="" id="{2E98A4EF-A5BD-45D9-96B8-4E0A928B87DC}"/>
                  </a:ext>
                </a:extLst>
              </p:cNvPr>
              <p:cNvSpPr/>
              <p:nvPr/>
            </p:nvSpPr>
            <p:spPr>
              <a:xfrm>
                <a:off x="6309414" y="1348667"/>
                <a:ext cx="574226" cy="517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anose="020B0604020202020204" pitchFamily="34" charset="0"/>
                  </a:rPr>
                  <a:t>04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xmlns="" id="{CD8F225D-F6BF-47BB-93D9-F75041B95CC0}"/>
                </a:ext>
              </a:extLst>
            </p:cNvPr>
            <p:cNvSpPr txBox="1"/>
            <p:nvPr/>
          </p:nvSpPr>
          <p:spPr>
            <a:xfrm flipH="1">
              <a:off x="7727459" y="4810247"/>
              <a:ext cx="3569833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4000">
                  <a:gradFill flip="none" rotWithShape="1">
                    <a:gsLst>
                      <a:gs pos="0">
                        <a:srgbClr val="62FFFF"/>
                      </a:gs>
                      <a:gs pos="100000">
                        <a:srgbClr val="0D69FF"/>
                      </a:gs>
                    </a:gsLst>
                    <a:lin ang="2700000" scaled="1"/>
                    <a:tileRect/>
                  </a:gradFill>
                  <a:latin typeface="Agency FB" panose="020B0503020202020204" pitchFamily="34" charset="0"/>
                </a:defRPr>
              </a:lvl1pPr>
            </a:lstStyle>
            <a:p>
              <a:pPr algn="l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工作开展汇报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lvl="0" algn="l" defTabSz="609585">
                <a:lnSpc>
                  <a:spcPct val="150000"/>
                </a:lnSpc>
                <a:buClr>
                  <a:srgbClr val="E7E6E6">
                    <a:lumMod val="10000"/>
                  </a:srgbClr>
                </a:buClr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9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工作开展汇报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xmlns="" id="{73A66716-9F49-4AF6-8847-8CA3FC619E3C}"/>
              </a:ext>
            </a:extLst>
          </p:cNvPr>
          <p:cNvGrpSpPr/>
          <p:nvPr/>
        </p:nvGrpSpPr>
        <p:grpSpPr>
          <a:xfrm>
            <a:off x="956771" y="2536593"/>
            <a:ext cx="5139229" cy="2853297"/>
            <a:chOff x="1154113" y="2038815"/>
            <a:chExt cx="4040774" cy="2215331"/>
          </a:xfrm>
        </p:grpSpPr>
        <p:pic>
          <p:nvPicPr>
            <p:cNvPr id="10" name="Picture 15">
              <a:extLst>
                <a:ext uri="{FF2B5EF4-FFF2-40B4-BE49-F238E27FC236}">
                  <a16:creationId xmlns:a16="http://schemas.microsoft.com/office/drawing/2014/main" xmlns="" id="{797A7D71-5B91-4118-BA8A-7F933E674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113" y="2038815"/>
              <a:ext cx="4040774" cy="2215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xmlns="" id="{F7FEBC0A-2469-474C-AEA8-6F15B533E903}"/>
                </a:ext>
              </a:extLst>
            </p:cNvPr>
            <p:cNvSpPr/>
            <p:nvPr/>
          </p:nvSpPr>
          <p:spPr>
            <a:xfrm>
              <a:off x="1739900" y="2178050"/>
              <a:ext cx="2851150" cy="17970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义启魏碑体" panose="02010601030101010101" pitchFamily="2" charset="-122"/>
                <a:ea typeface="义启魏碑体" panose="02010601030101010101" pitchFamily="2" charset="-122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xmlns="" id="{2AF437DF-7B6B-4564-97B9-F89C6492CAAE}"/>
              </a:ext>
            </a:extLst>
          </p:cNvPr>
          <p:cNvSpPr/>
          <p:nvPr/>
        </p:nvSpPr>
        <p:spPr>
          <a:xfrm>
            <a:off x="6912942" y="2715925"/>
            <a:ext cx="29093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spc="0">
                <a:solidFill>
                  <a:srgbClr val="000000"/>
                </a:solidFill>
              </a:defRPr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请在这里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spc="0">
                <a:solidFill>
                  <a:srgbClr val="000000"/>
                </a:solidFill>
              </a:defRPr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添加标题文字</a:t>
            </a:r>
            <a:endParaRPr kumimoji="0" lang="id-ID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lt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xmlns="" id="{ED148FB5-125C-4852-B7FE-33FB7F0B0BCE}"/>
              </a:ext>
            </a:extLst>
          </p:cNvPr>
          <p:cNvSpPr/>
          <p:nvPr/>
        </p:nvSpPr>
        <p:spPr>
          <a:xfrm>
            <a:off x="6912942" y="3806085"/>
            <a:ext cx="3767867" cy="827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请在此处添加具体内容，文字尽量言简意赅，简单说明即可，不必过于繁琐。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xmlns="" id="{41A947E0-C6E5-49EA-8838-4E65A0A02A58}"/>
              </a:ext>
            </a:extLst>
          </p:cNvPr>
          <p:cNvSpPr/>
          <p:nvPr/>
        </p:nvSpPr>
        <p:spPr>
          <a:xfrm>
            <a:off x="6965082" y="4611356"/>
            <a:ext cx="2020302" cy="388425"/>
          </a:xfrm>
          <a:prstGeom prst="rect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lt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xmlns="" id="{0AD0AE48-128C-4F15-A67D-68B69F18146A}"/>
              </a:ext>
            </a:extLst>
          </p:cNvPr>
          <p:cNvSpPr txBox="1"/>
          <p:nvPr/>
        </p:nvSpPr>
        <p:spPr>
          <a:xfrm>
            <a:off x="6965082" y="4685535"/>
            <a:ext cx="2020303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2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sym typeface="+mn-lt"/>
              </a:rPr>
              <a:t>LEARN MORE</a:t>
            </a:r>
            <a:endParaRPr kumimoji="0" lang="en-US" sz="12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+mn-lt"/>
            </a:endParaRPr>
          </a:p>
        </p:txBody>
      </p:sp>
      <p:pic>
        <p:nvPicPr>
          <p:cNvPr id="20" name="Picture Placeholder 5">
            <a:extLst>
              <a:ext uri="{FF2B5EF4-FFF2-40B4-BE49-F238E27FC236}">
                <a16:creationId xmlns:a16="http://schemas.microsoft.com/office/drawing/2014/main" xmlns="" id="{498A030B-8958-46D3-9CCA-EEDEC71B1E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1799" y="2715925"/>
            <a:ext cx="3626215" cy="23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 animBg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75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75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75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 animBg="1"/>
          <p:bldP spid="17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工作开展汇报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8CC1D058-58DA-47C6-83D3-6BE9896B6500}"/>
              </a:ext>
            </a:extLst>
          </p:cNvPr>
          <p:cNvGrpSpPr/>
          <p:nvPr/>
        </p:nvGrpSpPr>
        <p:grpSpPr>
          <a:xfrm>
            <a:off x="4268125" y="1937775"/>
            <a:ext cx="3611033" cy="3611033"/>
            <a:chOff x="4268125" y="1937775"/>
            <a:chExt cx="3611033" cy="3611033"/>
          </a:xfrm>
        </p:grpSpPr>
        <p:sp>
          <p:nvSpPr>
            <p:cNvPr id="25" name="Donut 9">
              <a:extLst>
                <a:ext uri="{FF2B5EF4-FFF2-40B4-BE49-F238E27FC236}">
                  <a16:creationId xmlns:a16="http://schemas.microsoft.com/office/drawing/2014/main" xmlns="" id="{FD7A88DB-72F1-455D-BFB8-D3B5542089FC}"/>
                </a:ext>
              </a:extLst>
            </p:cNvPr>
            <p:cNvSpPr/>
            <p:nvPr/>
          </p:nvSpPr>
          <p:spPr>
            <a:xfrm rot="5400000" flipH="1">
              <a:off x="4648201" y="2420797"/>
              <a:ext cx="2919306" cy="2919307"/>
            </a:xfrm>
            <a:prstGeom prst="donut">
              <a:avLst>
                <a:gd name="adj" fmla="val 1069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6" name="Block Arc 6">
              <a:extLst>
                <a:ext uri="{FF2B5EF4-FFF2-40B4-BE49-F238E27FC236}">
                  <a16:creationId xmlns:a16="http://schemas.microsoft.com/office/drawing/2014/main" xmlns="" id="{42AA417B-A873-4E43-9ED4-1AF4F2F49366}"/>
                </a:ext>
              </a:extLst>
            </p:cNvPr>
            <p:cNvSpPr/>
            <p:nvPr/>
          </p:nvSpPr>
          <p:spPr>
            <a:xfrm rot="5400000" flipH="1">
              <a:off x="4594861" y="2367457"/>
              <a:ext cx="3025140" cy="3025140"/>
            </a:xfrm>
            <a:prstGeom prst="blockArc">
              <a:avLst>
                <a:gd name="adj1" fmla="val 18691106"/>
                <a:gd name="adj2" fmla="val 15728904"/>
                <a:gd name="adj3" fmla="val 4250"/>
              </a:avLst>
            </a:prstGeom>
            <a:solidFill>
              <a:srgbClr val="CD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Block Arc 5">
              <a:extLst>
                <a:ext uri="{FF2B5EF4-FFF2-40B4-BE49-F238E27FC236}">
                  <a16:creationId xmlns:a16="http://schemas.microsoft.com/office/drawing/2014/main" xmlns="" id="{EBD7C7D0-6599-4D7C-8424-B9823FA1DC0A}"/>
                </a:ext>
              </a:extLst>
            </p:cNvPr>
            <p:cNvSpPr/>
            <p:nvPr/>
          </p:nvSpPr>
          <p:spPr>
            <a:xfrm rot="5400000" flipH="1">
              <a:off x="4551681" y="2323430"/>
              <a:ext cx="3112346" cy="3112347"/>
            </a:xfrm>
            <a:prstGeom prst="blockArc">
              <a:avLst>
                <a:gd name="adj1" fmla="val 694495"/>
                <a:gd name="adj2" fmla="val 15873992"/>
                <a:gd name="adj3" fmla="val 7112"/>
              </a:avLst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Block Arc 4">
              <a:extLst>
                <a:ext uri="{FF2B5EF4-FFF2-40B4-BE49-F238E27FC236}">
                  <a16:creationId xmlns:a16="http://schemas.microsoft.com/office/drawing/2014/main" xmlns="" id="{1AE9042F-536B-4D84-8612-B9BA8040D4E5}"/>
                </a:ext>
              </a:extLst>
            </p:cNvPr>
            <p:cNvSpPr/>
            <p:nvPr/>
          </p:nvSpPr>
          <p:spPr>
            <a:xfrm rot="5400000" flipH="1">
              <a:off x="4479714" y="2251464"/>
              <a:ext cx="3256280" cy="3256280"/>
            </a:xfrm>
            <a:prstGeom prst="blockArc">
              <a:avLst>
                <a:gd name="adj1" fmla="val 6352315"/>
                <a:gd name="adj2" fmla="val 16072419"/>
                <a:gd name="adj3" fmla="val 11861"/>
              </a:avLst>
            </a:prstGeom>
            <a:solidFill>
              <a:srgbClr val="CDE4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Block Arc 3">
              <a:extLst>
                <a:ext uri="{FF2B5EF4-FFF2-40B4-BE49-F238E27FC236}">
                  <a16:creationId xmlns:a16="http://schemas.microsoft.com/office/drawing/2014/main" xmlns="" id="{AACA1DB1-9D6F-45B7-A3FF-AF5174AD2E76}"/>
                </a:ext>
              </a:extLst>
            </p:cNvPr>
            <p:cNvSpPr/>
            <p:nvPr/>
          </p:nvSpPr>
          <p:spPr>
            <a:xfrm rot="5400000" flipH="1">
              <a:off x="4268125" y="1937775"/>
              <a:ext cx="3611033" cy="3611033"/>
            </a:xfrm>
            <a:prstGeom prst="blockArc">
              <a:avLst>
                <a:gd name="adj1" fmla="val 9889163"/>
                <a:gd name="adj2" fmla="val 16338685"/>
                <a:gd name="adj3" fmla="val 13520"/>
              </a:avLst>
            </a:prstGeom>
            <a:solidFill>
              <a:srgbClr val="F7B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Donut 11">
              <a:extLst>
                <a:ext uri="{FF2B5EF4-FFF2-40B4-BE49-F238E27FC236}">
                  <a16:creationId xmlns:a16="http://schemas.microsoft.com/office/drawing/2014/main" xmlns="" id="{5ACA3444-24EB-4EE4-A6A9-36F9EFA7D6A3}"/>
                </a:ext>
              </a:extLst>
            </p:cNvPr>
            <p:cNvSpPr/>
            <p:nvPr/>
          </p:nvSpPr>
          <p:spPr>
            <a:xfrm rot="5400000" flipH="1">
              <a:off x="5097781" y="2870377"/>
              <a:ext cx="2019300" cy="2019300"/>
            </a:xfrm>
            <a:prstGeom prst="donut">
              <a:avLst>
                <a:gd name="adj" fmla="val 1069"/>
              </a:avLst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39" name="Group 7">
              <a:extLst>
                <a:ext uri="{FF2B5EF4-FFF2-40B4-BE49-F238E27FC236}">
                  <a16:creationId xmlns:a16="http://schemas.microsoft.com/office/drawing/2014/main" xmlns="" id="{38FEA25F-2F41-4E53-A12C-ADBCBBA1A98F}"/>
                </a:ext>
              </a:extLst>
            </p:cNvPr>
            <p:cNvGrpSpPr/>
            <p:nvPr/>
          </p:nvGrpSpPr>
          <p:grpSpPr>
            <a:xfrm>
              <a:off x="5569374" y="3340277"/>
              <a:ext cx="1076960" cy="1080347"/>
              <a:chOff x="9778413" y="4684586"/>
              <a:chExt cx="516112" cy="517586"/>
            </a:xfrm>
            <a:solidFill>
              <a:srgbClr val="119CA1"/>
            </a:solidFill>
          </p:grpSpPr>
          <p:sp>
            <p:nvSpPr>
              <p:cNvPr id="40" name="Freeform 123">
                <a:extLst>
                  <a:ext uri="{FF2B5EF4-FFF2-40B4-BE49-F238E27FC236}">
                    <a16:creationId xmlns:a16="http://schemas.microsoft.com/office/drawing/2014/main" xmlns="" id="{9BA26EBD-F648-47E4-8D94-880359B780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78413" y="4684586"/>
                <a:ext cx="516112" cy="517586"/>
              </a:xfrm>
              <a:custGeom>
                <a:avLst/>
                <a:gdLst>
                  <a:gd name="T0" fmla="*/ 1528 w 3500"/>
                  <a:gd name="T1" fmla="*/ 438 h 3510"/>
                  <a:gd name="T2" fmla="*/ 1195 w 3500"/>
                  <a:gd name="T3" fmla="*/ 616 h 3510"/>
                  <a:gd name="T4" fmla="*/ 924 w 3500"/>
                  <a:gd name="T5" fmla="*/ 637 h 3510"/>
                  <a:gd name="T6" fmla="*/ 512 w 3500"/>
                  <a:gd name="T7" fmla="*/ 758 h 3510"/>
                  <a:gd name="T8" fmla="*/ 671 w 3500"/>
                  <a:gd name="T9" fmla="*/ 1072 h 3510"/>
                  <a:gd name="T10" fmla="*/ 505 w 3500"/>
                  <a:gd name="T11" fmla="*/ 1473 h 3510"/>
                  <a:gd name="T12" fmla="*/ 172 w 3500"/>
                  <a:gd name="T13" fmla="*/ 1582 h 3510"/>
                  <a:gd name="T14" fmla="*/ 378 w 3500"/>
                  <a:gd name="T15" fmla="*/ 1959 h 3510"/>
                  <a:gd name="T16" fmla="*/ 555 w 3500"/>
                  <a:gd name="T17" fmla="*/ 2168 h 3510"/>
                  <a:gd name="T18" fmla="*/ 665 w 3500"/>
                  <a:gd name="T19" fmla="*/ 2528 h 3510"/>
                  <a:gd name="T20" fmla="*/ 739 w 3500"/>
                  <a:gd name="T21" fmla="*/ 2991 h 3510"/>
                  <a:gd name="T22" fmla="*/ 1007 w 3500"/>
                  <a:gd name="T23" fmla="*/ 2837 h 3510"/>
                  <a:gd name="T24" fmla="*/ 1413 w 3500"/>
                  <a:gd name="T25" fmla="*/ 2977 h 3510"/>
                  <a:gd name="T26" fmla="*/ 1559 w 3500"/>
                  <a:gd name="T27" fmla="*/ 3231 h 3510"/>
                  <a:gd name="T28" fmla="*/ 1926 w 3500"/>
                  <a:gd name="T29" fmla="*/ 3329 h 3510"/>
                  <a:gd name="T30" fmla="*/ 2058 w 3500"/>
                  <a:gd name="T31" fmla="*/ 2988 h 3510"/>
                  <a:gd name="T32" fmla="*/ 2462 w 3500"/>
                  <a:gd name="T33" fmla="*/ 2835 h 3510"/>
                  <a:gd name="T34" fmla="*/ 2753 w 3500"/>
                  <a:gd name="T35" fmla="*/ 2996 h 3510"/>
                  <a:gd name="T36" fmla="*/ 2848 w 3500"/>
                  <a:gd name="T37" fmla="*/ 2557 h 3510"/>
                  <a:gd name="T38" fmla="*/ 2918 w 3500"/>
                  <a:gd name="T39" fmla="*/ 2240 h 3510"/>
                  <a:gd name="T40" fmla="*/ 3092 w 3500"/>
                  <a:gd name="T41" fmla="*/ 1967 h 3510"/>
                  <a:gd name="T42" fmla="*/ 3335 w 3500"/>
                  <a:gd name="T43" fmla="*/ 1589 h 3510"/>
                  <a:gd name="T44" fmla="*/ 3014 w 3500"/>
                  <a:gd name="T45" fmla="*/ 1497 h 3510"/>
                  <a:gd name="T46" fmla="*/ 2837 w 3500"/>
                  <a:gd name="T47" fmla="*/ 1101 h 3510"/>
                  <a:gd name="T48" fmla="*/ 2985 w 3500"/>
                  <a:gd name="T49" fmla="*/ 767 h 3510"/>
                  <a:gd name="T50" fmla="*/ 2656 w 3500"/>
                  <a:gd name="T51" fmla="*/ 576 h 3510"/>
                  <a:gd name="T52" fmla="*/ 2374 w 3500"/>
                  <a:gd name="T53" fmla="*/ 652 h 3510"/>
                  <a:gd name="T54" fmla="*/ 1988 w 3500"/>
                  <a:gd name="T55" fmla="*/ 465 h 3510"/>
                  <a:gd name="T56" fmla="*/ 1907 w 3500"/>
                  <a:gd name="T57" fmla="*/ 164 h 3510"/>
                  <a:gd name="T58" fmla="*/ 2048 w 3500"/>
                  <a:gd name="T59" fmla="*/ 68 h 3510"/>
                  <a:gd name="T60" fmla="*/ 2122 w 3500"/>
                  <a:gd name="T61" fmla="*/ 370 h 3510"/>
                  <a:gd name="T62" fmla="*/ 2469 w 3500"/>
                  <a:gd name="T63" fmla="*/ 512 h 3510"/>
                  <a:gd name="T64" fmla="*/ 2775 w 3500"/>
                  <a:gd name="T65" fmla="*/ 352 h 3510"/>
                  <a:gd name="T66" fmla="*/ 3143 w 3500"/>
                  <a:gd name="T67" fmla="*/ 699 h 3510"/>
                  <a:gd name="T68" fmla="*/ 2994 w 3500"/>
                  <a:gd name="T69" fmla="*/ 1026 h 3510"/>
                  <a:gd name="T70" fmla="*/ 3128 w 3500"/>
                  <a:gd name="T71" fmla="*/ 1378 h 3510"/>
                  <a:gd name="T72" fmla="*/ 3406 w 3500"/>
                  <a:gd name="T73" fmla="*/ 1437 h 3510"/>
                  <a:gd name="T74" fmla="*/ 3497 w 3500"/>
                  <a:gd name="T75" fmla="*/ 1945 h 3510"/>
                  <a:gd name="T76" fmla="*/ 3244 w 3500"/>
                  <a:gd name="T77" fmla="*/ 2108 h 3510"/>
                  <a:gd name="T78" fmla="*/ 3069 w 3500"/>
                  <a:gd name="T79" fmla="*/ 2303 h 3510"/>
                  <a:gd name="T80" fmla="*/ 3132 w 3500"/>
                  <a:gd name="T81" fmla="*/ 2671 h 3510"/>
                  <a:gd name="T82" fmla="*/ 3098 w 3500"/>
                  <a:gd name="T83" fmla="*/ 2885 h 3510"/>
                  <a:gd name="T84" fmla="*/ 2690 w 3500"/>
                  <a:gd name="T85" fmla="*/ 3152 h 3510"/>
                  <a:gd name="T86" fmla="*/ 2377 w 3500"/>
                  <a:gd name="T87" fmla="*/ 3042 h 3510"/>
                  <a:gd name="T88" fmla="*/ 2116 w 3500"/>
                  <a:gd name="T89" fmla="*/ 3153 h 3510"/>
                  <a:gd name="T90" fmla="*/ 1971 w 3500"/>
                  <a:gd name="T91" fmla="*/ 3498 h 3510"/>
                  <a:gd name="T92" fmla="*/ 1452 w 3500"/>
                  <a:gd name="T93" fmla="*/ 3442 h 3510"/>
                  <a:gd name="T94" fmla="*/ 1378 w 3500"/>
                  <a:gd name="T95" fmla="*/ 3140 h 3510"/>
                  <a:gd name="T96" fmla="*/ 1031 w 3500"/>
                  <a:gd name="T97" fmla="*/ 2998 h 3510"/>
                  <a:gd name="T98" fmla="*/ 725 w 3500"/>
                  <a:gd name="T99" fmla="*/ 3158 h 3510"/>
                  <a:gd name="T100" fmla="*/ 357 w 3500"/>
                  <a:gd name="T101" fmla="*/ 2811 h 3510"/>
                  <a:gd name="T102" fmla="*/ 506 w 3500"/>
                  <a:gd name="T103" fmla="*/ 2484 h 3510"/>
                  <a:gd name="T104" fmla="*/ 372 w 3500"/>
                  <a:gd name="T105" fmla="*/ 2132 h 3510"/>
                  <a:gd name="T106" fmla="*/ 94 w 3500"/>
                  <a:gd name="T107" fmla="*/ 2073 h 3510"/>
                  <a:gd name="T108" fmla="*/ 3 w 3500"/>
                  <a:gd name="T109" fmla="*/ 1565 h 3510"/>
                  <a:gd name="T110" fmla="*/ 256 w 3500"/>
                  <a:gd name="T111" fmla="*/ 1402 h 3510"/>
                  <a:gd name="T112" fmla="*/ 431 w 3500"/>
                  <a:gd name="T113" fmla="*/ 1207 h 3510"/>
                  <a:gd name="T114" fmla="*/ 368 w 3500"/>
                  <a:gd name="T115" fmla="*/ 839 h 3510"/>
                  <a:gd name="T116" fmla="*/ 402 w 3500"/>
                  <a:gd name="T117" fmla="*/ 625 h 3510"/>
                  <a:gd name="T118" fmla="*/ 810 w 3500"/>
                  <a:gd name="T119" fmla="*/ 358 h 3510"/>
                  <a:gd name="T120" fmla="*/ 1123 w 3500"/>
                  <a:gd name="T121" fmla="*/ 468 h 3510"/>
                  <a:gd name="T122" fmla="*/ 1384 w 3500"/>
                  <a:gd name="T123" fmla="*/ 357 h 3510"/>
                  <a:gd name="T124" fmla="*/ 1529 w 3500"/>
                  <a:gd name="T125" fmla="*/ 12 h 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00" h="3510">
                    <a:moveTo>
                      <a:pt x="1593" y="164"/>
                    </a:moveTo>
                    <a:lnTo>
                      <a:pt x="1585" y="166"/>
                    </a:lnTo>
                    <a:lnTo>
                      <a:pt x="1577" y="172"/>
                    </a:lnTo>
                    <a:lnTo>
                      <a:pt x="1574" y="181"/>
                    </a:lnTo>
                    <a:lnTo>
                      <a:pt x="1559" y="280"/>
                    </a:lnTo>
                    <a:lnTo>
                      <a:pt x="1546" y="379"/>
                    </a:lnTo>
                    <a:lnTo>
                      <a:pt x="1539" y="410"/>
                    </a:lnTo>
                    <a:lnTo>
                      <a:pt x="1528" y="438"/>
                    </a:lnTo>
                    <a:lnTo>
                      <a:pt x="1512" y="465"/>
                    </a:lnTo>
                    <a:lnTo>
                      <a:pt x="1492" y="487"/>
                    </a:lnTo>
                    <a:lnTo>
                      <a:pt x="1469" y="506"/>
                    </a:lnTo>
                    <a:lnTo>
                      <a:pt x="1442" y="522"/>
                    </a:lnTo>
                    <a:lnTo>
                      <a:pt x="1413" y="533"/>
                    </a:lnTo>
                    <a:lnTo>
                      <a:pt x="1338" y="556"/>
                    </a:lnTo>
                    <a:lnTo>
                      <a:pt x="1266" y="584"/>
                    </a:lnTo>
                    <a:lnTo>
                      <a:pt x="1195" y="616"/>
                    </a:lnTo>
                    <a:lnTo>
                      <a:pt x="1126" y="652"/>
                    </a:lnTo>
                    <a:lnTo>
                      <a:pt x="1098" y="665"/>
                    </a:lnTo>
                    <a:lnTo>
                      <a:pt x="1069" y="673"/>
                    </a:lnTo>
                    <a:lnTo>
                      <a:pt x="1038" y="675"/>
                    </a:lnTo>
                    <a:lnTo>
                      <a:pt x="1009" y="673"/>
                    </a:lnTo>
                    <a:lnTo>
                      <a:pt x="979" y="667"/>
                    </a:lnTo>
                    <a:lnTo>
                      <a:pt x="950" y="654"/>
                    </a:lnTo>
                    <a:lnTo>
                      <a:pt x="924" y="637"/>
                    </a:lnTo>
                    <a:lnTo>
                      <a:pt x="844" y="576"/>
                    </a:lnTo>
                    <a:lnTo>
                      <a:pt x="765" y="517"/>
                    </a:lnTo>
                    <a:lnTo>
                      <a:pt x="756" y="514"/>
                    </a:lnTo>
                    <a:lnTo>
                      <a:pt x="747" y="514"/>
                    </a:lnTo>
                    <a:lnTo>
                      <a:pt x="739" y="519"/>
                    </a:lnTo>
                    <a:lnTo>
                      <a:pt x="518" y="741"/>
                    </a:lnTo>
                    <a:lnTo>
                      <a:pt x="512" y="749"/>
                    </a:lnTo>
                    <a:lnTo>
                      <a:pt x="512" y="758"/>
                    </a:lnTo>
                    <a:lnTo>
                      <a:pt x="515" y="767"/>
                    </a:lnTo>
                    <a:lnTo>
                      <a:pt x="575" y="847"/>
                    </a:lnTo>
                    <a:lnTo>
                      <a:pt x="635" y="926"/>
                    </a:lnTo>
                    <a:lnTo>
                      <a:pt x="652" y="953"/>
                    </a:lnTo>
                    <a:lnTo>
                      <a:pt x="665" y="982"/>
                    </a:lnTo>
                    <a:lnTo>
                      <a:pt x="671" y="1012"/>
                    </a:lnTo>
                    <a:lnTo>
                      <a:pt x="673" y="1041"/>
                    </a:lnTo>
                    <a:lnTo>
                      <a:pt x="671" y="1072"/>
                    </a:lnTo>
                    <a:lnTo>
                      <a:pt x="663" y="1101"/>
                    </a:lnTo>
                    <a:lnTo>
                      <a:pt x="650" y="1130"/>
                    </a:lnTo>
                    <a:lnTo>
                      <a:pt x="614" y="1199"/>
                    </a:lnTo>
                    <a:lnTo>
                      <a:pt x="582" y="1270"/>
                    </a:lnTo>
                    <a:lnTo>
                      <a:pt x="555" y="1342"/>
                    </a:lnTo>
                    <a:lnTo>
                      <a:pt x="531" y="1417"/>
                    </a:lnTo>
                    <a:lnTo>
                      <a:pt x="521" y="1447"/>
                    </a:lnTo>
                    <a:lnTo>
                      <a:pt x="505" y="1473"/>
                    </a:lnTo>
                    <a:lnTo>
                      <a:pt x="486" y="1497"/>
                    </a:lnTo>
                    <a:lnTo>
                      <a:pt x="463" y="1517"/>
                    </a:lnTo>
                    <a:lnTo>
                      <a:pt x="437" y="1533"/>
                    </a:lnTo>
                    <a:lnTo>
                      <a:pt x="408" y="1543"/>
                    </a:lnTo>
                    <a:lnTo>
                      <a:pt x="378" y="1551"/>
                    </a:lnTo>
                    <a:lnTo>
                      <a:pt x="279" y="1564"/>
                    </a:lnTo>
                    <a:lnTo>
                      <a:pt x="180" y="1578"/>
                    </a:lnTo>
                    <a:lnTo>
                      <a:pt x="172" y="1582"/>
                    </a:lnTo>
                    <a:lnTo>
                      <a:pt x="165" y="1589"/>
                    </a:lnTo>
                    <a:lnTo>
                      <a:pt x="163" y="1599"/>
                    </a:lnTo>
                    <a:lnTo>
                      <a:pt x="163" y="1912"/>
                    </a:lnTo>
                    <a:lnTo>
                      <a:pt x="165" y="1921"/>
                    </a:lnTo>
                    <a:lnTo>
                      <a:pt x="172" y="1928"/>
                    </a:lnTo>
                    <a:lnTo>
                      <a:pt x="180" y="1932"/>
                    </a:lnTo>
                    <a:lnTo>
                      <a:pt x="279" y="1946"/>
                    </a:lnTo>
                    <a:lnTo>
                      <a:pt x="378" y="1959"/>
                    </a:lnTo>
                    <a:lnTo>
                      <a:pt x="408" y="1967"/>
                    </a:lnTo>
                    <a:lnTo>
                      <a:pt x="437" y="1977"/>
                    </a:lnTo>
                    <a:lnTo>
                      <a:pt x="463" y="1993"/>
                    </a:lnTo>
                    <a:lnTo>
                      <a:pt x="486" y="2013"/>
                    </a:lnTo>
                    <a:lnTo>
                      <a:pt x="505" y="2037"/>
                    </a:lnTo>
                    <a:lnTo>
                      <a:pt x="521" y="2063"/>
                    </a:lnTo>
                    <a:lnTo>
                      <a:pt x="531" y="2093"/>
                    </a:lnTo>
                    <a:lnTo>
                      <a:pt x="555" y="2168"/>
                    </a:lnTo>
                    <a:lnTo>
                      <a:pt x="582" y="2240"/>
                    </a:lnTo>
                    <a:lnTo>
                      <a:pt x="614" y="2311"/>
                    </a:lnTo>
                    <a:lnTo>
                      <a:pt x="650" y="2380"/>
                    </a:lnTo>
                    <a:lnTo>
                      <a:pt x="663" y="2409"/>
                    </a:lnTo>
                    <a:lnTo>
                      <a:pt x="671" y="2438"/>
                    </a:lnTo>
                    <a:lnTo>
                      <a:pt x="673" y="2469"/>
                    </a:lnTo>
                    <a:lnTo>
                      <a:pt x="671" y="2498"/>
                    </a:lnTo>
                    <a:lnTo>
                      <a:pt x="665" y="2528"/>
                    </a:lnTo>
                    <a:lnTo>
                      <a:pt x="652" y="2557"/>
                    </a:lnTo>
                    <a:lnTo>
                      <a:pt x="635" y="2584"/>
                    </a:lnTo>
                    <a:lnTo>
                      <a:pt x="575" y="2663"/>
                    </a:lnTo>
                    <a:lnTo>
                      <a:pt x="515" y="2743"/>
                    </a:lnTo>
                    <a:lnTo>
                      <a:pt x="512" y="2752"/>
                    </a:lnTo>
                    <a:lnTo>
                      <a:pt x="512" y="2761"/>
                    </a:lnTo>
                    <a:lnTo>
                      <a:pt x="518" y="2769"/>
                    </a:lnTo>
                    <a:lnTo>
                      <a:pt x="739" y="2991"/>
                    </a:lnTo>
                    <a:lnTo>
                      <a:pt x="747" y="2996"/>
                    </a:lnTo>
                    <a:lnTo>
                      <a:pt x="756" y="2997"/>
                    </a:lnTo>
                    <a:lnTo>
                      <a:pt x="765" y="2993"/>
                    </a:lnTo>
                    <a:lnTo>
                      <a:pt x="844" y="2934"/>
                    </a:lnTo>
                    <a:lnTo>
                      <a:pt x="924" y="2873"/>
                    </a:lnTo>
                    <a:lnTo>
                      <a:pt x="950" y="2856"/>
                    </a:lnTo>
                    <a:lnTo>
                      <a:pt x="978" y="2844"/>
                    </a:lnTo>
                    <a:lnTo>
                      <a:pt x="1007" y="2837"/>
                    </a:lnTo>
                    <a:lnTo>
                      <a:pt x="1036" y="2835"/>
                    </a:lnTo>
                    <a:lnTo>
                      <a:pt x="1067" y="2837"/>
                    </a:lnTo>
                    <a:lnTo>
                      <a:pt x="1098" y="2845"/>
                    </a:lnTo>
                    <a:lnTo>
                      <a:pt x="1126" y="2858"/>
                    </a:lnTo>
                    <a:lnTo>
                      <a:pt x="1195" y="2894"/>
                    </a:lnTo>
                    <a:lnTo>
                      <a:pt x="1266" y="2926"/>
                    </a:lnTo>
                    <a:lnTo>
                      <a:pt x="1338" y="2954"/>
                    </a:lnTo>
                    <a:lnTo>
                      <a:pt x="1413" y="2977"/>
                    </a:lnTo>
                    <a:lnTo>
                      <a:pt x="1442" y="2988"/>
                    </a:lnTo>
                    <a:lnTo>
                      <a:pt x="1469" y="3004"/>
                    </a:lnTo>
                    <a:lnTo>
                      <a:pt x="1492" y="3023"/>
                    </a:lnTo>
                    <a:lnTo>
                      <a:pt x="1512" y="3045"/>
                    </a:lnTo>
                    <a:lnTo>
                      <a:pt x="1528" y="3072"/>
                    </a:lnTo>
                    <a:lnTo>
                      <a:pt x="1539" y="3101"/>
                    </a:lnTo>
                    <a:lnTo>
                      <a:pt x="1546" y="3131"/>
                    </a:lnTo>
                    <a:lnTo>
                      <a:pt x="1559" y="3231"/>
                    </a:lnTo>
                    <a:lnTo>
                      <a:pt x="1574" y="3329"/>
                    </a:lnTo>
                    <a:lnTo>
                      <a:pt x="1577" y="3338"/>
                    </a:lnTo>
                    <a:lnTo>
                      <a:pt x="1585" y="3344"/>
                    </a:lnTo>
                    <a:lnTo>
                      <a:pt x="1593" y="3346"/>
                    </a:lnTo>
                    <a:lnTo>
                      <a:pt x="1907" y="3346"/>
                    </a:lnTo>
                    <a:lnTo>
                      <a:pt x="1915" y="3344"/>
                    </a:lnTo>
                    <a:lnTo>
                      <a:pt x="1923" y="3338"/>
                    </a:lnTo>
                    <a:lnTo>
                      <a:pt x="1926" y="3329"/>
                    </a:lnTo>
                    <a:lnTo>
                      <a:pt x="1941" y="3230"/>
                    </a:lnTo>
                    <a:lnTo>
                      <a:pt x="1954" y="3131"/>
                    </a:lnTo>
                    <a:lnTo>
                      <a:pt x="1961" y="3101"/>
                    </a:lnTo>
                    <a:lnTo>
                      <a:pt x="1972" y="3072"/>
                    </a:lnTo>
                    <a:lnTo>
                      <a:pt x="1988" y="3045"/>
                    </a:lnTo>
                    <a:lnTo>
                      <a:pt x="2008" y="3023"/>
                    </a:lnTo>
                    <a:lnTo>
                      <a:pt x="2031" y="3004"/>
                    </a:lnTo>
                    <a:lnTo>
                      <a:pt x="2058" y="2988"/>
                    </a:lnTo>
                    <a:lnTo>
                      <a:pt x="2087" y="2977"/>
                    </a:lnTo>
                    <a:lnTo>
                      <a:pt x="2162" y="2954"/>
                    </a:lnTo>
                    <a:lnTo>
                      <a:pt x="2234" y="2926"/>
                    </a:lnTo>
                    <a:lnTo>
                      <a:pt x="2305" y="2894"/>
                    </a:lnTo>
                    <a:lnTo>
                      <a:pt x="2374" y="2858"/>
                    </a:lnTo>
                    <a:lnTo>
                      <a:pt x="2402" y="2845"/>
                    </a:lnTo>
                    <a:lnTo>
                      <a:pt x="2431" y="2837"/>
                    </a:lnTo>
                    <a:lnTo>
                      <a:pt x="2462" y="2835"/>
                    </a:lnTo>
                    <a:lnTo>
                      <a:pt x="2491" y="2837"/>
                    </a:lnTo>
                    <a:lnTo>
                      <a:pt x="2521" y="2843"/>
                    </a:lnTo>
                    <a:lnTo>
                      <a:pt x="2550" y="2856"/>
                    </a:lnTo>
                    <a:lnTo>
                      <a:pt x="2576" y="2873"/>
                    </a:lnTo>
                    <a:lnTo>
                      <a:pt x="2656" y="2934"/>
                    </a:lnTo>
                    <a:lnTo>
                      <a:pt x="2735" y="2993"/>
                    </a:lnTo>
                    <a:lnTo>
                      <a:pt x="2744" y="2997"/>
                    </a:lnTo>
                    <a:lnTo>
                      <a:pt x="2753" y="2996"/>
                    </a:lnTo>
                    <a:lnTo>
                      <a:pt x="2761" y="2991"/>
                    </a:lnTo>
                    <a:lnTo>
                      <a:pt x="2982" y="2769"/>
                    </a:lnTo>
                    <a:lnTo>
                      <a:pt x="2988" y="2761"/>
                    </a:lnTo>
                    <a:lnTo>
                      <a:pt x="2988" y="2752"/>
                    </a:lnTo>
                    <a:lnTo>
                      <a:pt x="2985" y="2743"/>
                    </a:lnTo>
                    <a:lnTo>
                      <a:pt x="2925" y="2663"/>
                    </a:lnTo>
                    <a:lnTo>
                      <a:pt x="2865" y="2584"/>
                    </a:lnTo>
                    <a:lnTo>
                      <a:pt x="2848" y="2557"/>
                    </a:lnTo>
                    <a:lnTo>
                      <a:pt x="2835" y="2528"/>
                    </a:lnTo>
                    <a:lnTo>
                      <a:pt x="2829" y="2498"/>
                    </a:lnTo>
                    <a:lnTo>
                      <a:pt x="2827" y="2469"/>
                    </a:lnTo>
                    <a:lnTo>
                      <a:pt x="2829" y="2438"/>
                    </a:lnTo>
                    <a:lnTo>
                      <a:pt x="2837" y="2409"/>
                    </a:lnTo>
                    <a:lnTo>
                      <a:pt x="2850" y="2380"/>
                    </a:lnTo>
                    <a:lnTo>
                      <a:pt x="2886" y="2311"/>
                    </a:lnTo>
                    <a:lnTo>
                      <a:pt x="2918" y="2240"/>
                    </a:lnTo>
                    <a:lnTo>
                      <a:pt x="2945" y="2168"/>
                    </a:lnTo>
                    <a:lnTo>
                      <a:pt x="2969" y="2093"/>
                    </a:lnTo>
                    <a:lnTo>
                      <a:pt x="2979" y="2063"/>
                    </a:lnTo>
                    <a:lnTo>
                      <a:pt x="2995" y="2037"/>
                    </a:lnTo>
                    <a:lnTo>
                      <a:pt x="3014" y="2013"/>
                    </a:lnTo>
                    <a:lnTo>
                      <a:pt x="3037" y="1993"/>
                    </a:lnTo>
                    <a:lnTo>
                      <a:pt x="3063" y="1977"/>
                    </a:lnTo>
                    <a:lnTo>
                      <a:pt x="3092" y="1967"/>
                    </a:lnTo>
                    <a:lnTo>
                      <a:pt x="3122" y="1959"/>
                    </a:lnTo>
                    <a:lnTo>
                      <a:pt x="3221" y="1946"/>
                    </a:lnTo>
                    <a:lnTo>
                      <a:pt x="3320" y="1932"/>
                    </a:lnTo>
                    <a:lnTo>
                      <a:pt x="3328" y="1928"/>
                    </a:lnTo>
                    <a:lnTo>
                      <a:pt x="3335" y="1921"/>
                    </a:lnTo>
                    <a:lnTo>
                      <a:pt x="3337" y="1912"/>
                    </a:lnTo>
                    <a:lnTo>
                      <a:pt x="3337" y="1598"/>
                    </a:lnTo>
                    <a:lnTo>
                      <a:pt x="3335" y="1589"/>
                    </a:lnTo>
                    <a:lnTo>
                      <a:pt x="3328" y="1582"/>
                    </a:lnTo>
                    <a:lnTo>
                      <a:pt x="3320" y="1578"/>
                    </a:lnTo>
                    <a:lnTo>
                      <a:pt x="3221" y="1564"/>
                    </a:lnTo>
                    <a:lnTo>
                      <a:pt x="3122" y="1551"/>
                    </a:lnTo>
                    <a:lnTo>
                      <a:pt x="3092" y="1543"/>
                    </a:lnTo>
                    <a:lnTo>
                      <a:pt x="3063" y="1533"/>
                    </a:lnTo>
                    <a:lnTo>
                      <a:pt x="3037" y="1517"/>
                    </a:lnTo>
                    <a:lnTo>
                      <a:pt x="3014" y="1497"/>
                    </a:lnTo>
                    <a:lnTo>
                      <a:pt x="2995" y="1473"/>
                    </a:lnTo>
                    <a:lnTo>
                      <a:pt x="2979" y="1447"/>
                    </a:lnTo>
                    <a:lnTo>
                      <a:pt x="2969" y="1417"/>
                    </a:lnTo>
                    <a:lnTo>
                      <a:pt x="2945" y="1342"/>
                    </a:lnTo>
                    <a:lnTo>
                      <a:pt x="2918" y="1270"/>
                    </a:lnTo>
                    <a:lnTo>
                      <a:pt x="2886" y="1199"/>
                    </a:lnTo>
                    <a:lnTo>
                      <a:pt x="2850" y="1130"/>
                    </a:lnTo>
                    <a:lnTo>
                      <a:pt x="2837" y="1101"/>
                    </a:lnTo>
                    <a:lnTo>
                      <a:pt x="2829" y="1072"/>
                    </a:lnTo>
                    <a:lnTo>
                      <a:pt x="2827" y="1041"/>
                    </a:lnTo>
                    <a:lnTo>
                      <a:pt x="2829" y="1012"/>
                    </a:lnTo>
                    <a:lnTo>
                      <a:pt x="2835" y="982"/>
                    </a:lnTo>
                    <a:lnTo>
                      <a:pt x="2848" y="953"/>
                    </a:lnTo>
                    <a:lnTo>
                      <a:pt x="2865" y="926"/>
                    </a:lnTo>
                    <a:lnTo>
                      <a:pt x="2925" y="847"/>
                    </a:lnTo>
                    <a:lnTo>
                      <a:pt x="2985" y="767"/>
                    </a:lnTo>
                    <a:lnTo>
                      <a:pt x="2988" y="758"/>
                    </a:lnTo>
                    <a:lnTo>
                      <a:pt x="2988" y="749"/>
                    </a:lnTo>
                    <a:lnTo>
                      <a:pt x="2982" y="741"/>
                    </a:lnTo>
                    <a:lnTo>
                      <a:pt x="2761" y="519"/>
                    </a:lnTo>
                    <a:lnTo>
                      <a:pt x="2753" y="514"/>
                    </a:lnTo>
                    <a:lnTo>
                      <a:pt x="2744" y="514"/>
                    </a:lnTo>
                    <a:lnTo>
                      <a:pt x="2735" y="517"/>
                    </a:lnTo>
                    <a:lnTo>
                      <a:pt x="2656" y="576"/>
                    </a:lnTo>
                    <a:lnTo>
                      <a:pt x="2576" y="637"/>
                    </a:lnTo>
                    <a:lnTo>
                      <a:pt x="2550" y="654"/>
                    </a:lnTo>
                    <a:lnTo>
                      <a:pt x="2521" y="667"/>
                    </a:lnTo>
                    <a:lnTo>
                      <a:pt x="2491" y="673"/>
                    </a:lnTo>
                    <a:lnTo>
                      <a:pt x="2462" y="675"/>
                    </a:lnTo>
                    <a:lnTo>
                      <a:pt x="2431" y="673"/>
                    </a:lnTo>
                    <a:lnTo>
                      <a:pt x="2402" y="665"/>
                    </a:lnTo>
                    <a:lnTo>
                      <a:pt x="2374" y="652"/>
                    </a:lnTo>
                    <a:lnTo>
                      <a:pt x="2305" y="616"/>
                    </a:lnTo>
                    <a:lnTo>
                      <a:pt x="2234" y="584"/>
                    </a:lnTo>
                    <a:lnTo>
                      <a:pt x="2162" y="556"/>
                    </a:lnTo>
                    <a:lnTo>
                      <a:pt x="2087" y="533"/>
                    </a:lnTo>
                    <a:lnTo>
                      <a:pt x="2058" y="522"/>
                    </a:lnTo>
                    <a:lnTo>
                      <a:pt x="2031" y="506"/>
                    </a:lnTo>
                    <a:lnTo>
                      <a:pt x="2008" y="487"/>
                    </a:lnTo>
                    <a:lnTo>
                      <a:pt x="1988" y="465"/>
                    </a:lnTo>
                    <a:lnTo>
                      <a:pt x="1972" y="438"/>
                    </a:lnTo>
                    <a:lnTo>
                      <a:pt x="1961" y="410"/>
                    </a:lnTo>
                    <a:lnTo>
                      <a:pt x="1954" y="379"/>
                    </a:lnTo>
                    <a:lnTo>
                      <a:pt x="1941" y="280"/>
                    </a:lnTo>
                    <a:lnTo>
                      <a:pt x="1926" y="181"/>
                    </a:lnTo>
                    <a:lnTo>
                      <a:pt x="1923" y="172"/>
                    </a:lnTo>
                    <a:lnTo>
                      <a:pt x="1915" y="166"/>
                    </a:lnTo>
                    <a:lnTo>
                      <a:pt x="1907" y="164"/>
                    </a:lnTo>
                    <a:lnTo>
                      <a:pt x="1593" y="164"/>
                    </a:lnTo>
                    <a:close/>
                    <a:moveTo>
                      <a:pt x="1593" y="0"/>
                    </a:moveTo>
                    <a:lnTo>
                      <a:pt x="1907" y="0"/>
                    </a:lnTo>
                    <a:lnTo>
                      <a:pt x="1940" y="3"/>
                    </a:lnTo>
                    <a:lnTo>
                      <a:pt x="1971" y="12"/>
                    </a:lnTo>
                    <a:lnTo>
                      <a:pt x="2000" y="26"/>
                    </a:lnTo>
                    <a:lnTo>
                      <a:pt x="2026" y="45"/>
                    </a:lnTo>
                    <a:lnTo>
                      <a:pt x="2048" y="68"/>
                    </a:lnTo>
                    <a:lnTo>
                      <a:pt x="2067" y="95"/>
                    </a:lnTo>
                    <a:lnTo>
                      <a:pt x="2080" y="124"/>
                    </a:lnTo>
                    <a:lnTo>
                      <a:pt x="2088" y="156"/>
                    </a:lnTo>
                    <a:lnTo>
                      <a:pt x="2102" y="256"/>
                    </a:lnTo>
                    <a:lnTo>
                      <a:pt x="2116" y="357"/>
                    </a:lnTo>
                    <a:lnTo>
                      <a:pt x="2117" y="363"/>
                    </a:lnTo>
                    <a:lnTo>
                      <a:pt x="2119" y="367"/>
                    </a:lnTo>
                    <a:lnTo>
                      <a:pt x="2122" y="370"/>
                    </a:lnTo>
                    <a:lnTo>
                      <a:pt x="2125" y="373"/>
                    </a:lnTo>
                    <a:lnTo>
                      <a:pt x="2130" y="374"/>
                    </a:lnTo>
                    <a:lnTo>
                      <a:pt x="2215" y="401"/>
                    </a:lnTo>
                    <a:lnTo>
                      <a:pt x="2296" y="432"/>
                    </a:lnTo>
                    <a:lnTo>
                      <a:pt x="2377" y="468"/>
                    </a:lnTo>
                    <a:lnTo>
                      <a:pt x="2454" y="509"/>
                    </a:lnTo>
                    <a:lnTo>
                      <a:pt x="2462" y="512"/>
                    </a:lnTo>
                    <a:lnTo>
                      <a:pt x="2469" y="512"/>
                    </a:lnTo>
                    <a:lnTo>
                      <a:pt x="2477" y="507"/>
                    </a:lnTo>
                    <a:lnTo>
                      <a:pt x="2557" y="446"/>
                    </a:lnTo>
                    <a:lnTo>
                      <a:pt x="2638" y="385"/>
                    </a:lnTo>
                    <a:lnTo>
                      <a:pt x="2663" y="369"/>
                    </a:lnTo>
                    <a:lnTo>
                      <a:pt x="2690" y="358"/>
                    </a:lnTo>
                    <a:lnTo>
                      <a:pt x="2718" y="352"/>
                    </a:lnTo>
                    <a:lnTo>
                      <a:pt x="2746" y="350"/>
                    </a:lnTo>
                    <a:lnTo>
                      <a:pt x="2775" y="352"/>
                    </a:lnTo>
                    <a:lnTo>
                      <a:pt x="2803" y="358"/>
                    </a:lnTo>
                    <a:lnTo>
                      <a:pt x="2830" y="369"/>
                    </a:lnTo>
                    <a:lnTo>
                      <a:pt x="2854" y="384"/>
                    </a:lnTo>
                    <a:lnTo>
                      <a:pt x="2876" y="403"/>
                    </a:lnTo>
                    <a:lnTo>
                      <a:pt x="3098" y="625"/>
                    </a:lnTo>
                    <a:lnTo>
                      <a:pt x="3117" y="648"/>
                    </a:lnTo>
                    <a:lnTo>
                      <a:pt x="3132" y="672"/>
                    </a:lnTo>
                    <a:lnTo>
                      <a:pt x="3143" y="699"/>
                    </a:lnTo>
                    <a:lnTo>
                      <a:pt x="3149" y="728"/>
                    </a:lnTo>
                    <a:lnTo>
                      <a:pt x="3151" y="756"/>
                    </a:lnTo>
                    <a:lnTo>
                      <a:pt x="3149" y="784"/>
                    </a:lnTo>
                    <a:lnTo>
                      <a:pt x="3143" y="813"/>
                    </a:lnTo>
                    <a:lnTo>
                      <a:pt x="3132" y="839"/>
                    </a:lnTo>
                    <a:lnTo>
                      <a:pt x="3116" y="865"/>
                    </a:lnTo>
                    <a:lnTo>
                      <a:pt x="3056" y="946"/>
                    </a:lnTo>
                    <a:lnTo>
                      <a:pt x="2994" y="1026"/>
                    </a:lnTo>
                    <a:lnTo>
                      <a:pt x="2990" y="1034"/>
                    </a:lnTo>
                    <a:lnTo>
                      <a:pt x="2990" y="1041"/>
                    </a:lnTo>
                    <a:lnTo>
                      <a:pt x="2992" y="1049"/>
                    </a:lnTo>
                    <a:lnTo>
                      <a:pt x="3033" y="1126"/>
                    </a:lnTo>
                    <a:lnTo>
                      <a:pt x="3069" y="1207"/>
                    </a:lnTo>
                    <a:lnTo>
                      <a:pt x="3100" y="1289"/>
                    </a:lnTo>
                    <a:lnTo>
                      <a:pt x="3127" y="1374"/>
                    </a:lnTo>
                    <a:lnTo>
                      <a:pt x="3128" y="1378"/>
                    </a:lnTo>
                    <a:lnTo>
                      <a:pt x="3131" y="1382"/>
                    </a:lnTo>
                    <a:lnTo>
                      <a:pt x="3134" y="1385"/>
                    </a:lnTo>
                    <a:lnTo>
                      <a:pt x="3138" y="1387"/>
                    </a:lnTo>
                    <a:lnTo>
                      <a:pt x="3144" y="1388"/>
                    </a:lnTo>
                    <a:lnTo>
                      <a:pt x="3244" y="1402"/>
                    </a:lnTo>
                    <a:lnTo>
                      <a:pt x="3344" y="1416"/>
                    </a:lnTo>
                    <a:lnTo>
                      <a:pt x="3376" y="1424"/>
                    </a:lnTo>
                    <a:lnTo>
                      <a:pt x="3406" y="1437"/>
                    </a:lnTo>
                    <a:lnTo>
                      <a:pt x="3432" y="1456"/>
                    </a:lnTo>
                    <a:lnTo>
                      <a:pt x="3455" y="1478"/>
                    </a:lnTo>
                    <a:lnTo>
                      <a:pt x="3475" y="1504"/>
                    </a:lnTo>
                    <a:lnTo>
                      <a:pt x="3488" y="1534"/>
                    </a:lnTo>
                    <a:lnTo>
                      <a:pt x="3497" y="1565"/>
                    </a:lnTo>
                    <a:lnTo>
                      <a:pt x="3500" y="1598"/>
                    </a:lnTo>
                    <a:lnTo>
                      <a:pt x="3500" y="1912"/>
                    </a:lnTo>
                    <a:lnTo>
                      <a:pt x="3497" y="1945"/>
                    </a:lnTo>
                    <a:lnTo>
                      <a:pt x="3488" y="1976"/>
                    </a:lnTo>
                    <a:lnTo>
                      <a:pt x="3475" y="2006"/>
                    </a:lnTo>
                    <a:lnTo>
                      <a:pt x="3455" y="2032"/>
                    </a:lnTo>
                    <a:lnTo>
                      <a:pt x="3432" y="2054"/>
                    </a:lnTo>
                    <a:lnTo>
                      <a:pt x="3406" y="2073"/>
                    </a:lnTo>
                    <a:lnTo>
                      <a:pt x="3376" y="2086"/>
                    </a:lnTo>
                    <a:lnTo>
                      <a:pt x="3344" y="2094"/>
                    </a:lnTo>
                    <a:lnTo>
                      <a:pt x="3244" y="2108"/>
                    </a:lnTo>
                    <a:lnTo>
                      <a:pt x="3144" y="2122"/>
                    </a:lnTo>
                    <a:lnTo>
                      <a:pt x="3138" y="2123"/>
                    </a:lnTo>
                    <a:lnTo>
                      <a:pt x="3134" y="2125"/>
                    </a:lnTo>
                    <a:lnTo>
                      <a:pt x="3131" y="2128"/>
                    </a:lnTo>
                    <a:lnTo>
                      <a:pt x="3128" y="2132"/>
                    </a:lnTo>
                    <a:lnTo>
                      <a:pt x="3127" y="2136"/>
                    </a:lnTo>
                    <a:lnTo>
                      <a:pt x="3100" y="2221"/>
                    </a:lnTo>
                    <a:lnTo>
                      <a:pt x="3069" y="2303"/>
                    </a:lnTo>
                    <a:lnTo>
                      <a:pt x="3033" y="2384"/>
                    </a:lnTo>
                    <a:lnTo>
                      <a:pt x="2992" y="2461"/>
                    </a:lnTo>
                    <a:lnTo>
                      <a:pt x="2990" y="2469"/>
                    </a:lnTo>
                    <a:lnTo>
                      <a:pt x="2990" y="2476"/>
                    </a:lnTo>
                    <a:lnTo>
                      <a:pt x="2994" y="2484"/>
                    </a:lnTo>
                    <a:lnTo>
                      <a:pt x="3056" y="2564"/>
                    </a:lnTo>
                    <a:lnTo>
                      <a:pt x="3116" y="2645"/>
                    </a:lnTo>
                    <a:lnTo>
                      <a:pt x="3132" y="2671"/>
                    </a:lnTo>
                    <a:lnTo>
                      <a:pt x="3143" y="2697"/>
                    </a:lnTo>
                    <a:lnTo>
                      <a:pt x="3149" y="2726"/>
                    </a:lnTo>
                    <a:lnTo>
                      <a:pt x="3151" y="2754"/>
                    </a:lnTo>
                    <a:lnTo>
                      <a:pt x="3149" y="2782"/>
                    </a:lnTo>
                    <a:lnTo>
                      <a:pt x="3143" y="2810"/>
                    </a:lnTo>
                    <a:lnTo>
                      <a:pt x="3132" y="2838"/>
                    </a:lnTo>
                    <a:lnTo>
                      <a:pt x="3117" y="2862"/>
                    </a:lnTo>
                    <a:lnTo>
                      <a:pt x="3098" y="2885"/>
                    </a:lnTo>
                    <a:lnTo>
                      <a:pt x="2876" y="3107"/>
                    </a:lnTo>
                    <a:lnTo>
                      <a:pt x="2854" y="3126"/>
                    </a:lnTo>
                    <a:lnTo>
                      <a:pt x="2830" y="3141"/>
                    </a:lnTo>
                    <a:lnTo>
                      <a:pt x="2802" y="3152"/>
                    </a:lnTo>
                    <a:lnTo>
                      <a:pt x="2775" y="3158"/>
                    </a:lnTo>
                    <a:lnTo>
                      <a:pt x="2746" y="3160"/>
                    </a:lnTo>
                    <a:lnTo>
                      <a:pt x="2718" y="3158"/>
                    </a:lnTo>
                    <a:lnTo>
                      <a:pt x="2690" y="3152"/>
                    </a:lnTo>
                    <a:lnTo>
                      <a:pt x="2663" y="3141"/>
                    </a:lnTo>
                    <a:lnTo>
                      <a:pt x="2638" y="3125"/>
                    </a:lnTo>
                    <a:lnTo>
                      <a:pt x="2557" y="3064"/>
                    </a:lnTo>
                    <a:lnTo>
                      <a:pt x="2477" y="3003"/>
                    </a:lnTo>
                    <a:lnTo>
                      <a:pt x="2469" y="2998"/>
                    </a:lnTo>
                    <a:lnTo>
                      <a:pt x="2462" y="2998"/>
                    </a:lnTo>
                    <a:lnTo>
                      <a:pt x="2454" y="3001"/>
                    </a:lnTo>
                    <a:lnTo>
                      <a:pt x="2377" y="3042"/>
                    </a:lnTo>
                    <a:lnTo>
                      <a:pt x="2296" y="3078"/>
                    </a:lnTo>
                    <a:lnTo>
                      <a:pt x="2215" y="3109"/>
                    </a:lnTo>
                    <a:lnTo>
                      <a:pt x="2130" y="3136"/>
                    </a:lnTo>
                    <a:lnTo>
                      <a:pt x="2125" y="3137"/>
                    </a:lnTo>
                    <a:lnTo>
                      <a:pt x="2122" y="3140"/>
                    </a:lnTo>
                    <a:lnTo>
                      <a:pt x="2119" y="3143"/>
                    </a:lnTo>
                    <a:lnTo>
                      <a:pt x="2117" y="3147"/>
                    </a:lnTo>
                    <a:lnTo>
                      <a:pt x="2116" y="3153"/>
                    </a:lnTo>
                    <a:lnTo>
                      <a:pt x="2102" y="3254"/>
                    </a:lnTo>
                    <a:lnTo>
                      <a:pt x="2088" y="3354"/>
                    </a:lnTo>
                    <a:lnTo>
                      <a:pt x="2080" y="3386"/>
                    </a:lnTo>
                    <a:lnTo>
                      <a:pt x="2067" y="3415"/>
                    </a:lnTo>
                    <a:lnTo>
                      <a:pt x="2048" y="3442"/>
                    </a:lnTo>
                    <a:lnTo>
                      <a:pt x="2026" y="3465"/>
                    </a:lnTo>
                    <a:lnTo>
                      <a:pt x="2000" y="3484"/>
                    </a:lnTo>
                    <a:lnTo>
                      <a:pt x="1971" y="3498"/>
                    </a:lnTo>
                    <a:lnTo>
                      <a:pt x="1940" y="3507"/>
                    </a:lnTo>
                    <a:lnTo>
                      <a:pt x="1907" y="3510"/>
                    </a:lnTo>
                    <a:lnTo>
                      <a:pt x="1593" y="3510"/>
                    </a:lnTo>
                    <a:lnTo>
                      <a:pt x="1560" y="3507"/>
                    </a:lnTo>
                    <a:lnTo>
                      <a:pt x="1529" y="3498"/>
                    </a:lnTo>
                    <a:lnTo>
                      <a:pt x="1500" y="3484"/>
                    </a:lnTo>
                    <a:lnTo>
                      <a:pt x="1474" y="3465"/>
                    </a:lnTo>
                    <a:lnTo>
                      <a:pt x="1452" y="3442"/>
                    </a:lnTo>
                    <a:lnTo>
                      <a:pt x="1433" y="3415"/>
                    </a:lnTo>
                    <a:lnTo>
                      <a:pt x="1420" y="3386"/>
                    </a:lnTo>
                    <a:lnTo>
                      <a:pt x="1412" y="3354"/>
                    </a:lnTo>
                    <a:lnTo>
                      <a:pt x="1398" y="3254"/>
                    </a:lnTo>
                    <a:lnTo>
                      <a:pt x="1384" y="3153"/>
                    </a:lnTo>
                    <a:lnTo>
                      <a:pt x="1383" y="3147"/>
                    </a:lnTo>
                    <a:lnTo>
                      <a:pt x="1381" y="3143"/>
                    </a:lnTo>
                    <a:lnTo>
                      <a:pt x="1378" y="3140"/>
                    </a:lnTo>
                    <a:lnTo>
                      <a:pt x="1375" y="3137"/>
                    </a:lnTo>
                    <a:lnTo>
                      <a:pt x="1370" y="3136"/>
                    </a:lnTo>
                    <a:lnTo>
                      <a:pt x="1285" y="3109"/>
                    </a:lnTo>
                    <a:lnTo>
                      <a:pt x="1204" y="3078"/>
                    </a:lnTo>
                    <a:lnTo>
                      <a:pt x="1123" y="3042"/>
                    </a:lnTo>
                    <a:lnTo>
                      <a:pt x="1046" y="3001"/>
                    </a:lnTo>
                    <a:lnTo>
                      <a:pt x="1038" y="2998"/>
                    </a:lnTo>
                    <a:lnTo>
                      <a:pt x="1031" y="2998"/>
                    </a:lnTo>
                    <a:lnTo>
                      <a:pt x="1023" y="3003"/>
                    </a:lnTo>
                    <a:lnTo>
                      <a:pt x="943" y="3064"/>
                    </a:lnTo>
                    <a:lnTo>
                      <a:pt x="862" y="3125"/>
                    </a:lnTo>
                    <a:lnTo>
                      <a:pt x="837" y="3141"/>
                    </a:lnTo>
                    <a:lnTo>
                      <a:pt x="810" y="3152"/>
                    </a:lnTo>
                    <a:lnTo>
                      <a:pt x="782" y="3158"/>
                    </a:lnTo>
                    <a:lnTo>
                      <a:pt x="754" y="3161"/>
                    </a:lnTo>
                    <a:lnTo>
                      <a:pt x="725" y="3158"/>
                    </a:lnTo>
                    <a:lnTo>
                      <a:pt x="697" y="3152"/>
                    </a:lnTo>
                    <a:lnTo>
                      <a:pt x="670" y="3141"/>
                    </a:lnTo>
                    <a:lnTo>
                      <a:pt x="646" y="3126"/>
                    </a:lnTo>
                    <a:lnTo>
                      <a:pt x="624" y="3107"/>
                    </a:lnTo>
                    <a:lnTo>
                      <a:pt x="402" y="2885"/>
                    </a:lnTo>
                    <a:lnTo>
                      <a:pt x="383" y="2862"/>
                    </a:lnTo>
                    <a:lnTo>
                      <a:pt x="368" y="2838"/>
                    </a:lnTo>
                    <a:lnTo>
                      <a:pt x="357" y="2811"/>
                    </a:lnTo>
                    <a:lnTo>
                      <a:pt x="351" y="2782"/>
                    </a:lnTo>
                    <a:lnTo>
                      <a:pt x="348" y="2754"/>
                    </a:lnTo>
                    <a:lnTo>
                      <a:pt x="351" y="2726"/>
                    </a:lnTo>
                    <a:lnTo>
                      <a:pt x="357" y="2697"/>
                    </a:lnTo>
                    <a:lnTo>
                      <a:pt x="368" y="2671"/>
                    </a:lnTo>
                    <a:lnTo>
                      <a:pt x="384" y="2645"/>
                    </a:lnTo>
                    <a:lnTo>
                      <a:pt x="444" y="2564"/>
                    </a:lnTo>
                    <a:lnTo>
                      <a:pt x="506" y="2484"/>
                    </a:lnTo>
                    <a:lnTo>
                      <a:pt x="510" y="2476"/>
                    </a:lnTo>
                    <a:lnTo>
                      <a:pt x="510" y="2469"/>
                    </a:lnTo>
                    <a:lnTo>
                      <a:pt x="508" y="2461"/>
                    </a:lnTo>
                    <a:lnTo>
                      <a:pt x="467" y="2384"/>
                    </a:lnTo>
                    <a:lnTo>
                      <a:pt x="431" y="2303"/>
                    </a:lnTo>
                    <a:lnTo>
                      <a:pt x="400" y="2221"/>
                    </a:lnTo>
                    <a:lnTo>
                      <a:pt x="373" y="2136"/>
                    </a:lnTo>
                    <a:lnTo>
                      <a:pt x="372" y="2132"/>
                    </a:lnTo>
                    <a:lnTo>
                      <a:pt x="369" y="2128"/>
                    </a:lnTo>
                    <a:lnTo>
                      <a:pt x="366" y="2125"/>
                    </a:lnTo>
                    <a:lnTo>
                      <a:pt x="362" y="2123"/>
                    </a:lnTo>
                    <a:lnTo>
                      <a:pt x="356" y="2122"/>
                    </a:lnTo>
                    <a:lnTo>
                      <a:pt x="256" y="2108"/>
                    </a:lnTo>
                    <a:lnTo>
                      <a:pt x="156" y="2094"/>
                    </a:lnTo>
                    <a:lnTo>
                      <a:pt x="124" y="2086"/>
                    </a:lnTo>
                    <a:lnTo>
                      <a:pt x="94" y="2073"/>
                    </a:lnTo>
                    <a:lnTo>
                      <a:pt x="68" y="2054"/>
                    </a:lnTo>
                    <a:lnTo>
                      <a:pt x="45" y="2032"/>
                    </a:lnTo>
                    <a:lnTo>
                      <a:pt x="25" y="2006"/>
                    </a:lnTo>
                    <a:lnTo>
                      <a:pt x="12" y="1976"/>
                    </a:lnTo>
                    <a:lnTo>
                      <a:pt x="3" y="1945"/>
                    </a:lnTo>
                    <a:lnTo>
                      <a:pt x="0" y="1912"/>
                    </a:lnTo>
                    <a:lnTo>
                      <a:pt x="0" y="1598"/>
                    </a:lnTo>
                    <a:lnTo>
                      <a:pt x="3" y="1565"/>
                    </a:lnTo>
                    <a:lnTo>
                      <a:pt x="12" y="1534"/>
                    </a:lnTo>
                    <a:lnTo>
                      <a:pt x="25" y="1504"/>
                    </a:lnTo>
                    <a:lnTo>
                      <a:pt x="45" y="1478"/>
                    </a:lnTo>
                    <a:lnTo>
                      <a:pt x="68" y="1456"/>
                    </a:lnTo>
                    <a:lnTo>
                      <a:pt x="94" y="1437"/>
                    </a:lnTo>
                    <a:lnTo>
                      <a:pt x="124" y="1424"/>
                    </a:lnTo>
                    <a:lnTo>
                      <a:pt x="156" y="1416"/>
                    </a:lnTo>
                    <a:lnTo>
                      <a:pt x="256" y="1402"/>
                    </a:lnTo>
                    <a:lnTo>
                      <a:pt x="356" y="1388"/>
                    </a:lnTo>
                    <a:lnTo>
                      <a:pt x="362" y="1387"/>
                    </a:lnTo>
                    <a:lnTo>
                      <a:pt x="366" y="1385"/>
                    </a:lnTo>
                    <a:lnTo>
                      <a:pt x="369" y="1382"/>
                    </a:lnTo>
                    <a:lnTo>
                      <a:pt x="372" y="1378"/>
                    </a:lnTo>
                    <a:lnTo>
                      <a:pt x="373" y="1374"/>
                    </a:lnTo>
                    <a:lnTo>
                      <a:pt x="400" y="1289"/>
                    </a:lnTo>
                    <a:lnTo>
                      <a:pt x="431" y="1207"/>
                    </a:lnTo>
                    <a:lnTo>
                      <a:pt x="467" y="1126"/>
                    </a:lnTo>
                    <a:lnTo>
                      <a:pt x="508" y="1049"/>
                    </a:lnTo>
                    <a:lnTo>
                      <a:pt x="510" y="1041"/>
                    </a:lnTo>
                    <a:lnTo>
                      <a:pt x="510" y="1034"/>
                    </a:lnTo>
                    <a:lnTo>
                      <a:pt x="506" y="1026"/>
                    </a:lnTo>
                    <a:lnTo>
                      <a:pt x="444" y="946"/>
                    </a:lnTo>
                    <a:lnTo>
                      <a:pt x="384" y="865"/>
                    </a:lnTo>
                    <a:lnTo>
                      <a:pt x="368" y="839"/>
                    </a:lnTo>
                    <a:lnTo>
                      <a:pt x="357" y="813"/>
                    </a:lnTo>
                    <a:lnTo>
                      <a:pt x="351" y="784"/>
                    </a:lnTo>
                    <a:lnTo>
                      <a:pt x="348" y="756"/>
                    </a:lnTo>
                    <a:lnTo>
                      <a:pt x="351" y="728"/>
                    </a:lnTo>
                    <a:lnTo>
                      <a:pt x="357" y="700"/>
                    </a:lnTo>
                    <a:lnTo>
                      <a:pt x="368" y="672"/>
                    </a:lnTo>
                    <a:lnTo>
                      <a:pt x="383" y="648"/>
                    </a:lnTo>
                    <a:lnTo>
                      <a:pt x="402" y="625"/>
                    </a:lnTo>
                    <a:lnTo>
                      <a:pt x="624" y="403"/>
                    </a:lnTo>
                    <a:lnTo>
                      <a:pt x="646" y="384"/>
                    </a:lnTo>
                    <a:lnTo>
                      <a:pt x="670" y="369"/>
                    </a:lnTo>
                    <a:lnTo>
                      <a:pt x="697" y="358"/>
                    </a:lnTo>
                    <a:lnTo>
                      <a:pt x="725" y="352"/>
                    </a:lnTo>
                    <a:lnTo>
                      <a:pt x="754" y="350"/>
                    </a:lnTo>
                    <a:lnTo>
                      <a:pt x="782" y="352"/>
                    </a:lnTo>
                    <a:lnTo>
                      <a:pt x="810" y="358"/>
                    </a:lnTo>
                    <a:lnTo>
                      <a:pt x="837" y="369"/>
                    </a:lnTo>
                    <a:lnTo>
                      <a:pt x="862" y="385"/>
                    </a:lnTo>
                    <a:lnTo>
                      <a:pt x="943" y="446"/>
                    </a:lnTo>
                    <a:lnTo>
                      <a:pt x="1023" y="507"/>
                    </a:lnTo>
                    <a:lnTo>
                      <a:pt x="1031" y="512"/>
                    </a:lnTo>
                    <a:lnTo>
                      <a:pt x="1038" y="512"/>
                    </a:lnTo>
                    <a:lnTo>
                      <a:pt x="1046" y="509"/>
                    </a:lnTo>
                    <a:lnTo>
                      <a:pt x="1123" y="468"/>
                    </a:lnTo>
                    <a:lnTo>
                      <a:pt x="1204" y="432"/>
                    </a:lnTo>
                    <a:lnTo>
                      <a:pt x="1285" y="401"/>
                    </a:lnTo>
                    <a:lnTo>
                      <a:pt x="1370" y="374"/>
                    </a:lnTo>
                    <a:lnTo>
                      <a:pt x="1375" y="373"/>
                    </a:lnTo>
                    <a:lnTo>
                      <a:pt x="1378" y="370"/>
                    </a:lnTo>
                    <a:lnTo>
                      <a:pt x="1381" y="367"/>
                    </a:lnTo>
                    <a:lnTo>
                      <a:pt x="1383" y="363"/>
                    </a:lnTo>
                    <a:lnTo>
                      <a:pt x="1384" y="357"/>
                    </a:lnTo>
                    <a:lnTo>
                      <a:pt x="1398" y="256"/>
                    </a:lnTo>
                    <a:lnTo>
                      <a:pt x="1412" y="156"/>
                    </a:lnTo>
                    <a:lnTo>
                      <a:pt x="1420" y="124"/>
                    </a:lnTo>
                    <a:lnTo>
                      <a:pt x="1433" y="95"/>
                    </a:lnTo>
                    <a:lnTo>
                      <a:pt x="1452" y="68"/>
                    </a:lnTo>
                    <a:lnTo>
                      <a:pt x="1474" y="45"/>
                    </a:lnTo>
                    <a:lnTo>
                      <a:pt x="1500" y="26"/>
                    </a:lnTo>
                    <a:lnTo>
                      <a:pt x="1529" y="12"/>
                    </a:lnTo>
                    <a:lnTo>
                      <a:pt x="1560" y="3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rgbClr val="F7BFA4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1" name="Freeform 124">
                <a:extLst>
                  <a:ext uri="{FF2B5EF4-FFF2-40B4-BE49-F238E27FC236}">
                    <a16:creationId xmlns:a16="http://schemas.microsoft.com/office/drawing/2014/main" xmlns="" id="{4208FBC8-F444-4D96-A989-2EBB74F6EB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24399" y="4830571"/>
                <a:ext cx="224140" cy="225614"/>
              </a:xfrm>
              <a:custGeom>
                <a:avLst/>
                <a:gdLst>
                  <a:gd name="T0" fmla="*/ 639 w 1518"/>
                  <a:gd name="T1" fmla="*/ 176 h 1524"/>
                  <a:gd name="T2" fmla="*/ 475 w 1518"/>
                  <a:gd name="T3" fmla="*/ 237 h 1524"/>
                  <a:gd name="T4" fmla="*/ 338 w 1518"/>
                  <a:gd name="T5" fmla="*/ 340 h 1524"/>
                  <a:gd name="T6" fmla="*/ 235 w 1518"/>
                  <a:gd name="T7" fmla="*/ 477 h 1524"/>
                  <a:gd name="T8" fmla="*/ 175 w 1518"/>
                  <a:gd name="T9" fmla="*/ 642 h 1524"/>
                  <a:gd name="T10" fmla="*/ 166 w 1518"/>
                  <a:gd name="T11" fmla="*/ 823 h 1524"/>
                  <a:gd name="T12" fmla="*/ 210 w 1518"/>
                  <a:gd name="T13" fmla="*/ 995 h 1524"/>
                  <a:gd name="T14" fmla="*/ 299 w 1518"/>
                  <a:gd name="T15" fmla="*/ 1142 h 1524"/>
                  <a:gd name="T16" fmla="*/ 426 w 1518"/>
                  <a:gd name="T17" fmla="*/ 1258 h 1524"/>
                  <a:gd name="T18" fmla="*/ 582 w 1518"/>
                  <a:gd name="T19" fmla="*/ 1333 h 1524"/>
                  <a:gd name="T20" fmla="*/ 759 w 1518"/>
                  <a:gd name="T21" fmla="*/ 1360 h 1524"/>
                  <a:gd name="T22" fmla="*/ 936 w 1518"/>
                  <a:gd name="T23" fmla="*/ 1333 h 1524"/>
                  <a:gd name="T24" fmla="*/ 1092 w 1518"/>
                  <a:gd name="T25" fmla="*/ 1258 h 1524"/>
                  <a:gd name="T26" fmla="*/ 1219 w 1518"/>
                  <a:gd name="T27" fmla="*/ 1142 h 1524"/>
                  <a:gd name="T28" fmla="*/ 1308 w 1518"/>
                  <a:gd name="T29" fmla="*/ 995 h 1524"/>
                  <a:gd name="T30" fmla="*/ 1352 w 1518"/>
                  <a:gd name="T31" fmla="*/ 823 h 1524"/>
                  <a:gd name="T32" fmla="*/ 1343 w 1518"/>
                  <a:gd name="T33" fmla="*/ 642 h 1524"/>
                  <a:gd name="T34" fmla="*/ 1283 w 1518"/>
                  <a:gd name="T35" fmla="*/ 477 h 1524"/>
                  <a:gd name="T36" fmla="*/ 1180 w 1518"/>
                  <a:gd name="T37" fmla="*/ 340 h 1524"/>
                  <a:gd name="T38" fmla="*/ 1043 w 1518"/>
                  <a:gd name="T39" fmla="*/ 237 h 1524"/>
                  <a:gd name="T40" fmla="*/ 879 w 1518"/>
                  <a:gd name="T41" fmla="*/ 176 h 1524"/>
                  <a:gd name="T42" fmla="*/ 759 w 1518"/>
                  <a:gd name="T43" fmla="*/ 0 h 1524"/>
                  <a:gd name="T44" fmla="*/ 961 w 1518"/>
                  <a:gd name="T45" fmla="*/ 27 h 1524"/>
                  <a:gd name="T46" fmla="*/ 1142 w 1518"/>
                  <a:gd name="T47" fmla="*/ 105 h 1524"/>
                  <a:gd name="T48" fmla="*/ 1296 w 1518"/>
                  <a:gd name="T49" fmla="*/ 224 h 1524"/>
                  <a:gd name="T50" fmla="*/ 1414 w 1518"/>
                  <a:gd name="T51" fmla="*/ 378 h 1524"/>
                  <a:gd name="T52" fmla="*/ 1492 w 1518"/>
                  <a:gd name="T53" fmla="*/ 560 h 1524"/>
                  <a:gd name="T54" fmla="*/ 1518 w 1518"/>
                  <a:gd name="T55" fmla="*/ 762 h 1524"/>
                  <a:gd name="T56" fmla="*/ 1492 w 1518"/>
                  <a:gd name="T57" fmla="*/ 964 h 1524"/>
                  <a:gd name="T58" fmla="*/ 1414 w 1518"/>
                  <a:gd name="T59" fmla="*/ 1146 h 1524"/>
                  <a:gd name="T60" fmla="*/ 1296 w 1518"/>
                  <a:gd name="T61" fmla="*/ 1300 h 1524"/>
                  <a:gd name="T62" fmla="*/ 1142 w 1518"/>
                  <a:gd name="T63" fmla="*/ 1419 h 1524"/>
                  <a:gd name="T64" fmla="*/ 961 w 1518"/>
                  <a:gd name="T65" fmla="*/ 1497 h 1524"/>
                  <a:gd name="T66" fmla="*/ 759 w 1518"/>
                  <a:gd name="T67" fmla="*/ 1524 h 1524"/>
                  <a:gd name="T68" fmla="*/ 557 w 1518"/>
                  <a:gd name="T69" fmla="*/ 1497 h 1524"/>
                  <a:gd name="T70" fmla="*/ 376 w 1518"/>
                  <a:gd name="T71" fmla="*/ 1419 h 1524"/>
                  <a:gd name="T72" fmla="*/ 222 w 1518"/>
                  <a:gd name="T73" fmla="*/ 1300 h 1524"/>
                  <a:gd name="T74" fmla="*/ 104 w 1518"/>
                  <a:gd name="T75" fmla="*/ 1146 h 1524"/>
                  <a:gd name="T76" fmla="*/ 26 w 1518"/>
                  <a:gd name="T77" fmla="*/ 964 h 1524"/>
                  <a:gd name="T78" fmla="*/ 0 w 1518"/>
                  <a:gd name="T79" fmla="*/ 762 h 1524"/>
                  <a:gd name="T80" fmla="*/ 26 w 1518"/>
                  <a:gd name="T81" fmla="*/ 560 h 1524"/>
                  <a:gd name="T82" fmla="*/ 104 w 1518"/>
                  <a:gd name="T83" fmla="*/ 378 h 1524"/>
                  <a:gd name="T84" fmla="*/ 222 w 1518"/>
                  <a:gd name="T85" fmla="*/ 224 h 1524"/>
                  <a:gd name="T86" fmla="*/ 376 w 1518"/>
                  <a:gd name="T87" fmla="*/ 105 h 1524"/>
                  <a:gd name="T88" fmla="*/ 557 w 1518"/>
                  <a:gd name="T89" fmla="*/ 27 h 1524"/>
                  <a:gd name="T90" fmla="*/ 759 w 1518"/>
                  <a:gd name="T91" fmla="*/ 0 h 1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18" h="1524">
                    <a:moveTo>
                      <a:pt x="759" y="164"/>
                    </a:moveTo>
                    <a:lnTo>
                      <a:pt x="699" y="167"/>
                    </a:lnTo>
                    <a:lnTo>
                      <a:pt x="639" y="176"/>
                    </a:lnTo>
                    <a:lnTo>
                      <a:pt x="582" y="191"/>
                    </a:lnTo>
                    <a:lnTo>
                      <a:pt x="527" y="211"/>
                    </a:lnTo>
                    <a:lnTo>
                      <a:pt x="475" y="237"/>
                    </a:lnTo>
                    <a:lnTo>
                      <a:pt x="426" y="266"/>
                    </a:lnTo>
                    <a:lnTo>
                      <a:pt x="380" y="300"/>
                    </a:lnTo>
                    <a:lnTo>
                      <a:pt x="338" y="340"/>
                    </a:lnTo>
                    <a:lnTo>
                      <a:pt x="299" y="382"/>
                    </a:lnTo>
                    <a:lnTo>
                      <a:pt x="265" y="428"/>
                    </a:lnTo>
                    <a:lnTo>
                      <a:pt x="235" y="477"/>
                    </a:lnTo>
                    <a:lnTo>
                      <a:pt x="210" y="529"/>
                    </a:lnTo>
                    <a:lnTo>
                      <a:pt x="189" y="584"/>
                    </a:lnTo>
                    <a:lnTo>
                      <a:pt x="175" y="642"/>
                    </a:lnTo>
                    <a:lnTo>
                      <a:pt x="166" y="701"/>
                    </a:lnTo>
                    <a:lnTo>
                      <a:pt x="163" y="762"/>
                    </a:lnTo>
                    <a:lnTo>
                      <a:pt x="166" y="823"/>
                    </a:lnTo>
                    <a:lnTo>
                      <a:pt x="175" y="882"/>
                    </a:lnTo>
                    <a:lnTo>
                      <a:pt x="189" y="940"/>
                    </a:lnTo>
                    <a:lnTo>
                      <a:pt x="210" y="995"/>
                    </a:lnTo>
                    <a:lnTo>
                      <a:pt x="235" y="1047"/>
                    </a:lnTo>
                    <a:lnTo>
                      <a:pt x="265" y="1096"/>
                    </a:lnTo>
                    <a:lnTo>
                      <a:pt x="299" y="1142"/>
                    </a:lnTo>
                    <a:lnTo>
                      <a:pt x="338" y="1184"/>
                    </a:lnTo>
                    <a:lnTo>
                      <a:pt x="380" y="1224"/>
                    </a:lnTo>
                    <a:lnTo>
                      <a:pt x="426" y="1258"/>
                    </a:lnTo>
                    <a:lnTo>
                      <a:pt x="475" y="1287"/>
                    </a:lnTo>
                    <a:lnTo>
                      <a:pt x="527" y="1313"/>
                    </a:lnTo>
                    <a:lnTo>
                      <a:pt x="582" y="1333"/>
                    </a:lnTo>
                    <a:lnTo>
                      <a:pt x="639" y="1348"/>
                    </a:lnTo>
                    <a:lnTo>
                      <a:pt x="699" y="1357"/>
                    </a:lnTo>
                    <a:lnTo>
                      <a:pt x="759" y="1360"/>
                    </a:lnTo>
                    <a:lnTo>
                      <a:pt x="819" y="1357"/>
                    </a:lnTo>
                    <a:lnTo>
                      <a:pt x="879" y="1348"/>
                    </a:lnTo>
                    <a:lnTo>
                      <a:pt x="936" y="1333"/>
                    </a:lnTo>
                    <a:lnTo>
                      <a:pt x="991" y="1313"/>
                    </a:lnTo>
                    <a:lnTo>
                      <a:pt x="1043" y="1287"/>
                    </a:lnTo>
                    <a:lnTo>
                      <a:pt x="1092" y="1258"/>
                    </a:lnTo>
                    <a:lnTo>
                      <a:pt x="1138" y="1224"/>
                    </a:lnTo>
                    <a:lnTo>
                      <a:pt x="1180" y="1184"/>
                    </a:lnTo>
                    <a:lnTo>
                      <a:pt x="1219" y="1142"/>
                    </a:lnTo>
                    <a:lnTo>
                      <a:pt x="1253" y="1096"/>
                    </a:lnTo>
                    <a:lnTo>
                      <a:pt x="1283" y="1047"/>
                    </a:lnTo>
                    <a:lnTo>
                      <a:pt x="1308" y="995"/>
                    </a:lnTo>
                    <a:lnTo>
                      <a:pt x="1329" y="940"/>
                    </a:lnTo>
                    <a:lnTo>
                      <a:pt x="1343" y="882"/>
                    </a:lnTo>
                    <a:lnTo>
                      <a:pt x="1352" y="823"/>
                    </a:lnTo>
                    <a:lnTo>
                      <a:pt x="1355" y="762"/>
                    </a:lnTo>
                    <a:lnTo>
                      <a:pt x="1352" y="701"/>
                    </a:lnTo>
                    <a:lnTo>
                      <a:pt x="1343" y="642"/>
                    </a:lnTo>
                    <a:lnTo>
                      <a:pt x="1329" y="584"/>
                    </a:lnTo>
                    <a:lnTo>
                      <a:pt x="1308" y="529"/>
                    </a:lnTo>
                    <a:lnTo>
                      <a:pt x="1283" y="477"/>
                    </a:lnTo>
                    <a:lnTo>
                      <a:pt x="1253" y="428"/>
                    </a:lnTo>
                    <a:lnTo>
                      <a:pt x="1219" y="382"/>
                    </a:lnTo>
                    <a:lnTo>
                      <a:pt x="1180" y="340"/>
                    </a:lnTo>
                    <a:lnTo>
                      <a:pt x="1138" y="300"/>
                    </a:lnTo>
                    <a:lnTo>
                      <a:pt x="1092" y="266"/>
                    </a:lnTo>
                    <a:lnTo>
                      <a:pt x="1043" y="237"/>
                    </a:lnTo>
                    <a:lnTo>
                      <a:pt x="991" y="211"/>
                    </a:lnTo>
                    <a:lnTo>
                      <a:pt x="936" y="191"/>
                    </a:lnTo>
                    <a:lnTo>
                      <a:pt x="879" y="176"/>
                    </a:lnTo>
                    <a:lnTo>
                      <a:pt x="819" y="167"/>
                    </a:lnTo>
                    <a:lnTo>
                      <a:pt x="759" y="164"/>
                    </a:lnTo>
                    <a:close/>
                    <a:moveTo>
                      <a:pt x="759" y="0"/>
                    </a:moveTo>
                    <a:lnTo>
                      <a:pt x="828" y="4"/>
                    </a:lnTo>
                    <a:lnTo>
                      <a:pt x="896" y="12"/>
                    </a:lnTo>
                    <a:lnTo>
                      <a:pt x="961" y="27"/>
                    </a:lnTo>
                    <a:lnTo>
                      <a:pt x="1024" y="48"/>
                    </a:lnTo>
                    <a:lnTo>
                      <a:pt x="1085" y="74"/>
                    </a:lnTo>
                    <a:lnTo>
                      <a:pt x="1142" y="105"/>
                    </a:lnTo>
                    <a:lnTo>
                      <a:pt x="1197" y="140"/>
                    </a:lnTo>
                    <a:lnTo>
                      <a:pt x="1248" y="179"/>
                    </a:lnTo>
                    <a:lnTo>
                      <a:pt x="1296" y="224"/>
                    </a:lnTo>
                    <a:lnTo>
                      <a:pt x="1340" y="272"/>
                    </a:lnTo>
                    <a:lnTo>
                      <a:pt x="1379" y="323"/>
                    </a:lnTo>
                    <a:lnTo>
                      <a:pt x="1414" y="378"/>
                    </a:lnTo>
                    <a:lnTo>
                      <a:pt x="1445" y="435"/>
                    </a:lnTo>
                    <a:lnTo>
                      <a:pt x="1471" y="496"/>
                    </a:lnTo>
                    <a:lnTo>
                      <a:pt x="1492" y="560"/>
                    </a:lnTo>
                    <a:lnTo>
                      <a:pt x="1507" y="625"/>
                    </a:lnTo>
                    <a:lnTo>
                      <a:pt x="1515" y="693"/>
                    </a:lnTo>
                    <a:lnTo>
                      <a:pt x="1518" y="762"/>
                    </a:lnTo>
                    <a:lnTo>
                      <a:pt x="1515" y="831"/>
                    </a:lnTo>
                    <a:lnTo>
                      <a:pt x="1507" y="899"/>
                    </a:lnTo>
                    <a:lnTo>
                      <a:pt x="1492" y="964"/>
                    </a:lnTo>
                    <a:lnTo>
                      <a:pt x="1471" y="1028"/>
                    </a:lnTo>
                    <a:lnTo>
                      <a:pt x="1445" y="1089"/>
                    </a:lnTo>
                    <a:lnTo>
                      <a:pt x="1414" y="1146"/>
                    </a:lnTo>
                    <a:lnTo>
                      <a:pt x="1379" y="1201"/>
                    </a:lnTo>
                    <a:lnTo>
                      <a:pt x="1340" y="1252"/>
                    </a:lnTo>
                    <a:lnTo>
                      <a:pt x="1296" y="1300"/>
                    </a:lnTo>
                    <a:lnTo>
                      <a:pt x="1248" y="1345"/>
                    </a:lnTo>
                    <a:lnTo>
                      <a:pt x="1197" y="1384"/>
                    </a:lnTo>
                    <a:lnTo>
                      <a:pt x="1142" y="1419"/>
                    </a:lnTo>
                    <a:lnTo>
                      <a:pt x="1085" y="1450"/>
                    </a:lnTo>
                    <a:lnTo>
                      <a:pt x="1024" y="1476"/>
                    </a:lnTo>
                    <a:lnTo>
                      <a:pt x="961" y="1497"/>
                    </a:lnTo>
                    <a:lnTo>
                      <a:pt x="896" y="1512"/>
                    </a:lnTo>
                    <a:lnTo>
                      <a:pt x="828" y="1520"/>
                    </a:lnTo>
                    <a:lnTo>
                      <a:pt x="759" y="1524"/>
                    </a:lnTo>
                    <a:lnTo>
                      <a:pt x="690" y="1520"/>
                    </a:lnTo>
                    <a:lnTo>
                      <a:pt x="622" y="1512"/>
                    </a:lnTo>
                    <a:lnTo>
                      <a:pt x="557" y="1497"/>
                    </a:lnTo>
                    <a:lnTo>
                      <a:pt x="494" y="1476"/>
                    </a:lnTo>
                    <a:lnTo>
                      <a:pt x="433" y="1450"/>
                    </a:lnTo>
                    <a:lnTo>
                      <a:pt x="376" y="1419"/>
                    </a:lnTo>
                    <a:lnTo>
                      <a:pt x="321" y="1384"/>
                    </a:lnTo>
                    <a:lnTo>
                      <a:pt x="270" y="1345"/>
                    </a:lnTo>
                    <a:lnTo>
                      <a:pt x="222" y="1300"/>
                    </a:lnTo>
                    <a:lnTo>
                      <a:pt x="178" y="1252"/>
                    </a:lnTo>
                    <a:lnTo>
                      <a:pt x="139" y="1201"/>
                    </a:lnTo>
                    <a:lnTo>
                      <a:pt x="104" y="1146"/>
                    </a:lnTo>
                    <a:lnTo>
                      <a:pt x="73" y="1089"/>
                    </a:lnTo>
                    <a:lnTo>
                      <a:pt x="47" y="1028"/>
                    </a:lnTo>
                    <a:lnTo>
                      <a:pt x="26" y="964"/>
                    </a:lnTo>
                    <a:lnTo>
                      <a:pt x="11" y="899"/>
                    </a:lnTo>
                    <a:lnTo>
                      <a:pt x="3" y="831"/>
                    </a:lnTo>
                    <a:lnTo>
                      <a:pt x="0" y="762"/>
                    </a:lnTo>
                    <a:lnTo>
                      <a:pt x="3" y="693"/>
                    </a:lnTo>
                    <a:lnTo>
                      <a:pt x="11" y="625"/>
                    </a:lnTo>
                    <a:lnTo>
                      <a:pt x="26" y="560"/>
                    </a:lnTo>
                    <a:lnTo>
                      <a:pt x="47" y="496"/>
                    </a:lnTo>
                    <a:lnTo>
                      <a:pt x="73" y="435"/>
                    </a:lnTo>
                    <a:lnTo>
                      <a:pt x="104" y="378"/>
                    </a:lnTo>
                    <a:lnTo>
                      <a:pt x="139" y="323"/>
                    </a:lnTo>
                    <a:lnTo>
                      <a:pt x="178" y="272"/>
                    </a:lnTo>
                    <a:lnTo>
                      <a:pt x="222" y="224"/>
                    </a:lnTo>
                    <a:lnTo>
                      <a:pt x="270" y="179"/>
                    </a:lnTo>
                    <a:lnTo>
                      <a:pt x="321" y="140"/>
                    </a:lnTo>
                    <a:lnTo>
                      <a:pt x="376" y="105"/>
                    </a:lnTo>
                    <a:lnTo>
                      <a:pt x="433" y="74"/>
                    </a:lnTo>
                    <a:lnTo>
                      <a:pt x="494" y="48"/>
                    </a:lnTo>
                    <a:lnTo>
                      <a:pt x="557" y="27"/>
                    </a:lnTo>
                    <a:lnTo>
                      <a:pt x="622" y="12"/>
                    </a:lnTo>
                    <a:lnTo>
                      <a:pt x="690" y="4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CDE4F6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693F3F69-3D7C-460F-9098-D2A1D3187279}"/>
              </a:ext>
            </a:extLst>
          </p:cNvPr>
          <p:cNvGrpSpPr/>
          <p:nvPr/>
        </p:nvGrpSpPr>
        <p:grpSpPr>
          <a:xfrm>
            <a:off x="6640408" y="1835442"/>
            <a:ext cx="3868842" cy="910383"/>
            <a:chOff x="6640408" y="1835442"/>
            <a:chExt cx="3868842" cy="910383"/>
          </a:xfrm>
        </p:grpSpPr>
        <p:grpSp>
          <p:nvGrpSpPr>
            <p:cNvPr id="36" name="Group 30">
              <a:extLst>
                <a:ext uri="{FF2B5EF4-FFF2-40B4-BE49-F238E27FC236}">
                  <a16:creationId xmlns:a16="http://schemas.microsoft.com/office/drawing/2014/main" xmlns="" id="{033B7B48-6FD3-4C8B-968D-0E5F1EDCDCC0}"/>
                </a:ext>
              </a:extLst>
            </p:cNvPr>
            <p:cNvGrpSpPr/>
            <p:nvPr/>
          </p:nvGrpSpPr>
          <p:grpSpPr>
            <a:xfrm flipH="1">
              <a:off x="6640408" y="2229451"/>
              <a:ext cx="1191260" cy="192193"/>
              <a:chOff x="3934014" y="2856701"/>
              <a:chExt cx="1348342" cy="218005"/>
            </a:xfrm>
            <a:solidFill>
              <a:srgbClr val="CDE4F6"/>
            </a:solidFill>
          </p:grpSpPr>
          <p:sp>
            <p:nvSpPr>
              <p:cNvPr id="44" name="Freeform 31">
                <a:extLst>
                  <a:ext uri="{FF2B5EF4-FFF2-40B4-BE49-F238E27FC236}">
                    <a16:creationId xmlns:a16="http://schemas.microsoft.com/office/drawing/2014/main" xmlns="" id="{1742DDAA-8615-41F0-8410-A7FA5636783B}"/>
                  </a:ext>
                </a:extLst>
              </p:cNvPr>
              <p:cNvSpPr/>
              <p:nvPr/>
            </p:nvSpPr>
            <p:spPr bwMode="auto">
              <a:xfrm>
                <a:off x="3934014" y="2856701"/>
                <a:ext cx="1320942" cy="192987"/>
              </a:xfrm>
              <a:custGeom>
                <a:avLst/>
                <a:gdLst>
                  <a:gd name="T0" fmla="*/ 1425 w 1425"/>
                  <a:gd name="T1" fmla="*/ 153 h 162"/>
                  <a:gd name="T2" fmla="*/ 1273 w 1425"/>
                  <a:gd name="T3" fmla="*/ 0 h 162"/>
                  <a:gd name="T4" fmla="*/ 0 w 1425"/>
                  <a:gd name="T5" fmla="*/ 0 h 162"/>
                  <a:gd name="T6" fmla="*/ 0 w 1425"/>
                  <a:gd name="T7" fmla="*/ 14 h 162"/>
                  <a:gd name="T8" fmla="*/ 1268 w 1425"/>
                  <a:gd name="T9" fmla="*/ 14 h 162"/>
                  <a:gd name="T10" fmla="*/ 1416 w 1425"/>
                  <a:gd name="T11" fmla="*/ 162 h 162"/>
                  <a:gd name="T12" fmla="*/ 1425 w 1425"/>
                  <a:gd name="T13" fmla="*/ 15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5" h="162">
                    <a:moveTo>
                      <a:pt x="1425" y="153"/>
                    </a:moveTo>
                    <a:lnTo>
                      <a:pt x="1273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1268" y="14"/>
                    </a:lnTo>
                    <a:lnTo>
                      <a:pt x="1416" y="162"/>
                    </a:lnTo>
                    <a:lnTo>
                      <a:pt x="1425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5" name="Freeform 32">
                <a:extLst>
                  <a:ext uri="{FF2B5EF4-FFF2-40B4-BE49-F238E27FC236}">
                    <a16:creationId xmlns:a16="http://schemas.microsoft.com/office/drawing/2014/main" xmlns="" id="{E726AB38-3583-4E2B-9A32-ABC4E207EF7E}"/>
                  </a:ext>
                </a:extLst>
              </p:cNvPr>
              <p:cNvSpPr/>
              <p:nvPr/>
            </p:nvSpPr>
            <p:spPr bwMode="auto">
              <a:xfrm>
                <a:off x="5219218" y="3013950"/>
                <a:ext cx="63138" cy="60756"/>
              </a:xfrm>
              <a:custGeom>
                <a:avLst/>
                <a:gdLst>
                  <a:gd name="T0" fmla="*/ 53 w 53"/>
                  <a:gd name="T1" fmla="*/ 51 h 51"/>
                  <a:gd name="T2" fmla="*/ 42 w 53"/>
                  <a:gd name="T3" fmla="*/ 0 h 51"/>
                  <a:gd name="T4" fmla="*/ 0 w 53"/>
                  <a:gd name="T5" fmla="*/ 42 h 51"/>
                  <a:gd name="T6" fmla="*/ 53 w 53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51">
                    <a:moveTo>
                      <a:pt x="53" y="51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5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xmlns="" id="{6DAAB394-9BAA-4E1E-846E-DA819EFB18AB}"/>
                </a:ext>
              </a:extLst>
            </p:cNvPr>
            <p:cNvGrpSpPr/>
            <p:nvPr/>
          </p:nvGrpSpPr>
          <p:grpSpPr>
            <a:xfrm>
              <a:off x="8082703" y="1858518"/>
              <a:ext cx="2426547" cy="887307"/>
              <a:chOff x="899" y="2067"/>
              <a:chExt cx="2866" cy="1048"/>
            </a:xfrm>
          </p:grpSpPr>
          <p:sp>
            <p:nvSpPr>
              <p:cNvPr id="64" name="Rectangle 49">
                <a:extLst>
                  <a:ext uri="{FF2B5EF4-FFF2-40B4-BE49-F238E27FC236}">
                    <a16:creationId xmlns:a16="http://schemas.microsoft.com/office/drawing/2014/main" xmlns="" id="{8847B613-A83D-4A49-84C3-4CBFA7F4B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" y="2542"/>
                <a:ext cx="2866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defTabSz="609585">
                  <a:lnSpc>
                    <a:spcPts val="2000"/>
                  </a:lnSpc>
                  <a:buClr>
                    <a:srgbClr val="E7E6E6">
                      <a:lumMod val="10000"/>
                    </a:srgbClr>
                  </a:buClr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请在此处添加具体内容，文字尽量言简意赅，简单描述即可。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Rectangle 49">
                <a:extLst>
                  <a:ext uri="{FF2B5EF4-FFF2-40B4-BE49-F238E27FC236}">
                    <a16:creationId xmlns:a16="http://schemas.microsoft.com/office/drawing/2014/main" xmlns="" id="{D83B411D-549B-4ACD-B135-9C5D8B15A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" y="2067"/>
                <a:ext cx="1916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defTabSz="1623866">
                  <a:defRPr/>
                </a:pPr>
                <a:r>
                  <a:rPr lang="zh-CN" altLang="en-US" sz="2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+mn-ea"/>
                  </a:rPr>
                  <a:t>输入标题</a:t>
                </a:r>
              </a:p>
            </p:txBody>
          </p:sp>
        </p:grpSp>
        <p:sp>
          <p:nvSpPr>
            <p:cNvPr id="66" name="Rectangle 49">
              <a:extLst>
                <a:ext uri="{FF2B5EF4-FFF2-40B4-BE49-F238E27FC236}">
                  <a16:creationId xmlns:a16="http://schemas.microsoft.com/office/drawing/2014/main" xmlns="" id="{79EEBBF7-7261-4781-A6F9-F24298BD3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9937" y="1835442"/>
              <a:ext cx="430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623866">
                <a:defRPr/>
              </a:pPr>
              <a:r>
                <a:rPr lang="en-US" altLang="zh-CN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01</a:t>
              </a:r>
              <a:endPara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ABDB1C70-4965-44C4-984B-EA6FDDEA4CAE}"/>
              </a:ext>
            </a:extLst>
          </p:cNvPr>
          <p:cNvGrpSpPr/>
          <p:nvPr/>
        </p:nvGrpSpPr>
        <p:grpSpPr>
          <a:xfrm>
            <a:off x="890497" y="2584931"/>
            <a:ext cx="3809351" cy="924560"/>
            <a:chOff x="890497" y="2584931"/>
            <a:chExt cx="3809351" cy="924560"/>
          </a:xfrm>
        </p:grpSpPr>
        <p:grpSp>
          <p:nvGrpSpPr>
            <p:cNvPr id="31" name="Group 13">
              <a:extLst>
                <a:ext uri="{FF2B5EF4-FFF2-40B4-BE49-F238E27FC236}">
                  <a16:creationId xmlns:a16="http://schemas.microsoft.com/office/drawing/2014/main" xmlns="" id="{CFF0378A-80E1-423A-A1FC-1CCA1091E86E}"/>
                </a:ext>
              </a:extLst>
            </p:cNvPr>
            <p:cNvGrpSpPr/>
            <p:nvPr/>
          </p:nvGrpSpPr>
          <p:grpSpPr>
            <a:xfrm>
              <a:off x="3508588" y="2976211"/>
              <a:ext cx="1191260" cy="192193"/>
              <a:chOff x="3934014" y="2856701"/>
              <a:chExt cx="1348342" cy="218005"/>
            </a:xfrm>
            <a:solidFill>
              <a:srgbClr val="F7BFA4"/>
            </a:solidFill>
          </p:grpSpPr>
          <p:sp>
            <p:nvSpPr>
              <p:cNvPr id="52" name="Freeform 14">
                <a:extLst>
                  <a:ext uri="{FF2B5EF4-FFF2-40B4-BE49-F238E27FC236}">
                    <a16:creationId xmlns:a16="http://schemas.microsoft.com/office/drawing/2014/main" xmlns="" id="{D41A1A71-38BB-48B3-AD39-877B2A01F598}"/>
                  </a:ext>
                </a:extLst>
              </p:cNvPr>
              <p:cNvSpPr/>
              <p:nvPr/>
            </p:nvSpPr>
            <p:spPr bwMode="auto">
              <a:xfrm>
                <a:off x="3934014" y="2856701"/>
                <a:ext cx="1320942" cy="192987"/>
              </a:xfrm>
              <a:custGeom>
                <a:avLst/>
                <a:gdLst>
                  <a:gd name="T0" fmla="*/ 1425 w 1425"/>
                  <a:gd name="T1" fmla="*/ 153 h 162"/>
                  <a:gd name="T2" fmla="*/ 1273 w 1425"/>
                  <a:gd name="T3" fmla="*/ 0 h 162"/>
                  <a:gd name="T4" fmla="*/ 0 w 1425"/>
                  <a:gd name="T5" fmla="*/ 0 h 162"/>
                  <a:gd name="T6" fmla="*/ 0 w 1425"/>
                  <a:gd name="T7" fmla="*/ 14 h 162"/>
                  <a:gd name="T8" fmla="*/ 1268 w 1425"/>
                  <a:gd name="T9" fmla="*/ 14 h 162"/>
                  <a:gd name="T10" fmla="*/ 1416 w 1425"/>
                  <a:gd name="T11" fmla="*/ 162 h 162"/>
                  <a:gd name="T12" fmla="*/ 1425 w 1425"/>
                  <a:gd name="T13" fmla="*/ 15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5" h="162">
                    <a:moveTo>
                      <a:pt x="1425" y="153"/>
                    </a:moveTo>
                    <a:lnTo>
                      <a:pt x="1273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1268" y="14"/>
                    </a:lnTo>
                    <a:lnTo>
                      <a:pt x="1416" y="162"/>
                    </a:lnTo>
                    <a:lnTo>
                      <a:pt x="1425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3" name="Freeform 15">
                <a:extLst>
                  <a:ext uri="{FF2B5EF4-FFF2-40B4-BE49-F238E27FC236}">
                    <a16:creationId xmlns:a16="http://schemas.microsoft.com/office/drawing/2014/main" xmlns="" id="{65B680E5-1AE8-4BCF-8C01-BE4672990244}"/>
                  </a:ext>
                </a:extLst>
              </p:cNvPr>
              <p:cNvSpPr/>
              <p:nvPr/>
            </p:nvSpPr>
            <p:spPr bwMode="auto">
              <a:xfrm>
                <a:off x="5219218" y="3013950"/>
                <a:ext cx="63138" cy="60756"/>
              </a:xfrm>
              <a:custGeom>
                <a:avLst/>
                <a:gdLst>
                  <a:gd name="T0" fmla="*/ 53 w 53"/>
                  <a:gd name="T1" fmla="*/ 51 h 51"/>
                  <a:gd name="T2" fmla="*/ 42 w 53"/>
                  <a:gd name="T3" fmla="*/ 0 h 51"/>
                  <a:gd name="T4" fmla="*/ 0 w 53"/>
                  <a:gd name="T5" fmla="*/ 42 h 51"/>
                  <a:gd name="T6" fmla="*/ 53 w 53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51">
                    <a:moveTo>
                      <a:pt x="53" y="51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5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xmlns="" id="{97E4A2FB-5C6E-4044-9E23-A719DE77418E}"/>
                </a:ext>
              </a:extLst>
            </p:cNvPr>
            <p:cNvGrpSpPr/>
            <p:nvPr/>
          </p:nvGrpSpPr>
          <p:grpSpPr>
            <a:xfrm>
              <a:off x="890497" y="2584931"/>
              <a:ext cx="2474807" cy="924560"/>
              <a:chOff x="1687" y="2037"/>
              <a:chExt cx="2923" cy="1092"/>
            </a:xfrm>
          </p:grpSpPr>
          <p:sp>
            <p:nvSpPr>
              <p:cNvPr id="55" name="Rectangle 49">
                <a:extLst>
                  <a:ext uri="{FF2B5EF4-FFF2-40B4-BE49-F238E27FC236}">
                    <a16:creationId xmlns:a16="http://schemas.microsoft.com/office/drawing/2014/main" xmlns="" id="{BCD048C7-AD24-4C82-9B4F-B2E620FE1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556"/>
                <a:ext cx="2923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r" defTabSz="609585">
                  <a:lnSpc>
                    <a:spcPts val="2000"/>
                  </a:lnSpc>
                  <a:buClr>
                    <a:srgbClr val="E7E6E6">
                      <a:lumMod val="10000"/>
                    </a:srgbClr>
                  </a:buClr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请在此处添加具体内容，文字尽量言简意赅，简单描述即可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Rectangle 49">
                <a:extLst>
                  <a:ext uri="{FF2B5EF4-FFF2-40B4-BE49-F238E27FC236}">
                    <a16:creationId xmlns:a16="http://schemas.microsoft.com/office/drawing/2014/main" xmlns="" id="{BFD8D078-F104-436F-9DC4-96EC7B9D8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37"/>
                <a:ext cx="1916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r" defTabSz="1623866"/>
                <a:r>
                  <a:rPr lang="zh-CN" altLang="en-US" sz="2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+mn-ea"/>
                  </a:rPr>
                  <a:t>输入标题</a:t>
                </a:r>
              </a:p>
            </p:txBody>
          </p:sp>
        </p:grpSp>
        <p:sp>
          <p:nvSpPr>
            <p:cNvPr id="67" name="Rectangle 49">
              <a:extLst>
                <a:ext uri="{FF2B5EF4-FFF2-40B4-BE49-F238E27FC236}">
                  <a16:creationId xmlns:a16="http://schemas.microsoft.com/office/drawing/2014/main" xmlns="" id="{B0C901B4-AF0D-44B7-94C5-5F321CBB6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262" y="2597320"/>
              <a:ext cx="430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623866">
                <a:defRPr/>
              </a:pPr>
              <a:r>
                <a:rPr lang="en-US" altLang="zh-CN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02</a:t>
              </a:r>
              <a:endPara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CC3BF313-B911-43D8-A1BB-740BBDFD548E}"/>
              </a:ext>
            </a:extLst>
          </p:cNvPr>
          <p:cNvGrpSpPr/>
          <p:nvPr/>
        </p:nvGrpSpPr>
        <p:grpSpPr>
          <a:xfrm>
            <a:off x="7257980" y="4962487"/>
            <a:ext cx="4039446" cy="875453"/>
            <a:chOff x="7257980" y="4962487"/>
            <a:chExt cx="4039446" cy="875453"/>
          </a:xfrm>
        </p:grpSpPr>
        <p:grpSp>
          <p:nvGrpSpPr>
            <p:cNvPr id="37" name="Group 33">
              <a:extLst>
                <a:ext uri="{FF2B5EF4-FFF2-40B4-BE49-F238E27FC236}">
                  <a16:creationId xmlns:a16="http://schemas.microsoft.com/office/drawing/2014/main" xmlns="" id="{1DF9CD6E-74DF-4884-BF7F-6386FA14718D}"/>
                </a:ext>
              </a:extLst>
            </p:cNvPr>
            <p:cNvGrpSpPr/>
            <p:nvPr/>
          </p:nvGrpSpPr>
          <p:grpSpPr>
            <a:xfrm flipH="1" flipV="1">
              <a:off x="7257980" y="5187704"/>
              <a:ext cx="1524000" cy="192193"/>
              <a:chOff x="3557382" y="2856701"/>
              <a:chExt cx="1724974" cy="218005"/>
            </a:xfrm>
            <a:solidFill>
              <a:srgbClr val="F7BFA4"/>
            </a:solidFill>
          </p:grpSpPr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xmlns="" id="{12E9BE53-B300-4395-A01A-0BB0AC5D8A14}"/>
                  </a:ext>
                </a:extLst>
              </p:cNvPr>
              <p:cNvSpPr/>
              <p:nvPr/>
            </p:nvSpPr>
            <p:spPr bwMode="auto">
              <a:xfrm>
                <a:off x="3557382" y="2856701"/>
                <a:ext cx="1697574" cy="192987"/>
              </a:xfrm>
              <a:custGeom>
                <a:avLst/>
                <a:gdLst>
                  <a:gd name="T0" fmla="*/ 1425 w 1425"/>
                  <a:gd name="T1" fmla="*/ 153 h 162"/>
                  <a:gd name="T2" fmla="*/ 1273 w 1425"/>
                  <a:gd name="T3" fmla="*/ 0 h 162"/>
                  <a:gd name="T4" fmla="*/ 0 w 1425"/>
                  <a:gd name="T5" fmla="*/ 0 h 162"/>
                  <a:gd name="T6" fmla="*/ 0 w 1425"/>
                  <a:gd name="T7" fmla="*/ 14 h 162"/>
                  <a:gd name="T8" fmla="*/ 1268 w 1425"/>
                  <a:gd name="T9" fmla="*/ 14 h 162"/>
                  <a:gd name="T10" fmla="*/ 1416 w 1425"/>
                  <a:gd name="T11" fmla="*/ 162 h 162"/>
                  <a:gd name="T12" fmla="*/ 1425 w 1425"/>
                  <a:gd name="T13" fmla="*/ 15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5" h="162">
                    <a:moveTo>
                      <a:pt x="1425" y="153"/>
                    </a:moveTo>
                    <a:lnTo>
                      <a:pt x="1273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1268" y="14"/>
                    </a:lnTo>
                    <a:lnTo>
                      <a:pt x="1416" y="162"/>
                    </a:lnTo>
                    <a:lnTo>
                      <a:pt x="1425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3" name="Freeform 35">
                <a:extLst>
                  <a:ext uri="{FF2B5EF4-FFF2-40B4-BE49-F238E27FC236}">
                    <a16:creationId xmlns:a16="http://schemas.microsoft.com/office/drawing/2014/main" xmlns="" id="{16F96139-4A15-47F6-BAF3-58095B4757B1}"/>
                  </a:ext>
                </a:extLst>
              </p:cNvPr>
              <p:cNvSpPr/>
              <p:nvPr/>
            </p:nvSpPr>
            <p:spPr bwMode="auto">
              <a:xfrm>
                <a:off x="5219218" y="3013950"/>
                <a:ext cx="63138" cy="60756"/>
              </a:xfrm>
              <a:custGeom>
                <a:avLst/>
                <a:gdLst>
                  <a:gd name="T0" fmla="*/ 53 w 53"/>
                  <a:gd name="T1" fmla="*/ 51 h 51"/>
                  <a:gd name="T2" fmla="*/ 42 w 53"/>
                  <a:gd name="T3" fmla="*/ 0 h 51"/>
                  <a:gd name="T4" fmla="*/ 0 w 53"/>
                  <a:gd name="T5" fmla="*/ 42 h 51"/>
                  <a:gd name="T6" fmla="*/ 53 w 53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51">
                    <a:moveTo>
                      <a:pt x="53" y="51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5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xmlns="" id="{235C589D-8E36-48BB-8634-0A3880E9DB7B}"/>
                </a:ext>
              </a:extLst>
            </p:cNvPr>
            <p:cNvGrpSpPr/>
            <p:nvPr/>
          </p:nvGrpSpPr>
          <p:grpSpPr>
            <a:xfrm>
              <a:off x="8886966" y="4962487"/>
              <a:ext cx="2410460" cy="875453"/>
              <a:chOff x="899" y="2067"/>
              <a:chExt cx="2847" cy="1034"/>
            </a:xfrm>
          </p:grpSpPr>
          <p:sp>
            <p:nvSpPr>
              <p:cNvPr id="61" name="Rectangle 49">
                <a:extLst>
                  <a:ext uri="{FF2B5EF4-FFF2-40B4-BE49-F238E27FC236}">
                    <a16:creationId xmlns:a16="http://schemas.microsoft.com/office/drawing/2014/main" xmlns="" id="{2245113A-6CF8-4C32-8394-D09697982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" y="2528"/>
                <a:ext cx="2847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defTabSz="609585">
                  <a:lnSpc>
                    <a:spcPts val="2000"/>
                  </a:lnSpc>
                  <a:buClr>
                    <a:srgbClr val="E7E6E6">
                      <a:lumMod val="10000"/>
                    </a:srgbClr>
                  </a:buClr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请在此处添加具体内容，文字尽量言简意赅，简单描述即可。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Rectangle 49">
                <a:extLst>
                  <a:ext uri="{FF2B5EF4-FFF2-40B4-BE49-F238E27FC236}">
                    <a16:creationId xmlns:a16="http://schemas.microsoft.com/office/drawing/2014/main" xmlns="" id="{B20C2807-3620-4B9B-946A-1DDA8ED7B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" y="2067"/>
                <a:ext cx="1916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defTabSz="1623866"/>
                <a:r>
                  <a:rPr lang="zh-CN" altLang="en-US" sz="2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+mn-ea"/>
                  </a:rPr>
                  <a:t>输入标题</a:t>
                </a:r>
              </a:p>
            </p:txBody>
          </p:sp>
        </p:grpSp>
        <p:sp>
          <p:nvSpPr>
            <p:cNvPr id="68" name="Rectangle 49">
              <a:extLst>
                <a:ext uri="{FF2B5EF4-FFF2-40B4-BE49-F238E27FC236}">
                  <a16:creationId xmlns:a16="http://schemas.microsoft.com/office/drawing/2014/main" xmlns="" id="{C12FE68F-9AA2-40A8-97F0-8D7E28003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619" y="4990240"/>
              <a:ext cx="430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623866">
                <a:defRPr/>
              </a:pPr>
              <a:r>
                <a:rPr lang="en-US" altLang="zh-CN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04</a:t>
              </a:r>
              <a:endPara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1C85987A-39D0-4D43-B197-C1FCDB753B79}"/>
              </a:ext>
            </a:extLst>
          </p:cNvPr>
          <p:cNvGrpSpPr/>
          <p:nvPr/>
        </p:nvGrpSpPr>
        <p:grpSpPr>
          <a:xfrm>
            <a:off x="890693" y="4895210"/>
            <a:ext cx="4039448" cy="993677"/>
            <a:chOff x="890693" y="4895210"/>
            <a:chExt cx="4039448" cy="993677"/>
          </a:xfrm>
        </p:grpSpPr>
        <p:grpSp>
          <p:nvGrpSpPr>
            <p:cNvPr id="35" name="Group 27">
              <a:extLst>
                <a:ext uri="{FF2B5EF4-FFF2-40B4-BE49-F238E27FC236}">
                  <a16:creationId xmlns:a16="http://schemas.microsoft.com/office/drawing/2014/main" xmlns="" id="{9CC0D763-01B0-4F43-A11D-871BDEFC7E82}"/>
                </a:ext>
              </a:extLst>
            </p:cNvPr>
            <p:cNvGrpSpPr/>
            <p:nvPr/>
          </p:nvGrpSpPr>
          <p:grpSpPr>
            <a:xfrm flipV="1">
              <a:off x="3406141" y="5104730"/>
              <a:ext cx="1524000" cy="192193"/>
              <a:chOff x="3557382" y="2856701"/>
              <a:chExt cx="1724974" cy="218005"/>
            </a:xfrm>
            <a:solidFill>
              <a:srgbClr val="CDE4F6"/>
            </a:solidFill>
          </p:grpSpPr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xmlns="" id="{B4FCB1B9-E059-4F68-AB39-245A61FF20C9}"/>
                  </a:ext>
                </a:extLst>
              </p:cNvPr>
              <p:cNvSpPr/>
              <p:nvPr/>
            </p:nvSpPr>
            <p:spPr bwMode="auto">
              <a:xfrm>
                <a:off x="3557382" y="2856701"/>
                <a:ext cx="1697574" cy="192987"/>
              </a:xfrm>
              <a:custGeom>
                <a:avLst/>
                <a:gdLst>
                  <a:gd name="T0" fmla="*/ 1425 w 1425"/>
                  <a:gd name="T1" fmla="*/ 153 h 162"/>
                  <a:gd name="T2" fmla="*/ 1273 w 1425"/>
                  <a:gd name="T3" fmla="*/ 0 h 162"/>
                  <a:gd name="T4" fmla="*/ 0 w 1425"/>
                  <a:gd name="T5" fmla="*/ 0 h 162"/>
                  <a:gd name="T6" fmla="*/ 0 w 1425"/>
                  <a:gd name="T7" fmla="*/ 14 h 162"/>
                  <a:gd name="T8" fmla="*/ 1268 w 1425"/>
                  <a:gd name="T9" fmla="*/ 14 h 162"/>
                  <a:gd name="T10" fmla="*/ 1416 w 1425"/>
                  <a:gd name="T11" fmla="*/ 162 h 162"/>
                  <a:gd name="T12" fmla="*/ 1425 w 1425"/>
                  <a:gd name="T13" fmla="*/ 15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5" h="162">
                    <a:moveTo>
                      <a:pt x="1425" y="153"/>
                    </a:moveTo>
                    <a:lnTo>
                      <a:pt x="1273" y="0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1268" y="14"/>
                    </a:lnTo>
                    <a:lnTo>
                      <a:pt x="1416" y="162"/>
                    </a:lnTo>
                    <a:lnTo>
                      <a:pt x="1425" y="1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xmlns="" id="{5AE0F6D2-50ED-445F-A3B9-021910602509}"/>
                  </a:ext>
                </a:extLst>
              </p:cNvPr>
              <p:cNvSpPr/>
              <p:nvPr/>
            </p:nvSpPr>
            <p:spPr bwMode="auto">
              <a:xfrm>
                <a:off x="5219218" y="3013950"/>
                <a:ext cx="63138" cy="60756"/>
              </a:xfrm>
              <a:custGeom>
                <a:avLst/>
                <a:gdLst>
                  <a:gd name="T0" fmla="*/ 53 w 53"/>
                  <a:gd name="T1" fmla="*/ 51 h 51"/>
                  <a:gd name="T2" fmla="*/ 42 w 53"/>
                  <a:gd name="T3" fmla="*/ 0 h 51"/>
                  <a:gd name="T4" fmla="*/ 0 w 53"/>
                  <a:gd name="T5" fmla="*/ 42 h 51"/>
                  <a:gd name="T6" fmla="*/ 53 w 53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51">
                    <a:moveTo>
                      <a:pt x="53" y="51"/>
                    </a:moveTo>
                    <a:lnTo>
                      <a:pt x="42" y="0"/>
                    </a:lnTo>
                    <a:lnTo>
                      <a:pt x="0" y="42"/>
                    </a:lnTo>
                    <a:lnTo>
                      <a:pt x="53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xmlns="" id="{CAB637C3-D5E4-48E6-9476-20ECEF8F6B41}"/>
                </a:ext>
              </a:extLst>
            </p:cNvPr>
            <p:cNvGrpSpPr/>
            <p:nvPr/>
          </p:nvGrpSpPr>
          <p:grpSpPr>
            <a:xfrm>
              <a:off x="890693" y="4920300"/>
              <a:ext cx="2417233" cy="968587"/>
              <a:chOff x="1642" y="2030"/>
              <a:chExt cx="2855" cy="1144"/>
            </a:xfrm>
          </p:grpSpPr>
          <p:sp>
            <p:nvSpPr>
              <p:cNvPr id="58" name="Rectangle 49">
                <a:extLst>
                  <a:ext uri="{FF2B5EF4-FFF2-40B4-BE49-F238E27FC236}">
                    <a16:creationId xmlns:a16="http://schemas.microsoft.com/office/drawing/2014/main" xmlns="" id="{D694028B-B2B6-42E9-80BB-671073A1A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601"/>
                <a:ext cx="2855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r" defTabSz="609585">
                  <a:lnSpc>
                    <a:spcPts val="2000"/>
                  </a:lnSpc>
                  <a:buClr>
                    <a:srgbClr val="E7E6E6">
                      <a:lumMod val="10000"/>
                    </a:srgbClr>
                  </a:buClr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请在此处添加具体内容，文字尽量言简意赅，简单描述即可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Rectangle 49">
                <a:extLst>
                  <a:ext uri="{FF2B5EF4-FFF2-40B4-BE49-F238E27FC236}">
                    <a16:creationId xmlns:a16="http://schemas.microsoft.com/office/drawing/2014/main" xmlns="" id="{877BD06F-E5DD-49D0-A5F8-DD0915DC3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6" y="2030"/>
                <a:ext cx="1916" cy="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r" defTabSz="1623866"/>
                <a:r>
                  <a:rPr lang="zh-CN" altLang="en-US" sz="24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sym typeface="+mn-ea"/>
                  </a:rPr>
                  <a:t>输入标题</a:t>
                </a:r>
              </a:p>
            </p:txBody>
          </p:sp>
        </p:grpSp>
        <p:sp>
          <p:nvSpPr>
            <p:cNvPr id="69" name="Rectangle 49">
              <a:extLst>
                <a:ext uri="{FF2B5EF4-FFF2-40B4-BE49-F238E27FC236}">
                  <a16:creationId xmlns:a16="http://schemas.microsoft.com/office/drawing/2014/main" xmlns="" id="{61DADAA8-475C-4782-97B5-171B80100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369" y="4895210"/>
              <a:ext cx="43032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defTabSz="1623866">
                <a:defRPr/>
              </a:pPr>
              <a:r>
                <a:rPr lang="en-US" altLang="zh-CN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03</a:t>
              </a:r>
              <a:endPara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1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工作开展汇报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xmlns="" id="{6CC0C5A5-1366-457E-85FD-8B39D4892904}"/>
              </a:ext>
            </a:extLst>
          </p:cNvPr>
          <p:cNvGrpSpPr/>
          <p:nvPr/>
        </p:nvGrpSpPr>
        <p:grpSpPr>
          <a:xfrm>
            <a:off x="6027963" y="1839666"/>
            <a:ext cx="221762" cy="4730804"/>
            <a:chOff x="5888038" y="1230313"/>
            <a:chExt cx="354013" cy="7323137"/>
          </a:xfrm>
        </p:grpSpPr>
        <p:sp>
          <p:nvSpPr>
            <p:cNvPr id="16" name="Rectangle 44">
              <a:extLst>
                <a:ext uri="{FF2B5EF4-FFF2-40B4-BE49-F238E27FC236}">
                  <a16:creationId xmlns:a16="http://schemas.microsoft.com/office/drawing/2014/main" xmlns="" id="{13C8171A-BAB3-43A8-A0BA-5B09008EFC0D}"/>
                </a:ext>
              </a:extLst>
            </p:cNvPr>
            <p:cNvSpPr/>
            <p:nvPr/>
          </p:nvSpPr>
          <p:spPr bwMode="auto">
            <a:xfrm>
              <a:off x="5916613" y="1384300"/>
              <a:ext cx="300038" cy="7169150"/>
            </a:xfrm>
            <a:prstGeom prst="rect">
              <a:avLst/>
            </a:prstGeom>
            <a:solidFill>
              <a:srgbClr val="CDE4F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PangMenZhengDao" panose="02010600030101010101" pitchFamily="2" charset="-122"/>
              </a:endParaRPr>
            </a:p>
          </p:txBody>
        </p:sp>
        <p:sp>
          <p:nvSpPr>
            <p:cNvPr id="17" name="Rectangle 45">
              <a:extLst>
                <a:ext uri="{FF2B5EF4-FFF2-40B4-BE49-F238E27FC236}">
                  <a16:creationId xmlns:a16="http://schemas.microsoft.com/office/drawing/2014/main" xmlns="" id="{352E48EA-E887-4C18-8DD6-1A84EBB1C847}"/>
                </a:ext>
              </a:extLst>
            </p:cNvPr>
            <p:cNvSpPr/>
            <p:nvPr/>
          </p:nvSpPr>
          <p:spPr bwMode="auto">
            <a:xfrm>
              <a:off x="5888038" y="1230313"/>
              <a:ext cx="354013" cy="255588"/>
            </a:xfrm>
            <a:prstGeom prst="rect">
              <a:avLst/>
            </a:prstGeom>
            <a:solidFill>
              <a:srgbClr val="CDE4F6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PangMenZhengDao" panose="02010600030101010101" pitchFamily="2" charset="-122"/>
              </a:endParaRPr>
            </a:p>
          </p:txBody>
        </p:sp>
      </p:grpSp>
      <p:sp>
        <p:nvSpPr>
          <p:cNvPr id="13" name="Freeform: Shape 38">
            <a:extLst>
              <a:ext uri="{FF2B5EF4-FFF2-40B4-BE49-F238E27FC236}">
                <a16:creationId xmlns:a16="http://schemas.microsoft.com/office/drawing/2014/main" xmlns="" id="{F7BA7FC4-C894-42AD-83FF-F18AABBC9830}"/>
              </a:ext>
            </a:extLst>
          </p:cNvPr>
          <p:cNvSpPr/>
          <p:nvPr/>
        </p:nvSpPr>
        <p:spPr bwMode="auto">
          <a:xfrm>
            <a:off x="4881487" y="2468637"/>
            <a:ext cx="1733877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anchor="ctr"/>
          <a:lstStyle/>
          <a:p>
            <a:pPr algn="ctr"/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PangMenZhengDao" panose="02010600030101010101" pitchFamily="2" charset="-122"/>
            </a:endParaRPr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xmlns="" id="{8AB2A625-747F-4FCC-967A-E60FC70F6E1C}"/>
              </a:ext>
            </a:extLst>
          </p:cNvPr>
          <p:cNvSpPr/>
          <p:nvPr/>
        </p:nvSpPr>
        <p:spPr bwMode="auto">
          <a:xfrm>
            <a:off x="5705305" y="3742295"/>
            <a:ext cx="1623963" cy="661988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anchor="ctr"/>
          <a:lstStyle/>
          <a:p>
            <a:pPr algn="ctr"/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PangMenZhengDao" panose="02010600030101010101" pitchFamily="2" charset="-122"/>
            </a:endParaRPr>
          </a:p>
        </p:txBody>
      </p:sp>
      <p:sp>
        <p:nvSpPr>
          <p:cNvPr id="15" name="Freeform: Shape 42">
            <a:extLst>
              <a:ext uri="{FF2B5EF4-FFF2-40B4-BE49-F238E27FC236}">
                <a16:creationId xmlns:a16="http://schemas.microsoft.com/office/drawing/2014/main" xmlns="" id="{E4D15C1A-8B9B-4171-9EAD-0D8525CA65EF}"/>
              </a:ext>
            </a:extLst>
          </p:cNvPr>
          <p:cNvSpPr/>
          <p:nvPr/>
        </p:nvSpPr>
        <p:spPr bwMode="auto">
          <a:xfrm>
            <a:off x="4881489" y="5035677"/>
            <a:ext cx="1733878" cy="663179"/>
          </a:xfrm>
          <a:custGeom>
            <a:avLst/>
            <a:gdLst>
              <a:gd name="T0" fmla="*/ 1282 w 1282"/>
              <a:gd name="T1" fmla="*/ 311 h 341"/>
              <a:gd name="T2" fmla="*/ 1252 w 1282"/>
              <a:gd name="T3" fmla="*/ 341 h 341"/>
              <a:gd name="T4" fmla="*/ 30 w 1282"/>
              <a:gd name="T5" fmla="*/ 341 h 341"/>
              <a:gd name="T6" fmla="*/ 0 w 1282"/>
              <a:gd name="T7" fmla="*/ 311 h 341"/>
              <a:gd name="T8" fmla="*/ 0 w 1282"/>
              <a:gd name="T9" fmla="*/ 30 h 341"/>
              <a:gd name="T10" fmla="*/ 30 w 1282"/>
              <a:gd name="T11" fmla="*/ 0 h 341"/>
              <a:gd name="T12" fmla="*/ 1252 w 1282"/>
              <a:gd name="T13" fmla="*/ 0 h 341"/>
              <a:gd name="T14" fmla="*/ 1282 w 1282"/>
              <a:gd name="T15" fmla="*/ 30 h 341"/>
              <a:gd name="T16" fmla="*/ 1282 w 1282"/>
              <a:gd name="T17" fmla="*/ 31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82" h="341">
                <a:moveTo>
                  <a:pt x="1282" y="311"/>
                </a:moveTo>
                <a:cubicBezTo>
                  <a:pt x="1282" y="327"/>
                  <a:pt x="1268" y="341"/>
                  <a:pt x="1252" y="341"/>
                </a:cubicBezTo>
                <a:cubicBezTo>
                  <a:pt x="30" y="341"/>
                  <a:pt x="30" y="341"/>
                  <a:pt x="30" y="341"/>
                </a:cubicBezTo>
                <a:cubicBezTo>
                  <a:pt x="13" y="341"/>
                  <a:pt x="0" y="327"/>
                  <a:pt x="0" y="31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1252" y="0"/>
                  <a:pt x="1252" y="0"/>
                  <a:pt x="1252" y="0"/>
                </a:cubicBezTo>
                <a:cubicBezTo>
                  <a:pt x="1268" y="0"/>
                  <a:pt x="1282" y="13"/>
                  <a:pt x="1282" y="30"/>
                </a:cubicBezTo>
                <a:lnTo>
                  <a:pt x="1282" y="311"/>
                </a:ln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anchor="ctr"/>
          <a:lstStyle/>
          <a:p>
            <a:pPr algn="ctr"/>
            <a:endParaRPr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PangMenZhengDao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38025FA0-0173-4322-8000-CAA8A7CE4F5C}"/>
              </a:ext>
            </a:extLst>
          </p:cNvPr>
          <p:cNvSpPr/>
          <p:nvPr/>
        </p:nvSpPr>
        <p:spPr>
          <a:xfrm>
            <a:off x="4983475" y="2600171"/>
            <a:ext cx="1537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PangMenZhengDao" panose="02010600030101010101" pitchFamily="2" charset="-122"/>
              </a:rPr>
              <a:t>标题内容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A536FF8E-5153-49E8-9E95-B134434366A3}"/>
              </a:ext>
            </a:extLst>
          </p:cNvPr>
          <p:cNvSpPr/>
          <p:nvPr/>
        </p:nvSpPr>
        <p:spPr>
          <a:xfrm>
            <a:off x="5846857" y="3873232"/>
            <a:ext cx="1537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PangMenZhengDao" panose="02010600030101010101" pitchFamily="2" charset="-122"/>
              </a:rPr>
              <a:t>标题内容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B43ABAA-F663-42EA-817E-F755E452321B}"/>
              </a:ext>
            </a:extLst>
          </p:cNvPr>
          <p:cNvSpPr/>
          <p:nvPr/>
        </p:nvSpPr>
        <p:spPr>
          <a:xfrm>
            <a:off x="4983474" y="5174421"/>
            <a:ext cx="1537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PangMenZhengDao" panose="02010600030101010101" pitchFamily="2" charset="-122"/>
              </a:rPr>
              <a:t>标题内容</a:t>
            </a:r>
          </a:p>
        </p:txBody>
      </p:sp>
      <p:sp>
        <p:nvSpPr>
          <p:cNvPr id="23" name="TextBox 54">
            <a:extLst>
              <a:ext uri="{FF2B5EF4-FFF2-40B4-BE49-F238E27FC236}">
                <a16:creationId xmlns:a16="http://schemas.microsoft.com/office/drawing/2014/main" xmlns="" id="{484368F6-9AE8-4371-9DF9-B581390386CE}"/>
              </a:ext>
            </a:extLst>
          </p:cNvPr>
          <p:cNvSpPr txBox="1"/>
          <p:nvPr/>
        </p:nvSpPr>
        <p:spPr>
          <a:xfrm>
            <a:off x="7525423" y="3726744"/>
            <a:ext cx="3797002" cy="577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请在此处添加具体内容，文字尽量言简意赅，简单说明即可，不必过于繁琐。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xmlns="" id="{8A4DBF87-CD68-44F0-932E-C49CED3A8B6E}"/>
              </a:ext>
            </a:extLst>
          </p:cNvPr>
          <p:cNvSpPr txBox="1"/>
          <p:nvPr/>
        </p:nvSpPr>
        <p:spPr>
          <a:xfrm>
            <a:off x="996706" y="2414849"/>
            <a:ext cx="3789004" cy="688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请在此处添加具体内容，文字尽量言简意赅，简单说明即可，不必过于繁琐。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5" name="TextBox 54">
            <a:extLst>
              <a:ext uri="{FF2B5EF4-FFF2-40B4-BE49-F238E27FC236}">
                <a16:creationId xmlns:a16="http://schemas.microsoft.com/office/drawing/2014/main" xmlns="" id="{2C478002-89B4-4E03-9055-DD442E741AC5}"/>
              </a:ext>
            </a:extLst>
          </p:cNvPr>
          <p:cNvSpPr txBox="1"/>
          <p:nvPr/>
        </p:nvSpPr>
        <p:spPr>
          <a:xfrm>
            <a:off x="997605" y="5047730"/>
            <a:ext cx="3789004" cy="577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请在此处添加具体内容，文字尽量言简意赅，简单说明即可，不必过于繁琐。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3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工作开展汇报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F861301C-4E3C-43E3-B993-65C6F201011F}"/>
              </a:ext>
            </a:extLst>
          </p:cNvPr>
          <p:cNvGrpSpPr/>
          <p:nvPr/>
        </p:nvGrpSpPr>
        <p:grpSpPr>
          <a:xfrm>
            <a:off x="1704719" y="1463234"/>
            <a:ext cx="8341292" cy="3557560"/>
            <a:chOff x="2013" y="1563"/>
            <a:chExt cx="9852" cy="420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xmlns="" id="{9338DD7E-A1AC-4433-A978-402FE3702A90}"/>
                </a:ext>
              </a:extLst>
            </p:cNvPr>
            <p:cNvGrpSpPr/>
            <p:nvPr/>
          </p:nvGrpSpPr>
          <p:grpSpPr>
            <a:xfrm>
              <a:off x="2513" y="2550"/>
              <a:ext cx="9352" cy="2705"/>
              <a:chOff x="2347913" y="2421930"/>
              <a:chExt cx="7923212" cy="2289200"/>
            </a:xfrm>
          </p:grpSpPr>
          <p:sp>
            <p:nvSpPr>
              <p:cNvPr id="80" name="Line 11">
                <a:extLst>
                  <a:ext uri="{FF2B5EF4-FFF2-40B4-BE49-F238E27FC236}">
                    <a16:creationId xmlns:a16="http://schemas.microsoft.com/office/drawing/2014/main" xmlns="" id="{45ABC9C4-DBD0-45CE-868F-CD1959368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8911" y="4210644"/>
                <a:ext cx="7542213" cy="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1" name="Line 11">
                <a:extLst>
                  <a:ext uri="{FF2B5EF4-FFF2-40B4-BE49-F238E27FC236}">
                    <a16:creationId xmlns:a16="http://schemas.microsoft.com/office/drawing/2014/main" xmlns="" id="{54E42005-B829-46BC-925C-BB5E406EC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8911" y="3709044"/>
                <a:ext cx="7542213" cy="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2" name="Line 11">
                <a:extLst>
                  <a:ext uri="{FF2B5EF4-FFF2-40B4-BE49-F238E27FC236}">
                    <a16:creationId xmlns:a16="http://schemas.microsoft.com/office/drawing/2014/main" xmlns="" id="{5F9D1464-39C5-4DD2-8864-758B04613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8911" y="3286026"/>
                <a:ext cx="7542213" cy="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3" name="Line 11">
                <a:extLst>
                  <a:ext uri="{FF2B5EF4-FFF2-40B4-BE49-F238E27FC236}">
                    <a16:creationId xmlns:a16="http://schemas.microsoft.com/office/drawing/2014/main" xmlns="" id="{ACFA0F8A-515F-4AD0-AE27-F11AC0C37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8911" y="2853978"/>
                <a:ext cx="7542213" cy="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4" name="Line 11">
                <a:extLst>
                  <a:ext uri="{FF2B5EF4-FFF2-40B4-BE49-F238E27FC236}">
                    <a16:creationId xmlns:a16="http://schemas.microsoft.com/office/drawing/2014/main" xmlns="" id="{9F5DF503-1F9A-4E17-848F-4EB216B99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8911" y="2421930"/>
                <a:ext cx="7542213" cy="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5" name="Line 11">
                <a:extLst>
                  <a:ext uri="{FF2B5EF4-FFF2-40B4-BE49-F238E27FC236}">
                    <a16:creationId xmlns:a16="http://schemas.microsoft.com/office/drawing/2014/main" xmlns="" id="{351FC874-EFDF-49C4-A4B9-22E64CB81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7913" y="4711130"/>
                <a:ext cx="7923212" cy="0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1219170">
                  <a:defRPr/>
                </a:pPr>
                <a:endParaRPr lang="zh-CN" altLang="en-US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59" name="Line 12">
              <a:extLst>
                <a:ext uri="{FF2B5EF4-FFF2-40B4-BE49-F238E27FC236}">
                  <a16:creationId xmlns:a16="http://schemas.microsoft.com/office/drawing/2014/main" xmlns="" id="{10892A3C-2539-40CF-9131-EAC227B6EE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118" y="3678"/>
              <a:ext cx="3690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389" tIns="45695" rIns="91389" bIns="45695"/>
            <a:lstStyle/>
            <a:p>
              <a:pPr defTabSz="1219170">
                <a:defRPr/>
              </a:pPr>
              <a:endPara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xmlns="" id="{FE02302C-5261-4CBF-BEC4-CAECB3336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4" y="3274"/>
              <a:ext cx="630" cy="1981"/>
            </a:xfrm>
            <a:prstGeom prst="rect">
              <a:avLst/>
            </a:prstGeom>
            <a:solidFill>
              <a:srgbClr val="CDE4F6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none" lIns="91389" tIns="45695" rIns="91389" bIns="45695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1" hangingPunct="1">
                <a:defRPr/>
              </a:pPr>
              <a:endParaRPr lang="zh-CN" altLang="en-US" sz="2667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xmlns="" id="{1650DBC2-2B12-46C1-A354-F8790DE0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0" y="2914"/>
              <a:ext cx="630" cy="2341"/>
            </a:xfrm>
            <a:prstGeom prst="rect">
              <a:avLst/>
            </a:prstGeom>
            <a:solidFill>
              <a:srgbClr val="F7BFA4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none" lIns="91389" tIns="45695" rIns="91389" bIns="45695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1" hangingPunct="1">
                <a:defRPr/>
              </a:pPr>
              <a:endParaRPr lang="zh-CN" altLang="en-US" sz="2667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xmlns="" id="{D13C68B5-CB54-449E-A50A-1ABA3183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6" y="3724"/>
              <a:ext cx="630" cy="1531"/>
            </a:xfrm>
            <a:prstGeom prst="rect">
              <a:avLst/>
            </a:prstGeom>
            <a:solidFill>
              <a:srgbClr val="CDE4F6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none" lIns="91389" tIns="45695" rIns="91389" bIns="45695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1" hangingPunct="1">
                <a:defRPr/>
              </a:pPr>
              <a:endParaRPr lang="zh-CN" altLang="en-US" sz="2667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xmlns="" id="{ECE62D5A-4AF5-42B3-9C83-ABFF481AA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" y="2464"/>
              <a:ext cx="630" cy="2791"/>
            </a:xfrm>
            <a:prstGeom prst="rect">
              <a:avLst/>
            </a:prstGeom>
            <a:solidFill>
              <a:srgbClr val="F7BFA4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none" lIns="91389" tIns="45695" rIns="91389" bIns="45695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1" hangingPunct="1">
                <a:defRPr/>
              </a:pPr>
              <a:endParaRPr lang="zh-CN" altLang="en-US" sz="2667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4" name="Rectangle 17">
              <a:extLst>
                <a:ext uri="{FF2B5EF4-FFF2-40B4-BE49-F238E27FC236}">
                  <a16:creationId xmlns:a16="http://schemas.microsoft.com/office/drawing/2014/main" xmlns="" id="{2F9EB336-EE2C-45F9-8469-79643B0CC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0" y="3274"/>
              <a:ext cx="630" cy="1981"/>
            </a:xfrm>
            <a:prstGeom prst="rect">
              <a:avLst/>
            </a:prstGeom>
            <a:solidFill>
              <a:srgbClr val="CDE4F6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none" lIns="91389" tIns="45695" rIns="91389" bIns="45695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1" hangingPunct="1">
                <a:defRPr/>
              </a:pPr>
              <a:endParaRPr lang="zh-CN" altLang="en-US" sz="2667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5" name="Rectangle 18">
              <a:extLst>
                <a:ext uri="{FF2B5EF4-FFF2-40B4-BE49-F238E27FC236}">
                  <a16:creationId xmlns:a16="http://schemas.microsoft.com/office/drawing/2014/main" xmlns="" id="{EF07FF1D-F89E-4B4C-B3BC-B1FB14650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8" y="1563"/>
              <a:ext cx="630" cy="3692"/>
            </a:xfrm>
            <a:prstGeom prst="rect">
              <a:avLst/>
            </a:prstGeom>
            <a:solidFill>
              <a:srgbClr val="F7BFA4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none" lIns="91389" tIns="45695" rIns="91389" bIns="45695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1" hangingPunct="1">
                <a:defRPr/>
              </a:pPr>
              <a:endParaRPr lang="zh-CN" altLang="en-US" sz="2667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xmlns="" id="{7CF57DB1-C417-4CA7-9E6E-AB4CD65F6530}"/>
                </a:ext>
              </a:extLst>
            </p:cNvPr>
            <p:cNvGrpSpPr/>
            <p:nvPr/>
          </p:nvGrpSpPr>
          <p:grpSpPr>
            <a:xfrm>
              <a:off x="2013" y="2376"/>
              <a:ext cx="769" cy="2514"/>
              <a:chOff x="1922711" y="2214181"/>
              <a:chExt cx="651010" cy="2127050"/>
            </a:xfrm>
          </p:grpSpPr>
          <p:sp>
            <p:nvSpPr>
              <p:cNvPr id="75" name="TextBox 81">
                <a:extLst>
                  <a:ext uri="{FF2B5EF4-FFF2-40B4-BE49-F238E27FC236}">
                    <a16:creationId xmlns:a16="http://schemas.microsoft.com/office/drawing/2014/main" xmlns="" id="{195DA193-A3C5-411A-8D09-3CCABACF0139}"/>
                  </a:ext>
                </a:extLst>
              </p:cNvPr>
              <p:cNvSpPr txBox="1"/>
              <p:nvPr/>
            </p:nvSpPr>
            <p:spPr>
              <a:xfrm>
                <a:off x="2079374" y="4002897"/>
                <a:ext cx="492529" cy="338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219170">
                  <a:defRPr/>
                </a:pPr>
                <a:r>
                  <a:rPr lang="en-US" altLang="zh-CN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20%</a:t>
                </a:r>
              </a:p>
            </p:txBody>
          </p:sp>
          <p:sp>
            <p:nvSpPr>
              <p:cNvPr id="76" name="TextBox 82">
                <a:extLst>
                  <a:ext uri="{FF2B5EF4-FFF2-40B4-BE49-F238E27FC236}">
                    <a16:creationId xmlns:a16="http://schemas.microsoft.com/office/drawing/2014/main" xmlns="" id="{BACF95F6-E52D-4D87-A541-485F639DA7E5}"/>
                  </a:ext>
                </a:extLst>
              </p:cNvPr>
              <p:cNvSpPr txBox="1"/>
              <p:nvPr/>
            </p:nvSpPr>
            <p:spPr>
              <a:xfrm>
                <a:off x="2079374" y="3482869"/>
                <a:ext cx="492529" cy="338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219170">
                  <a:defRPr/>
                </a:pPr>
                <a:r>
                  <a:rPr lang="en-US" altLang="zh-CN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40%</a:t>
                </a:r>
              </a:p>
            </p:txBody>
          </p:sp>
          <p:sp>
            <p:nvSpPr>
              <p:cNvPr id="77" name="TextBox 83">
                <a:extLst>
                  <a:ext uri="{FF2B5EF4-FFF2-40B4-BE49-F238E27FC236}">
                    <a16:creationId xmlns:a16="http://schemas.microsoft.com/office/drawing/2014/main" xmlns="" id="{9FAC0E09-C923-43F6-B0F0-C0CAD1A88CF7}"/>
                  </a:ext>
                </a:extLst>
              </p:cNvPr>
              <p:cNvSpPr txBox="1"/>
              <p:nvPr/>
            </p:nvSpPr>
            <p:spPr>
              <a:xfrm>
                <a:off x="2080340" y="3062101"/>
                <a:ext cx="492529" cy="338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219170">
                  <a:defRPr/>
                </a:pPr>
                <a:r>
                  <a:rPr lang="en-US" altLang="zh-CN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60%</a:t>
                </a:r>
              </a:p>
            </p:txBody>
          </p:sp>
          <p:sp>
            <p:nvSpPr>
              <p:cNvPr id="78" name="TextBox 84">
                <a:extLst>
                  <a:ext uri="{FF2B5EF4-FFF2-40B4-BE49-F238E27FC236}">
                    <a16:creationId xmlns:a16="http://schemas.microsoft.com/office/drawing/2014/main" xmlns="" id="{36DDFC1F-F432-41A2-B214-6BCB245B88BF}"/>
                  </a:ext>
                </a:extLst>
              </p:cNvPr>
              <p:cNvSpPr txBox="1"/>
              <p:nvPr/>
            </p:nvSpPr>
            <p:spPr>
              <a:xfrm>
                <a:off x="2081192" y="2640044"/>
                <a:ext cx="492529" cy="338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219170">
                  <a:defRPr/>
                </a:pPr>
                <a:r>
                  <a:rPr lang="en-US" altLang="zh-CN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80%</a:t>
                </a:r>
              </a:p>
            </p:txBody>
          </p:sp>
          <p:sp>
            <p:nvSpPr>
              <p:cNvPr id="79" name="TextBox 85">
                <a:extLst>
                  <a:ext uri="{FF2B5EF4-FFF2-40B4-BE49-F238E27FC236}">
                    <a16:creationId xmlns:a16="http://schemas.microsoft.com/office/drawing/2014/main" xmlns="" id="{CA924B70-5735-4192-9A9E-0FB46230D17D}"/>
                  </a:ext>
                </a:extLst>
              </p:cNvPr>
              <p:cNvSpPr txBox="1"/>
              <p:nvPr/>
            </p:nvSpPr>
            <p:spPr>
              <a:xfrm>
                <a:off x="1922711" y="2214181"/>
                <a:ext cx="594901" cy="338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219170">
                  <a:defRPr/>
                </a:pPr>
                <a:r>
                  <a:rPr lang="en-US" altLang="zh-CN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100%</a:t>
                </a: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xmlns="" id="{501CF443-299F-4AC2-8852-EE062522E99A}"/>
                </a:ext>
              </a:extLst>
            </p:cNvPr>
            <p:cNvGrpSpPr/>
            <p:nvPr/>
          </p:nvGrpSpPr>
          <p:grpSpPr>
            <a:xfrm>
              <a:off x="3731" y="5351"/>
              <a:ext cx="7288" cy="414"/>
              <a:chOff x="3380498" y="4752074"/>
              <a:chExt cx="6173702" cy="351967"/>
            </a:xfrm>
          </p:grpSpPr>
          <p:sp>
            <p:nvSpPr>
              <p:cNvPr id="68" name="TextBox 87">
                <a:extLst>
                  <a:ext uri="{FF2B5EF4-FFF2-40B4-BE49-F238E27FC236}">
                    <a16:creationId xmlns:a16="http://schemas.microsoft.com/office/drawing/2014/main" xmlns="" id="{8825D29A-124D-4045-B808-2FE0902EBEB1}"/>
                  </a:ext>
                </a:extLst>
              </p:cNvPr>
              <p:cNvSpPr txBox="1"/>
              <p:nvPr/>
            </p:nvSpPr>
            <p:spPr>
              <a:xfrm>
                <a:off x="3409031" y="4752074"/>
                <a:ext cx="184842" cy="339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defTabSz="1219170">
                  <a:defRPr/>
                </a:pPr>
                <a:endParaRPr lang="zh-CN" alt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69" name="TextBox 88">
                <a:extLst>
                  <a:ext uri="{FF2B5EF4-FFF2-40B4-BE49-F238E27FC236}">
                    <a16:creationId xmlns:a16="http://schemas.microsoft.com/office/drawing/2014/main" xmlns="" id="{321CD63A-C64F-46F3-B01C-00667B426DAE}"/>
                  </a:ext>
                </a:extLst>
              </p:cNvPr>
              <p:cNvSpPr txBox="1"/>
              <p:nvPr/>
            </p:nvSpPr>
            <p:spPr>
              <a:xfrm>
                <a:off x="3380498" y="4764043"/>
                <a:ext cx="707671" cy="339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1219170">
                  <a:defRPr/>
                </a:pPr>
                <a:r>
                  <a:rPr lang="en-US" altLang="zh-CN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2</a:t>
                </a:r>
                <a:r>
                  <a:rPr lang="zh-CN" altLang="en-US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月份</a:t>
                </a:r>
              </a:p>
            </p:txBody>
          </p:sp>
          <p:sp>
            <p:nvSpPr>
              <p:cNvPr id="70" name="TextBox 89">
                <a:extLst>
                  <a:ext uri="{FF2B5EF4-FFF2-40B4-BE49-F238E27FC236}">
                    <a16:creationId xmlns:a16="http://schemas.microsoft.com/office/drawing/2014/main" xmlns="" id="{40BB464C-EB28-44F8-A9F2-4DBB467BDB16}"/>
                  </a:ext>
                </a:extLst>
              </p:cNvPr>
              <p:cNvSpPr txBox="1"/>
              <p:nvPr/>
            </p:nvSpPr>
            <p:spPr>
              <a:xfrm>
                <a:off x="4479151" y="4757337"/>
                <a:ext cx="707646" cy="339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1219170">
                  <a:defRPr/>
                </a:pPr>
                <a:r>
                  <a:rPr lang="en-US" altLang="zh-CN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4</a:t>
                </a:r>
                <a:r>
                  <a:rPr lang="zh-CN" altLang="en-US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月份</a:t>
                </a:r>
              </a:p>
            </p:txBody>
          </p:sp>
          <p:sp>
            <p:nvSpPr>
              <p:cNvPr id="71" name="TextBox 90">
                <a:extLst>
                  <a:ext uri="{FF2B5EF4-FFF2-40B4-BE49-F238E27FC236}">
                    <a16:creationId xmlns:a16="http://schemas.microsoft.com/office/drawing/2014/main" xmlns="" id="{04DE97C1-9AC2-45AA-BC22-8DCE09006D60}"/>
                  </a:ext>
                </a:extLst>
              </p:cNvPr>
              <p:cNvSpPr txBox="1"/>
              <p:nvPr/>
            </p:nvSpPr>
            <p:spPr>
              <a:xfrm>
                <a:off x="5528837" y="4757338"/>
                <a:ext cx="707646" cy="339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1219170">
                  <a:defRPr/>
                </a:pPr>
                <a:r>
                  <a:rPr lang="en-US" altLang="zh-CN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6</a:t>
                </a:r>
                <a:r>
                  <a:rPr lang="zh-CN" altLang="en-US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月份</a:t>
                </a:r>
              </a:p>
            </p:txBody>
          </p:sp>
          <p:sp>
            <p:nvSpPr>
              <p:cNvPr id="72" name="TextBox 91">
                <a:extLst>
                  <a:ext uri="{FF2B5EF4-FFF2-40B4-BE49-F238E27FC236}">
                    <a16:creationId xmlns:a16="http://schemas.microsoft.com/office/drawing/2014/main" xmlns="" id="{1E7140A3-59BE-46EB-B79B-509B921F422E}"/>
                  </a:ext>
                </a:extLst>
              </p:cNvPr>
              <p:cNvSpPr txBox="1"/>
              <p:nvPr/>
            </p:nvSpPr>
            <p:spPr>
              <a:xfrm>
                <a:off x="6634783" y="4757337"/>
                <a:ext cx="707646" cy="339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1219170">
                  <a:defRPr/>
                </a:pPr>
                <a:r>
                  <a:rPr lang="en-US" altLang="zh-CN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8</a:t>
                </a:r>
                <a:r>
                  <a:rPr lang="zh-CN" altLang="en-US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月份</a:t>
                </a:r>
              </a:p>
            </p:txBody>
          </p:sp>
          <p:sp>
            <p:nvSpPr>
              <p:cNvPr id="73" name="TextBox 92">
                <a:extLst>
                  <a:ext uri="{FF2B5EF4-FFF2-40B4-BE49-F238E27FC236}">
                    <a16:creationId xmlns:a16="http://schemas.microsoft.com/office/drawing/2014/main" xmlns="" id="{3F9CE5D5-5921-4DCB-AC95-C830864B8545}"/>
                  </a:ext>
                </a:extLst>
              </p:cNvPr>
              <p:cNvSpPr txBox="1"/>
              <p:nvPr/>
            </p:nvSpPr>
            <p:spPr>
              <a:xfrm>
                <a:off x="7655670" y="4757337"/>
                <a:ext cx="819920" cy="339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1219170">
                  <a:defRPr/>
                </a:pPr>
                <a:r>
                  <a:rPr lang="en-US" altLang="zh-CN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10</a:t>
                </a:r>
                <a:r>
                  <a:rPr lang="zh-CN" altLang="en-US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月份</a:t>
                </a:r>
              </a:p>
            </p:txBody>
          </p:sp>
          <p:sp>
            <p:nvSpPr>
              <p:cNvPr id="74" name="TextBox 93">
                <a:extLst>
                  <a:ext uri="{FF2B5EF4-FFF2-40B4-BE49-F238E27FC236}">
                    <a16:creationId xmlns:a16="http://schemas.microsoft.com/office/drawing/2014/main" xmlns="" id="{ED336A9B-B76F-4D82-BFE7-40D6659FCEB4}"/>
                  </a:ext>
                </a:extLst>
              </p:cNvPr>
              <p:cNvSpPr txBox="1"/>
              <p:nvPr/>
            </p:nvSpPr>
            <p:spPr>
              <a:xfrm>
                <a:off x="8734280" y="4757337"/>
                <a:ext cx="819920" cy="339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 defTabSz="1219170">
                  <a:defRPr/>
                </a:pPr>
                <a:r>
                  <a:rPr lang="en-US" altLang="zh-CN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12</a:t>
                </a:r>
                <a:r>
                  <a:rPr lang="zh-CN" altLang="en-US" sz="16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思源黑体 Bold" panose="020B0800000000000000" charset="-122"/>
                  </a:rPr>
                  <a:t>月份</a:t>
                </a:r>
              </a:p>
            </p:txBody>
          </p:sp>
        </p:grp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649485E9-30B0-4382-A2EB-3E26C8DCE52A}"/>
              </a:ext>
            </a:extLst>
          </p:cNvPr>
          <p:cNvSpPr/>
          <p:nvPr/>
        </p:nvSpPr>
        <p:spPr>
          <a:xfrm>
            <a:off x="1975273" y="5388187"/>
            <a:ext cx="8070427" cy="57727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请在此处添加具体内容，文字尽量言简意赅，不必过于繁琐。请在此处添加具体内容，文字尽量言简意赅，简单说明即可，不必过于繁琐。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67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工作开展汇报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86AB16B7-D917-4F3F-81C5-A600AFCCCCD8}"/>
              </a:ext>
            </a:extLst>
          </p:cNvPr>
          <p:cNvGrpSpPr/>
          <p:nvPr/>
        </p:nvGrpSpPr>
        <p:grpSpPr>
          <a:xfrm>
            <a:off x="5779063" y="2084206"/>
            <a:ext cx="1022373" cy="771037"/>
            <a:chOff x="5917255" y="2239217"/>
            <a:chExt cx="1022373" cy="771037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A51E9632-3DFD-4613-9BAE-CD2303144141}"/>
                </a:ext>
              </a:extLst>
            </p:cNvPr>
            <p:cNvSpPr/>
            <p:nvPr/>
          </p:nvSpPr>
          <p:spPr bwMode="auto">
            <a:xfrm rot="5400000">
              <a:off x="6042923" y="2283053"/>
              <a:ext cx="771037" cy="68336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28575">
              <a:solidFill>
                <a:srgbClr val="F7BFA4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思源黑体 Bold" panose="020B0800000000000000" charset="-122"/>
                <a:ea typeface="思源黑体 Bold" panose="020B0800000000000000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47B02D77-CDC7-4024-AF8C-4332F0DDD8DA}"/>
                </a:ext>
              </a:extLst>
            </p:cNvPr>
            <p:cNvSpPr txBox="1"/>
            <p:nvPr/>
          </p:nvSpPr>
          <p:spPr>
            <a:xfrm>
              <a:off x="5917255" y="2333239"/>
              <a:ext cx="1022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思源黑体 Bold" panose="020B0800000000000000" charset="-122"/>
                  <a:ea typeface="思源黑体 Bold" panose="020B0800000000000000" charset="-122"/>
                </a:rPr>
                <a:t>01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61581076-E43F-484D-A193-2B782FFD929E}"/>
              </a:ext>
            </a:extLst>
          </p:cNvPr>
          <p:cNvGrpSpPr/>
          <p:nvPr/>
        </p:nvGrpSpPr>
        <p:grpSpPr>
          <a:xfrm>
            <a:off x="5779063" y="3495599"/>
            <a:ext cx="1022373" cy="771037"/>
            <a:chOff x="5917255" y="2239217"/>
            <a:chExt cx="1022373" cy="771037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xmlns="" id="{CBBB5260-F463-4738-8BAA-2FC4CF689E77}"/>
                </a:ext>
              </a:extLst>
            </p:cNvPr>
            <p:cNvSpPr/>
            <p:nvPr/>
          </p:nvSpPr>
          <p:spPr bwMode="auto">
            <a:xfrm rot="5400000">
              <a:off x="6042923" y="2283053"/>
              <a:ext cx="771037" cy="68336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Bold" panose="020B0800000000000000" charset="-122"/>
                <a:ea typeface="思源黑体 Bold" panose="020B0800000000000000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54F09F5C-DB7F-44B2-8311-CEDD5E7D58B7}"/>
                </a:ext>
              </a:extLst>
            </p:cNvPr>
            <p:cNvSpPr txBox="1"/>
            <p:nvPr/>
          </p:nvSpPr>
          <p:spPr>
            <a:xfrm>
              <a:off x="5917255" y="2359354"/>
              <a:ext cx="1022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思源黑体 Bold" panose="020B0800000000000000" charset="-122"/>
                  <a:ea typeface="思源黑体 Bold" panose="020B0800000000000000" charset="-122"/>
                </a:rPr>
                <a:t>02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8B3BF20-5245-4C6C-96EA-4E035DE4AC8F}"/>
              </a:ext>
            </a:extLst>
          </p:cNvPr>
          <p:cNvGrpSpPr/>
          <p:nvPr/>
        </p:nvGrpSpPr>
        <p:grpSpPr>
          <a:xfrm>
            <a:off x="5779063" y="4866352"/>
            <a:ext cx="1022373" cy="771037"/>
            <a:chOff x="5917255" y="2239217"/>
            <a:chExt cx="1022373" cy="771037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xmlns="" id="{FE62037F-BBD7-44EB-9BE3-FF79C141EE8E}"/>
                </a:ext>
              </a:extLst>
            </p:cNvPr>
            <p:cNvSpPr/>
            <p:nvPr/>
          </p:nvSpPr>
          <p:spPr bwMode="auto">
            <a:xfrm rot="5400000">
              <a:off x="6042923" y="2283053"/>
              <a:ext cx="771037" cy="68336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28575">
              <a:solidFill>
                <a:srgbClr val="F7BFA4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Bold" panose="020B0800000000000000" charset="-122"/>
                <a:ea typeface="思源黑体 Bold" panose="020B0800000000000000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576B3AA8-271E-4EB1-B287-00553EFEDCE0}"/>
                </a:ext>
              </a:extLst>
            </p:cNvPr>
            <p:cNvSpPr txBox="1"/>
            <p:nvPr/>
          </p:nvSpPr>
          <p:spPr>
            <a:xfrm>
              <a:off x="5917255" y="2344379"/>
              <a:ext cx="1022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思源黑体 Bold" panose="020B0800000000000000" charset="-122"/>
                  <a:ea typeface="思源黑体 Bold" panose="020B0800000000000000" charset="-122"/>
                </a:rPr>
                <a:t>03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53C5E687-3C05-46DA-A490-F12368486BE3}"/>
              </a:ext>
            </a:extLst>
          </p:cNvPr>
          <p:cNvGrpSpPr/>
          <p:nvPr/>
        </p:nvGrpSpPr>
        <p:grpSpPr>
          <a:xfrm>
            <a:off x="7128444" y="1932648"/>
            <a:ext cx="3758353" cy="941745"/>
            <a:chOff x="5796051" y="2536154"/>
            <a:chExt cx="2818765" cy="706309"/>
          </a:xfrm>
        </p:grpSpPr>
        <p:sp>
          <p:nvSpPr>
            <p:cNvPr id="41" name="TextBox 41">
              <a:extLst>
                <a:ext uri="{FF2B5EF4-FFF2-40B4-BE49-F238E27FC236}">
                  <a16:creationId xmlns:a16="http://schemas.microsoft.com/office/drawing/2014/main" xmlns="" id="{4A42B0BA-BCF8-47E2-9EEB-34CA94F3E628}"/>
                </a:ext>
              </a:extLst>
            </p:cNvPr>
            <p:cNvSpPr txBox="1"/>
            <p:nvPr/>
          </p:nvSpPr>
          <p:spPr>
            <a:xfrm>
              <a:off x="5819045" y="2536154"/>
              <a:ext cx="110967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/>
            <a:p>
              <a:pPr defTabSz="1219170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5564093E-1FD9-446E-B7F2-ADC7BE806C9C}"/>
                </a:ext>
              </a:extLst>
            </p:cNvPr>
            <p:cNvSpPr/>
            <p:nvPr/>
          </p:nvSpPr>
          <p:spPr>
            <a:xfrm>
              <a:off x="5796051" y="2809507"/>
              <a:ext cx="2818765" cy="432956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请在此处添加具体内容，文字尽量言简意赅，简单说明即可，不必过于繁琐。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F6C21DC9-04BE-4A15-AA99-9D6A218C66A9}"/>
              </a:ext>
            </a:extLst>
          </p:cNvPr>
          <p:cNvGrpSpPr/>
          <p:nvPr/>
        </p:nvGrpSpPr>
        <p:grpSpPr>
          <a:xfrm>
            <a:off x="7128443" y="3296806"/>
            <a:ext cx="3758353" cy="928493"/>
            <a:chOff x="5796050" y="2545178"/>
            <a:chExt cx="2818765" cy="696370"/>
          </a:xfrm>
        </p:grpSpPr>
        <p:sp>
          <p:nvSpPr>
            <p:cNvPr id="44" name="TextBox 41">
              <a:extLst>
                <a:ext uri="{FF2B5EF4-FFF2-40B4-BE49-F238E27FC236}">
                  <a16:creationId xmlns:a16="http://schemas.microsoft.com/office/drawing/2014/main" xmlns="" id="{55EC0C90-1FB7-4A6D-86D8-E4B76D1642F7}"/>
                </a:ext>
              </a:extLst>
            </p:cNvPr>
            <p:cNvSpPr txBox="1"/>
            <p:nvPr/>
          </p:nvSpPr>
          <p:spPr>
            <a:xfrm>
              <a:off x="5819045" y="2545178"/>
              <a:ext cx="1037489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BD789393-E62F-4CD9-A149-21EC94D50899}"/>
                </a:ext>
              </a:extLst>
            </p:cNvPr>
            <p:cNvSpPr/>
            <p:nvPr/>
          </p:nvSpPr>
          <p:spPr>
            <a:xfrm>
              <a:off x="5796050" y="2808592"/>
              <a:ext cx="2818765" cy="432956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请在此处添加具体内容，文字尽量言简意赅，简单说明即可，不必过于繁琐。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1336C834-37D8-4672-92C2-5C16926D31B0}"/>
              </a:ext>
            </a:extLst>
          </p:cNvPr>
          <p:cNvGrpSpPr/>
          <p:nvPr/>
        </p:nvGrpSpPr>
        <p:grpSpPr>
          <a:xfrm>
            <a:off x="7127839" y="4691265"/>
            <a:ext cx="3883660" cy="944278"/>
            <a:chOff x="5795598" y="2545178"/>
            <a:chExt cx="2912745" cy="708209"/>
          </a:xfrm>
        </p:grpSpPr>
        <p:sp>
          <p:nvSpPr>
            <p:cNvPr id="47" name="TextBox 41">
              <a:extLst>
                <a:ext uri="{FF2B5EF4-FFF2-40B4-BE49-F238E27FC236}">
                  <a16:creationId xmlns:a16="http://schemas.microsoft.com/office/drawing/2014/main" xmlns="" id="{1A51E3F7-302B-4748-B8E0-C3D0B10806CE}"/>
                </a:ext>
              </a:extLst>
            </p:cNvPr>
            <p:cNvSpPr txBox="1"/>
            <p:nvPr/>
          </p:nvSpPr>
          <p:spPr>
            <a:xfrm>
              <a:off x="5819045" y="2545178"/>
              <a:ext cx="1037490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xmlns="" id="{AD15770F-4425-45C0-B255-7671D46FB389}"/>
                </a:ext>
              </a:extLst>
            </p:cNvPr>
            <p:cNvSpPr/>
            <p:nvPr/>
          </p:nvSpPr>
          <p:spPr>
            <a:xfrm>
              <a:off x="5795598" y="2820431"/>
              <a:ext cx="2912745" cy="432956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+mn-ea"/>
                </a:rPr>
                <a:t>请在此处添加具体内容，文字尽量言简意赅，简单说明即可，不必过于繁琐。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endParaRPr>
            </a:p>
          </p:txBody>
        </p:sp>
      </p:grpSp>
      <p:sp>
        <p:nvSpPr>
          <p:cNvPr id="2" name="七边形 1">
            <a:extLst>
              <a:ext uri="{FF2B5EF4-FFF2-40B4-BE49-F238E27FC236}">
                <a16:creationId xmlns:a16="http://schemas.microsoft.com/office/drawing/2014/main" xmlns="" id="{A5566716-6E33-4AEE-AF89-093AACE510E1}"/>
              </a:ext>
            </a:extLst>
          </p:cNvPr>
          <p:cNvSpPr/>
          <p:nvPr/>
        </p:nvSpPr>
        <p:spPr>
          <a:xfrm>
            <a:off x="989164" y="1756917"/>
            <a:ext cx="3982960" cy="3982960"/>
          </a:xfrm>
          <a:prstGeom prst="heptagon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36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comb/>
      </p:transition>
    </mc:Choice>
    <mc:Fallback xmlns="">
      <p:transition spd="slow" advClick="0" advTm="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750" fill="hold"/>
                                        <p:tgtEl>
                                          <p:spTgt spid="2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048EE49-51CB-4F7D-B288-129FD1287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D754AA3-0420-4588-B495-FE236432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F21926A-6F97-4AD3-B6DB-FCC3C22702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5B97DDD-FB91-4917-A104-25C68B0DE5D9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FCC66F5B-D4A8-4943-BC24-3781172F8073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F77F747-26F6-49AB-98C2-838398FC2A0E}"/>
              </a:ext>
            </a:extLst>
          </p:cNvPr>
          <p:cNvSpPr/>
          <p:nvPr/>
        </p:nvSpPr>
        <p:spPr>
          <a:xfrm>
            <a:off x="1774158" y="-3"/>
            <a:ext cx="8566484" cy="6858001"/>
          </a:xfrm>
          <a:prstGeom prst="rect">
            <a:avLst/>
          </a:prstGeom>
          <a:blipFill dpi="0" rotWithShape="1">
            <a:blip r:embed="rId6">
              <a:alphaModFix amt="5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3E7069E9-0794-48B6-A513-B45C88581C7A}"/>
              </a:ext>
            </a:extLst>
          </p:cNvPr>
          <p:cNvSpPr/>
          <p:nvPr/>
        </p:nvSpPr>
        <p:spPr>
          <a:xfrm>
            <a:off x="4202607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136F2DE6-6CE3-4C36-B7C7-5262B044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031" y="2851285"/>
            <a:ext cx="6897806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spc="600" dirty="0">
                <a:latin typeface="幼圆" panose="02010509060101010101" pitchFamily="49" charset="-122"/>
                <a:ea typeface="幼圆" panose="02010509060101010101" pitchFamily="49" charset="-122"/>
              </a:rPr>
              <a:t>感谢您的欣赏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76149B32-B38A-4288-B1C6-67DF1629A67F}"/>
              </a:ext>
            </a:extLst>
          </p:cNvPr>
          <p:cNvGrpSpPr/>
          <p:nvPr/>
        </p:nvGrpSpPr>
        <p:grpSpPr>
          <a:xfrm>
            <a:off x="1453211" y="3245457"/>
            <a:ext cx="1266151" cy="537218"/>
            <a:chOff x="2119312" y="1260814"/>
            <a:chExt cx="8017062" cy="3401575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xmlns="" id="{4867FE81-18DC-425F-95AC-4DF43AA58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xmlns="" id="{36485AAB-B029-4D96-AE50-BD20CA54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4C6C0111-82B9-4549-85B0-A4F4A7F7F6C6}"/>
              </a:ext>
            </a:extLst>
          </p:cNvPr>
          <p:cNvGrpSpPr/>
          <p:nvPr/>
        </p:nvGrpSpPr>
        <p:grpSpPr>
          <a:xfrm flipH="1">
            <a:off x="9470101" y="3237093"/>
            <a:ext cx="1266151" cy="537218"/>
            <a:chOff x="2119312" y="1260814"/>
            <a:chExt cx="8017062" cy="34015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xmlns="" id="{D5B2D54E-9AA8-40D0-B5F6-763DCD28B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312" y="3109811"/>
              <a:ext cx="7953376" cy="1552578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45A0C6A0-9A20-4826-BC00-84F833E73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374" y="1260814"/>
              <a:ext cx="8001000" cy="1647825"/>
            </a:xfrm>
            <a:prstGeom prst="rect">
              <a:avLst/>
            </a:prstGeom>
          </p:spPr>
        </p:pic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FF579A30-7E97-4D8E-AD4F-870B431AECD6}"/>
              </a:ext>
            </a:extLst>
          </p:cNvPr>
          <p:cNvSpPr/>
          <p:nvPr/>
        </p:nvSpPr>
        <p:spPr>
          <a:xfrm>
            <a:off x="3009274" y="2405707"/>
            <a:ext cx="60962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en-US" altLang="zh-CN" sz="2000" b="1" spc="300" dirty="0">
                <a:latin typeface="幼圆" panose="02010509060101010101" pitchFamily="49" charset="-122"/>
                <a:ea typeface="幼圆" panose="02010509060101010101" pitchFamily="49" charset="-122"/>
              </a:rPr>
              <a:t>REATIVE GEOMETRY TEMPLATE</a:t>
            </a:r>
            <a:endParaRPr lang="zh-CN" altLang="en-US" sz="2000" b="1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xmlns="" id="{E3AA602C-34F4-4615-A182-68E11CBFCFCF}"/>
              </a:ext>
            </a:extLst>
          </p:cNvPr>
          <p:cNvSpPr txBox="1">
            <a:spLocks/>
          </p:cNvSpPr>
          <p:nvPr/>
        </p:nvSpPr>
        <p:spPr>
          <a:xfrm>
            <a:off x="4082907" y="4257058"/>
            <a:ext cx="3798558" cy="449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汇报人</a:t>
            </a:r>
            <a:r>
              <a:rPr lang="zh-CN" altLang="en-US" sz="1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优</a:t>
            </a:r>
            <a:r>
              <a:rPr lang="zh-CN" altLang="en-US" sz="1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品</a:t>
            </a:r>
            <a:r>
              <a:rPr lang="en-US" altLang="zh-CN" sz="1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PPT</a:t>
            </a:r>
            <a:r>
              <a:rPr lang="zh-CN" altLang="en-US" sz="1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1800" dirty="0">
                <a:latin typeface="幼圆" panose="02010509060101010101" pitchFamily="49" charset="-122"/>
                <a:ea typeface="幼圆" panose="02010509060101010101" pitchFamily="49" charset="-122"/>
              </a:rPr>
              <a:t>时间：</a:t>
            </a:r>
            <a:r>
              <a:rPr lang="en-US" altLang="zh-CN" sz="1800" smtClean="0">
                <a:latin typeface="幼圆" panose="02010509060101010101" pitchFamily="49" charset="-122"/>
                <a:ea typeface="幼圆" panose="02010509060101010101" pitchFamily="49" charset="-122"/>
              </a:rPr>
              <a:t>2020.1</a:t>
            </a:r>
            <a:endParaRPr lang="zh-CN" altLang="en-US" sz="1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DB5DF5DB-2520-4D09-A2A5-E114B46D365B}"/>
              </a:ext>
            </a:extLst>
          </p:cNvPr>
          <p:cNvSpPr/>
          <p:nvPr/>
        </p:nvSpPr>
        <p:spPr>
          <a:xfrm>
            <a:off x="5177601" y="1417320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xmlns="" id="{EBED32B2-7F15-43A4-A3B9-E098E3DDBB9E}"/>
              </a:ext>
            </a:extLst>
          </p:cNvPr>
          <p:cNvSpPr/>
          <p:nvPr/>
        </p:nvSpPr>
        <p:spPr>
          <a:xfrm>
            <a:off x="6178380" y="1412929"/>
            <a:ext cx="779811" cy="779811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071ADB35-DB67-4673-9470-F08EF3888B3D}"/>
              </a:ext>
            </a:extLst>
          </p:cNvPr>
          <p:cNvSpPr/>
          <p:nvPr/>
        </p:nvSpPr>
        <p:spPr>
          <a:xfrm>
            <a:off x="7188131" y="1412928"/>
            <a:ext cx="779811" cy="77981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1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" tmFilter="0, 0; 0.125,0.2665; 0.25,0.4; 0.375,0.465; 0.5,0.5;  0.625,0.535; 0.75,0.6; 0.875,0.7335; 1,1">
                                          <p:stCondLst>
                                            <p:cond delay="9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" tmFilter="0, 0; 0.125,0.2665; 0.25,0.4; 0.375,0.465; 0.5,0.5;  0.625,0.535; 0.75,0.6; 0.875,0.7335; 1,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1">
                                          <p:stCondLst>
                                            <p:cond delay="47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" decel="50000">
                                          <p:stCondLst>
                                            <p:cond delay="98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" decel="50000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25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7" grpId="0" animBg="1"/>
      <p:bldP spid="14" grpId="0" animBg="1"/>
      <p:bldP spid="16" grpId="0"/>
      <p:bldP spid="30" grpId="0"/>
      <p:bldP spid="31" grpId="0"/>
      <p:bldP spid="35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95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xmlns="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xmlns="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4800" spc="6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ONE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1759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项 目 工</a:t>
            </a:r>
            <a:endParaRPr lang="en-US" altLang="zh-CN" sz="4400" spc="3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作 总 结</a:t>
            </a:r>
            <a:endParaRPr lang="en-US" altLang="zh-CN" sz="4400" spc="3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项目工作总结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151269DC-B342-4180-B73B-3EBF59A75568}"/>
              </a:ext>
            </a:extLst>
          </p:cNvPr>
          <p:cNvGrpSpPr/>
          <p:nvPr/>
        </p:nvGrpSpPr>
        <p:grpSpPr>
          <a:xfrm>
            <a:off x="6029364" y="3514898"/>
            <a:ext cx="672559" cy="758844"/>
            <a:chOff x="5960470" y="3606237"/>
            <a:chExt cx="672558" cy="758844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xmlns="" id="{5554B5BB-E023-4ED9-A665-AD1AEBBAEDD6}"/>
                </a:ext>
              </a:extLst>
            </p:cNvPr>
            <p:cNvSpPr/>
            <p:nvPr/>
          </p:nvSpPr>
          <p:spPr bwMode="auto">
            <a:xfrm rot="5400000">
              <a:off x="5917327" y="3649380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DE4F6"/>
            </a:solidFill>
            <a:ln w="28575">
              <a:solidFill>
                <a:srgbClr val="CDE4F6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5" name="Freeform 100">
              <a:extLst>
                <a:ext uri="{FF2B5EF4-FFF2-40B4-BE49-F238E27FC236}">
                  <a16:creationId xmlns:a16="http://schemas.microsoft.com/office/drawing/2014/main" xmlns="" id="{7CD5022B-D50A-4628-BF06-B08F3163B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9788" y="3835193"/>
              <a:ext cx="313923" cy="300933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A53AE0C0-1069-4C23-9C5D-EBDF79985708}"/>
              </a:ext>
            </a:extLst>
          </p:cNvPr>
          <p:cNvGrpSpPr/>
          <p:nvPr/>
        </p:nvGrpSpPr>
        <p:grpSpPr>
          <a:xfrm>
            <a:off x="6041168" y="5058997"/>
            <a:ext cx="672559" cy="758844"/>
            <a:chOff x="5960470" y="4870260"/>
            <a:chExt cx="672558" cy="758844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xmlns="" id="{37D3EAA8-AB35-4FA9-9F1A-E9921D376F9A}"/>
                </a:ext>
              </a:extLst>
            </p:cNvPr>
            <p:cNvSpPr/>
            <p:nvPr/>
          </p:nvSpPr>
          <p:spPr bwMode="auto">
            <a:xfrm rot="5400000">
              <a:off x="5917327" y="4913403"/>
              <a:ext cx="758844" cy="672558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7BFA4"/>
            </a:solidFill>
            <a:ln w="28575">
              <a:solidFill>
                <a:srgbClr val="F7BFA4"/>
              </a:solidFill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defTabSz="1219170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AutoShape 117">
              <a:extLst>
                <a:ext uri="{FF2B5EF4-FFF2-40B4-BE49-F238E27FC236}">
                  <a16:creationId xmlns:a16="http://schemas.microsoft.com/office/drawing/2014/main" xmlns="" id="{DAAFA57B-AB12-48DB-BF0A-306B4AA98926}"/>
                </a:ext>
              </a:extLst>
            </p:cNvPr>
            <p:cNvSpPr/>
            <p:nvPr/>
          </p:nvSpPr>
          <p:spPr bwMode="auto">
            <a:xfrm>
              <a:off x="6101933" y="5103487"/>
              <a:ext cx="389633" cy="292391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49" tIns="19049" rIns="19049" bIns="19049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sym typeface="Gill Sans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79C6065D-84E3-4079-BEA8-B66A970C0DA5}"/>
              </a:ext>
            </a:extLst>
          </p:cNvPr>
          <p:cNvGrpSpPr/>
          <p:nvPr/>
        </p:nvGrpSpPr>
        <p:grpSpPr>
          <a:xfrm>
            <a:off x="7219266" y="3474141"/>
            <a:ext cx="3462020" cy="942585"/>
            <a:chOff x="5805075" y="2545178"/>
            <a:chExt cx="2596515" cy="706940"/>
          </a:xfrm>
        </p:grpSpPr>
        <p:sp>
          <p:nvSpPr>
            <p:cNvPr id="33" name="TextBox 41">
              <a:extLst>
                <a:ext uri="{FF2B5EF4-FFF2-40B4-BE49-F238E27FC236}">
                  <a16:creationId xmlns:a16="http://schemas.microsoft.com/office/drawing/2014/main" xmlns="" id="{762FE5FD-CBC2-46CA-AC60-D782C9B5265B}"/>
                </a:ext>
              </a:extLst>
            </p:cNvPr>
            <p:cNvSpPr txBox="1"/>
            <p:nvPr/>
          </p:nvSpPr>
          <p:spPr>
            <a:xfrm>
              <a:off x="5819046" y="2545178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89724142-A2E7-4B42-AC18-8EF534847B62}"/>
                </a:ext>
              </a:extLst>
            </p:cNvPr>
            <p:cNvSpPr/>
            <p:nvPr/>
          </p:nvSpPr>
          <p:spPr>
            <a:xfrm>
              <a:off x="5805075" y="2819162"/>
              <a:ext cx="2596515" cy="432956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请在此处添加具体内容，文字尽量言简意赅，简单描述即可，不必过于繁琐。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CD23B8DE-4409-4FCA-A07C-240D61CEE10A}"/>
              </a:ext>
            </a:extLst>
          </p:cNvPr>
          <p:cNvGrpSpPr/>
          <p:nvPr/>
        </p:nvGrpSpPr>
        <p:grpSpPr>
          <a:xfrm>
            <a:off x="7219266" y="4975171"/>
            <a:ext cx="3462020" cy="932270"/>
            <a:chOff x="5805075" y="3658808"/>
            <a:chExt cx="2596515" cy="699202"/>
          </a:xfrm>
        </p:grpSpPr>
        <p:sp>
          <p:nvSpPr>
            <p:cNvPr id="36" name="TextBox 49">
              <a:extLst>
                <a:ext uri="{FF2B5EF4-FFF2-40B4-BE49-F238E27FC236}">
                  <a16:creationId xmlns:a16="http://schemas.microsoft.com/office/drawing/2014/main" xmlns="" id="{A3F1D78C-8AF7-4556-BC67-D6AB9DE156CC}"/>
                </a:ext>
              </a:extLst>
            </p:cNvPr>
            <p:cNvSpPr txBox="1"/>
            <p:nvPr/>
          </p:nvSpPr>
          <p:spPr>
            <a:xfrm>
              <a:off x="5805075" y="3658808"/>
              <a:ext cx="1184162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D1E16F29-5CA3-44EC-A573-65A2DFBA00ED}"/>
                </a:ext>
              </a:extLst>
            </p:cNvPr>
            <p:cNvSpPr/>
            <p:nvPr/>
          </p:nvSpPr>
          <p:spPr>
            <a:xfrm>
              <a:off x="5805075" y="3925055"/>
              <a:ext cx="2596515" cy="432955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请在此处添加具体内容，文字尽量言简意赅，简单描述即可，不必过于繁琐。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FD732729-66D1-4895-86B9-01C59F1739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55" y="1775503"/>
            <a:ext cx="3182264" cy="4237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79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gallery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项目工作总结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xmlns="" id="{3AA2C095-712F-493F-913A-31F333F73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240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xmlns="" id="{D4E05CEB-3467-4EFC-A763-3460D498B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29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xmlns="" id="{EAA09C4D-4CF2-447A-AB10-A32E07AE2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7872" y="2024930"/>
            <a:ext cx="0" cy="1510516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xmlns="" id="{5311148E-59AF-41E6-9B15-0013F7666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6398" y="3535446"/>
            <a:ext cx="0" cy="2049421"/>
          </a:xfrm>
          <a:prstGeom prst="line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1844" tIns="60923" rIns="121844" bIns="60923" numCol="1" anchor="t" anchorCtr="0" compatLnSpc="1"/>
          <a:lstStyle/>
          <a:p>
            <a:pPr defTabSz="1623866">
              <a:defRPr/>
            </a:pP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xmlns="" id="{1049124C-311F-4897-A89F-524131041413}"/>
              </a:ext>
            </a:extLst>
          </p:cNvPr>
          <p:cNvSpPr/>
          <p:nvPr/>
        </p:nvSpPr>
        <p:spPr bwMode="auto">
          <a:xfrm>
            <a:off x="156240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xmlns="" id="{4850AB95-98FE-4E71-9082-4E9EB788231B}"/>
              </a:ext>
            </a:extLst>
          </p:cNvPr>
          <p:cNvSpPr/>
          <p:nvPr/>
        </p:nvSpPr>
        <p:spPr bwMode="auto">
          <a:xfrm>
            <a:off x="6017872" y="3535446"/>
            <a:ext cx="2146107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F7BFA4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xmlns="" id="{8C396DE3-ED7B-4D4B-86A9-9027DC3F2995}"/>
              </a:ext>
            </a:extLst>
          </p:cNvPr>
          <p:cNvSpPr/>
          <p:nvPr/>
        </p:nvSpPr>
        <p:spPr bwMode="auto">
          <a:xfrm>
            <a:off x="3790929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8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xmlns="" id="{540808D4-11CF-4C02-859D-EE7616278A8F}"/>
              </a:ext>
            </a:extLst>
          </p:cNvPr>
          <p:cNvSpPr/>
          <p:nvPr/>
        </p:nvSpPr>
        <p:spPr bwMode="auto">
          <a:xfrm>
            <a:off x="8246398" y="3535446"/>
            <a:ext cx="2144523" cy="535735"/>
          </a:xfrm>
          <a:custGeom>
            <a:avLst/>
            <a:gdLst>
              <a:gd name="T0" fmla="*/ 592 w 676"/>
              <a:gd name="T1" fmla="*/ 0 h 168"/>
              <a:gd name="T2" fmla="*/ 0 w 676"/>
              <a:gd name="T3" fmla="*/ 0 h 168"/>
              <a:gd name="T4" fmla="*/ 0 w 676"/>
              <a:gd name="T5" fmla="*/ 84 h 168"/>
              <a:gd name="T6" fmla="*/ 84 w 676"/>
              <a:gd name="T7" fmla="*/ 168 h 168"/>
              <a:gd name="T8" fmla="*/ 676 w 676"/>
              <a:gd name="T9" fmla="*/ 168 h 168"/>
              <a:gd name="T10" fmla="*/ 676 w 676"/>
              <a:gd name="T11" fmla="*/ 84 h 168"/>
              <a:gd name="T12" fmla="*/ 592 w 676"/>
              <a:gd name="T13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6" h="168">
                <a:moveTo>
                  <a:pt x="59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31"/>
                  <a:pt x="38" y="168"/>
                  <a:pt x="84" y="168"/>
                </a:cubicBezTo>
                <a:cubicBezTo>
                  <a:pt x="676" y="168"/>
                  <a:pt x="676" y="168"/>
                  <a:pt x="676" y="168"/>
                </a:cubicBezTo>
                <a:cubicBezTo>
                  <a:pt x="676" y="84"/>
                  <a:pt x="676" y="84"/>
                  <a:pt x="676" y="84"/>
                </a:cubicBezTo>
                <a:cubicBezTo>
                  <a:pt x="676" y="38"/>
                  <a:pt x="639" y="0"/>
                  <a:pt x="592" y="0"/>
                </a:cubicBezTo>
                <a:close/>
              </a:path>
            </a:pathLst>
          </a:custGeom>
          <a:solidFill>
            <a:srgbClr val="CDE4F6"/>
          </a:solidFill>
          <a:ln>
            <a:noFill/>
          </a:ln>
        </p:spPr>
        <p:txBody>
          <a:bodyPr vert="horz" wrap="square" lIns="121844" tIns="60923" rIns="121844" bIns="60923" numCol="1" anchor="ctr" anchorCtr="0" compatLnSpc="1"/>
          <a:lstStyle/>
          <a:p>
            <a:pPr algn="ctr" defTabSz="1623866"/>
            <a:r>
              <a:rPr lang="en-US" altLang="zh-CN" sz="1333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xmlns="" id="{2A6C08D9-04FA-4011-A08C-6914D810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12" y="2473091"/>
            <a:ext cx="2530630" cy="48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6" name="Rectangle 49">
            <a:extLst>
              <a:ext uri="{FF2B5EF4-FFF2-40B4-BE49-F238E27FC236}">
                <a16:creationId xmlns:a16="http://schemas.microsoft.com/office/drawing/2014/main" xmlns="" id="{43EF801C-5031-45F0-AE93-50F73134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29" y="202329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</a:t>
            </a:r>
          </a:p>
        </p:txBody>
      </p:sp>
      <p:sp>
        <p:nvSpPr>
          <p:cNvPr id="27" name="Rectangle 49">
            <a:extLst>
              <a:ext uri="{FF2B5EF4-FFF2-40B4-BE49-F238E27FC236}">
                <a16:creationId xmlns:a16="http://schemas.microsoft.com/office/drawing/2014/main" xmlns="" id="{994334B3-9FD5-4327-8793-C5DA23C33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66" y="2473091"/>
            <a:ext cx="2556462" cy="48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8" name="Rectangle 49">
            <a:extLst>
              <a:ext uri="{FF2B5EF4-FFF2-40B4-BE49-F238E27FC236}">
                <a16:creationId xmlns:a16="http://schemas.microsoft.com/office/drawing/2014/main" xmlns="" id="{CF2D38D1-F64A-4EA1-B7AD-A955B3F2C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882" y="202329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</a:t>
            </a:r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xmlns="" id="{A6C1D518-5EC3-406D-AB7A-ACF7515D0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72" y="4969911"/>
            <a:ext cx="2556462" cy="48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0" name="Rectangle 49">
            <a:extLst>
              <a:ext uri="{FF2B5EF4-FFF2-40B4-BE49-F238E27FC236}">
                <a16:creationId xmlns:a16="http://schemas.microsoft.com/office/drawing/2014/main" xmlns="" id="{DD7817E5-A10D-420B-8125-2A159426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189" y="452011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</a:t>
            </a:r>
          </a:p>
        </p:txBody>
      </p:sp>
      <p:sp>
        <p:nvSpPr>
          <p:cNvPr id="31" name="Rectangle 49">
            <a:extLst>
              <a:ext uri="{FF2B5EF4-FFF2-40B4-BE49-F238E27FC236}">
                <a16:creationId xmlns:a16="http://schemas.microsoft.com/office/drawing/2014/main" xmlns="" id="{DFC38671-7E3C-43F9-B1F7-4665264B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6" y="4969911"/>
            <a:ext cx="2556462" cy="48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32" name="Rectangle 49">
            <a:extLst>
              <a:ext uri="{FF2B5EF4-FFF2-40B4-BE49-F238E27FC236}">
                <a16:creationId xmlns:a16="http://schemas.microsoft.com/office/drawing/2014/main" xmlns="" id="{88DBE6B1-C5E5-4146-A9EB-4D88936B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42" y="4520114"/>
            <a:ext cx="16221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623866"/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24032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23" grpId="0" bldLvl="0" animBg="1"/>
      <p:bldP spid="24" grpId="0" bldLvl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项目工作总结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1E8AEC4-0EC9-4E43-90C2-F9BD0DC7424E}"/>
              </a:ext>
            </a:extLst>
          </p:cNvPr>
          <p:cNvGrpSpPr/>
          <p:nvPr/>
        </p:nvGrpSpPr>
        <p:grpSpPr>
          <a:xfrm>
            <a:off x="3804633" y="2525323"/>
            <a:ext cx="4586846" cy="3083129"/>
            <a:chOff x="3815518" y="2283310"/>
            <a:chExt cx="4586846" cy="3083129"/>
          </a:xfrm>
        </p:grpSpPr>
        <p:grpSp>
          <p:nvGrpSpPr>
            <p:cNvPr id="25" name="iSľidê">
              <a:extLst>
                <a:ext uri="{FF2B5EF4-FFF2-40B4-BE49-F238E27FC236}">
                  <a16:creationId xmlns:a16="http://schemas.microsoft.com/office/drawing/2014/main" xmlns="" id="{00D0D5F6-B36A-469B-8B13-02EB31F339F3}"/>
                </a:ext>
              </a:extLst>
            </p:cNvPr>
            <p:cNvGrpSpPr/>
            <p:nvPr/>
          </p:nvGrpSpPr>
          <p:grpSpPr>
            <a:xfrm>
              <a:off x="4538775" y="2283310"/>
              <a:ext cx="3083130" cy="3083129"/>
              <a:chOff x="1038732" y="2067448"/>
              <a:chExt cx="3448493" cy="3448493"/>
            </a:xfrm>
          </p:grpSpPr>
          <p:sp>
            <p:nvSpPr>
              <p:cNvPr id="51" name="PA-iṥļíḓe">
                <a:extLst>
                  <a:ext uri="{FF2B5EF4-FFF2-40B4-BE49-F238E27FC236}">
                    <a16:creationId xmlns:a16="http://schemas.microsoft.com/office/drawing/2014/main" xmlns="" id="{089FA418-AC54-4C67-9437-0CEF89DDAF1A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1038732" y="2067448"/>
                <a:ext cx="3448493" cy="3448493"/>
              </a:xfrm>
              <a:prstGeom prst="ellipse">
                <a:avLst/>
              </a:prstGeom>
              <a:noFill/>
              <a:ln w="190500" cap="rnd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2" name="PA-îşḷiďe">
                <a:extLst>
                  <a:ext uri="{FF2B5EF4-FFF2-40B4-BE49-F238E27FC236}">
                    <a16:creationId xmlns:a16="http://schemas.microsoft.com/office/drawing/2014/main" xmlns="" id="{72A406B8-23D1-4E33-BBC7-33AAAC392142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1349735" y="2378451"/>
                <a:ext cx="2826487" cy="2826487"/>
              </a:xfrm>
              <a:prstGeom prst="ellipse">
                <a:avLst/>
              </a:prstGeom>
              <a:noFill/>
              <a:ln w="190500" cap="rnd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3" name="PA-îṧḷiďê">
                <a:extLst>
                  <a:ext uri="{FF2B5EF4-FFF2-40B4-BE49-F238E27FC236}">
                    <a16:creationId xmlns:a16="http://schemas.microsoft.com/office/drawing/2014/main" xmlns="" id="{72137BDC-7EF2-465F-9EC9-221C3CFA628E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1661126" y="2689842"/>
                <a:ext cx="2203704" cy="2203704"/>
              </a:xfrm>
              <a:prstGeom prst="ellipse">
                <a:avLst/>
              </a:prstGeom>
              <a:noFill/>
              <a:ln w="190500" cap="rnd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4" name="PA-iŝḷîdè">
                <a:extLst>
                  <a:ext uri="{FF2B5EF4-FFF2-40B4-BE49-F238E27FC236}">
                    <a16:creationId xmlns:a16="http://schemas.microsoft.com/office/drawing/2014/main" xmlns="" id="{C71F5657-BFC1-4D8A-A84C-DD442D32D668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1972022" y="3000738"/>
                <a:ext cx="1581912" cy="1581912"/>
              </a:xfrm>
              <a:prstGeom prst="ellipse">
                <a:avLst/>
              </a:prstGeom>
              <a:noFill/>
              <a:ln w="190500" cap="rnd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5" name="PA-îṥ1îḑè">
                <a:extLst>
                  <a:ext uri="{FF2B5EF4-FFF2-40B4-BE49-F238E27FC236}">
                    <a16:creationId xmlns:a16="http://schemas.microsoft.com/office/drawing/2014/main" xmlns="" id="{DE1F0025-C87E-415D-93A7-79F4AAFA90F3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 rot="16200000">
                <a:off x="1038732" y="2067448"/>
                <a:ext cx="3448493" cy="3448493"/>
              </a:xfrm>
              <a:prstGeom prst="arc">
                <a:avLst>
                  <a:gd name="adj1" fmla="val 16200000"/>
                  <a:gd name="adj2" fmla="val 3311219"/>
                </a:avLst>
              </a:prstGeom>
              <a:noFill/>
              <a:ln w="190500" cap="rnd" cmpd="sng" algn="ctr">
                <a:solidFill>
                  <a:srgbClr val="F7BFA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6" name="PA-íṧḻïḑè">
                <a:extLst>
                  <a:ext uri="{FF2B5EF4-FFF2-40B4-BE49-F238E27FC236}">
                    <a16:creationId xmlns:a16="http://schemas.microsoft.com/office/drawing/2014/main" xmlns="" id="{6511EA73-9AA4-4FC7-9C11-FADE8F445138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 rot="16200000">
                <a:off x="1349735" y="2378451"/>
                <a:ext cx="2826487" cy="2826487"/>
              </a:xfrm>
              <a:prstGeom prst="arc">
                <a:avLst>
                  <a:gd name="adj1" fmla="val 16200000"/>
                  <a:gd name="adj2" fmla="val 5572200"/>
                </a:avLst>
              </a:prstGeom>
              <a:noFill/>
              <a:ln w="190500" cap="rnd" cmpd="sng" algn="ctr">
                <a:solidFill>
                  <a:srgbClr val="CDE4F6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7" name="PA-íSḷiḍé">
                <a:extLst>
                  <a:ext uri="{FF2B5EF4-FFF2-40B4-BE49-F238E27FC236}">
                    <a16:creationId xmlns:a16="http://schemas.microsoft.com/office/drawing/2014/main" xmlns="" id="{AD880387-2EE7-4A00-9A2E-FB56964D183E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 rot="16200000">
                <a:off x="1661126" y="2689842"/>
                <a:ext cx="2203704" cy="2203704"/>
              </a:xfrm>
              <a:prstGeom prst="arc">
                <a:avLst>
                  <a:gd name="adj1" fmla="val 16200000"/>
                  <a:gd name="adj2" fmla="val 8461535"/>
                </a:avLst>
              </a:prstGeom>
              <a:noFill/>
              <a:ln w="190500" cap="rnd" cmpd="sng" algn="ctr">
                <a:solidFill>
                  <a:schemeClr val="bg1">
                    <a:lumMod val="85000"/>
                  </a:scheme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8" name="PA-îṣľíḑè">
                <a:extLst>
                  <a:ext uri="{FF2B5EF4-FFF2-40B4-BE49-F238E27FC236}">
                    <a16:creationId xmlns:a16="http://schemas.microsoft.com/office/drawing/2014/main" xmlns="" id="{4637108B-266A-4D08-AEC4-B0A510CC9EBB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 rot="16200000">
                <a:off x="1972022" y="3000738"/>
                <a:ext cx="1581912" cy="1581912"/>
              </a:xfrm>
              <a:prstGeom prst="arc">
                <a:avLst>
                  <a:gd name="adj1" fmla="val 16200000"/>
                  <a:gd name="adj2" fmla="val 13375041"/>
                </a:avLst>
              </a:prstGeom>
              <a:noFill/>
              <a:ln w="190500" cap="rnd" cmpd="sng" algn="ctr">
                <a:solidFill>
                  <a:srgbClr val="F7BFA4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6" name="îSḷíḋê">
              <a:extLst>
                <a:ext uri="{FF2B5EF4-FFF2-40B4-BE49-F238E27FC236}">
                  <a16:creationId xmlns:a16="http://schemas.microsoft.com/office/drawing/2014/main" xmlns="" id="{EF467288-D950-4F3B-ADDF-207A76AE1611}"/>
                </a:ext>
              </a:extLst>
            </p:cNvPr>
            <p:cNvGrpSpPr/>
            <p:nvPr/>
          </p:nvGrpSpPr>
          <p:grpSpPr>
            <a:xfrm>
              <a:off x="3815518" y="2347910"/>
              <a:ext cx="437958" cy="437958"/>
              <a:chOff x="1427243" y="1987229"/>
              <a:chExt cx="1016000" cy="1016000"/>
            </a:xfrm>
            <a:effectLst/>
          </p:grpSpPr>
          <p:sp>
            <p:nvSpPr>
              <p:cNvPr id="49" name="PA-išľiďé">
                <a:extLst>
                  <a:ext uri="{FF2B5EF4-FFF2-40B4-BE49-F238E27FC236}">
                    <a16:creationId xmlns:a16="http://schemas.microsoft.com/office/drawing/2014/main" xmlns="" id="{194FE86E-CB26-4B65-8C68-CB143861B3B5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1427243" y="1987229"/>
                <a:ext cx="1016000" cy="1016000"/>
              </a:xfrm>
              <a:prstGeom prst="ellipse">
                <a:avLst/>
              </a:prstGeom>
              <a:solidFill>
                <a:srgbClr val="F7BFA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50" name="PA-ïśḻïḓe">
                <a:extLst>
                  <a:ext uri="{FF2B5EF4-FFF2-40B4-BE49-F238E27FC236}">
                    <a16:creationId xmlns:a16="http://schemas.microsoft.com/office/drawing/2014/main" xmlns="" id="{FBB6BF5B-ABD6-4C32-A76B-F9C44E69E32A}"/>
                  </a:ext>
                </a:extLst>
              </p:cNvPr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748604" y="2300569"/>
                <a:ext cx="373276" cy="373276"/>
              </a:xfrm>
              <a:custGeom>
                <a:avLst/>
                <a:gdLst>
                  <a:gd name="T0" fmla="*/ 177354294 w 21600"/>
                  <a:gd name="T1" fmla="*/ 119619947 h 21600"/>
                  <a:gd name="T2" fmla="*/ 181994773 w 21600"/>
                  <a:gd name="T3" fmla="*/ 90970153 h 21600"/>
                  <a:gd name="T4" fmla="*/ 90997440 w 21600"/>
                  <a:gd name="T5" fmla="*/ 0 h 21600"/>
                  <a:gd name="T6" fmla="*/ 0 w 21600"/>
                  <a:gd name="T7" fmla="*/ 90970153 h 21600"/>
                  <a:gd name="T8" fmla="*/ 90997440 w 21600"/>
                  <a:gd name="T9" fmla="*/ 181941690 h 21600"/>
                  <a:gd name="T10" fmla="*/ 119632265 w 21600"/>
                  <a:gd name="T11" fmla="*/ 177314796 h 21600"/>
                  <a:gd name="T12" fmla="*/ 140353873 w 21600"/>
                  <a:gd name="T13" fmla="*/ 198036404 h 21600"/>
                  <a:gd name="T14" fmla="*/ 184433669 w 21600"/>
                  <a:gd name="T15" fmla="*/ 198036404 h 21600"/>
                  <a:gd name="T16" fmla="*/ 184433669 w 21600"/>
                  <a:gd name="T17" fmla="*/ 242088912 h 21600"/>
                  <a:gd name="T18" fmla="*/ 184513921 w 21600"/>
                  <a:gd name="T19" fmla="*/ 242169283 h 21600"/>
                  <a:gd name="T20" fmla="*/ 228567695 w 21600"/>
                  <a:gd name="T21" fmla="*/ 242169283 h 21600"/>
                  <a:gd name="T22" fmla="*/ 228567695 w 21600"/>
                  <a:gd name="T23" fmla="*/ 286223057 h 21600"/>
                  <a:gd name="T24" fmla="*/ 228660384 w 21600"/>
                  <a:gd name="T25" fmla="*/ 286302043 h 21600"/>
                  <a:gd name="T26" fmla="*/ 286355233 w 21600"/>
                  <a:gd name="T27" fmla="*/ 286302043 h 21600"/>
                  <a:gd name="T28" fmla="*/ 286355233 w 21600"/>
                  <a:gd name="T29" fmla="*/ 286355233 h 21600"/>
                  <a:gd name="T30" fmla="*/ 286355233 w 21600"/>
                  <a:gd name="T31" fmla="*/ 228580132 h 21600"/>
                  <a:gd name="T32" fmla="*/ 177354294 w 21600"/>
                  <a:gd name="T33" fmla="*/ 119619947 h 21600"/>
                  <a:gd name="T34" fmla="*/ 72066037 w 21600"/>
                  <a:gd name="T35" fmla="*/ 102106942 h 21600"/>
                  <a:gd name="T36" fmla="*/ 41349250 w 21600"/>
                  <a:gd name="T37" fmla="*/ 71416187 h 21600"/>
                  <a:gd name="T38" fmla="*/ 72066037 w 21600"/>
                  <a:gd name="T39" fmla="*/ 40712996 h 21600"/>
                  <a:gd name="T40" fmla="*/ 102769110 w 21600"/>
                  <a:gd name="T41" fmla="*/ 71416187 h 21600"/>
                  <a:gd name="T42" fmla="*/ 72066037 w 21600"/>
                  <a:gd name="T43" fmla="*/ 102106942 h 21600"/>
                  <a:gd name="T44" fmla="*/ 72066037 w 21600"/>
                  <a:gd name="T45" fmla="*/ 102106942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13378" y="9023"/>
                    </a:moveTo>
                    <a:cubicBezTo>
                      <a:pt x="13604" y="8343"/>
                      <a:pt x="13728" y="7617"/>
                      <a:pt x="13728" y="6862"/>
                    </a:cubicBezTo>
                    <a:cubicBezTo>
                      <a:pt x="13728" y="3072"/>
                      <a:pt x="10655" y="0"/>
                      <a:pt x="6864" y="0"/>
                    </a:cubicBezTo>
                    <a:cubicBezTo>
                      <a:pt x="3073" y="0"/>
                      <a:pt x="0" y="3072"/>
                      <a:pt x="0" y="6862"/>
                    </a:cubicBezTo>
                    <a:cubicBezTo>
                      <a:pt x="0" y="10652"/>
                      <a:pt x="3073" y="13724"/>
                      <a:pt x="6864" y="13724"/>
                    </a:cubicBezTo>
                    <a:cubicBezTo>
                      <a:pt x="7619" y="13724"/>
                      <a:pt x="8345" y="13600"/>
                      <a:pt x="9024" y="13375"/>
                    </a:cubicBezTo>
                    <a:lnTo>
                      <a:pt x="10587" y="14938"/>
                    </a:lnTo>
                    <a:lnTo>
                      <a:pt x="13912" y="14938"/>
                    </a:lnTo>
                    <a:lnTo>
                      <a:pt x="13912" y="18261"/>
                    </a:lnTo>
                    <a:lnTo>
                      <a:pt x="13918" y="18267"/>
                    </a:lnTo>
                    <a:lnTo>
                      <a:pt x="17241" y="18267"/>
                    </a:lnTo>
                    <a:lnTo>
                      <a:pt x="17241" y="21590"/>
                    </a:lnTo>
                    <a:lnTo>
                      <a:pt x="17248" y="21596"/>
                    </a:lnTo>
                    <a:lnTo>
                      <a:pt x="21600" y="21596"/>
                    </a:lnTo>
                    <a:lnTo>
                      <a:pt x="21600" y="21600"/>
                    </a:lnTo>
                    <a:lnTo>
                      <a:pt x="21600" y="17242"/>
                    </a:lnTo>
                    <a:lnTo>
                      <a:pt x="13378" y="9023"/>
                    </a:lnTo>
                    <a:close/>
                    <a:moveTo>
                      <a:pt x="5436" y="7702"/>
                    </a:moveTo>
                    <a:cubicBezTo>
                      <a:pt x="4157" y="7702"/>
                      <a:pt x="3119" y="6665"/>
                      <a:pt x="3119" y="5387"/>
                    </a:cubicBezTo>
                    <a:cubicBezTo>
                      <a:pt x="3119" y="4108"/>
                      <a:pt x="4157" y="3071"/>
                      <a:pt x="5436" y="3071"/>
                    </a:cubicBezTo>
                    <a:cubicBezTo>
                      <a:pt x="6715" y="3071"/>
                      <a:pt x="7752" y="4108"/>
                      <a:pt x="7752" y="5387"/>
                    </a:cubicBezTo>
                    <a:cubicBezTo>
                      <a:pt x="7751" y="6665"/>
                      <a:pt x="6715" y="7702"/>
                      <a:pt x="5436" y="7702"/>
                    </a:cubicBezTo>
                    <a:close/>
                    <a:moveTo>
                      <a:pt x="5436" y="7702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7" name="íşḻíḍè">
              <a:extLst>
                <a:ext uri="{FF2B5EF4-FFF2-40B4-BE49-F238E27FC236}">
                  <a16:creationId xmlns:a16="http://schemas.microsoft.com/office/drawing/2014/main" xmlns="" id="{1FC4C1C3-9388-4842-9D2A-BDC682DEB6A7}"/>
                </a:ext>
              </a:extLst>
            </p:cNvPr>
            <p:cNvGrpSpPr/>
            <p:nvPr/>
          </p:nvGrpSpPr>
          <p:grpSpPr>
            <a:xfrm>
              <a:off x="3815518" y="4194780"/>
              <a:ext cx="437958" cy="437958"/>
              <a:chOff x="1427243" y="3314803"/>
              <a:chExt cx="1016000" cy="1016000"/>
            </a:xfrm>
            <a:effectLst/>
          </p:grpSpPr>
          <p:sp>
            <p:nvSpPr>
              <p:cNvPr id="47" name="PA-iṡľïḑe">
                <a:extLst>
                  <a:ext uri="{FF2B5EF4-FFF2-40B4-BE49-F238E27FC236}">
                    <a16:creationId xmlns:a16="http://schemas.microsoft.com/office/drawing/2014/main" xmlns="" id="{2F4C2D7A-AE47-4D3C-9621-0BA50755C0E4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1427243" y="3314803"/>
                <a:ext cx="1016000" cy="1016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48" name="PA-ïśľíḋè">
                <a:extLst>
                  <a:ext uri="{FF2B5EF4-FFF2-40B4-BE49-F238E27FC236}">
                    <a16:creationId xmlns:a16="http://schemas.microsoft.com/office/drawing/2014/main" xmlns="" id="{58946C74-8174-4F60-B298-D0B7227EE364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754561" y="3643499"/>
                <a:ext cx="327256" cy="373276"/>
              </a:xfrm>
              <a:custGeom>
                <a:avLst/>
                <a:gdLst>
                  <a:gd name="T0" fmla="*/ 145512959 w 21600"/>
                  <a:gd name="T1" fmla="*/ 203073433 h 21600"/>
                  <a:gd name="T2" fmla="*/ 145802623 w 21600"/>
                  <a:gd name="T3" fmla="*/ 194761133 h 21600"/>
                  <a:gd name="T4" fmla="*/ 145802623 w 21600"/>
                  <a:gd name="T5" fmla="*/ 125373600 h 21600"/>
                  <a:gd name="T6" fmla="*/ 104926995 w 21600"/>
                  <a:gd name="T7" fmla="*/ 39943277 h 21600"/>
                  <a:gd name="T8" fmla="*/ 105749513 w 21600"/>
                  <a:gd name="T9" fmla="*/ 31392540 h 21600"/>
                  <a:gd name="T10" fmla="*/ 84532065 w 21600"/>
                  <a:gd name="T11" fmla="*/ 0 h 21600"/>
                  <a:gd name="T12" fmla="*/ 63314533 w 21600"/>
                  <a:gd name="T13" fmla="*/ 31392540 h 21600"/>
                  <a:gd name="T14" fmla="*/ 64145452 w 21600"/>
                  <a:gd name="T15" fmla="*/ 39996478 h 21600"/>
                  <a:gd name="T16" fmla="*/ 23363023 w 21600"/>
                  <a:gd name="T17" fmla="*/ 125385918 h 21600"/>
                  <a:gd name="T18" fmla="*/ 23363023 w 21600"/>
                  <a:gd name="T19" fmla="*/ 194761133 h 21600"/>
                  <a:gd name="T20" fmla="*/ 23645246 w 21600"/>
                  <a:gd name="T21" fmla="*/ 203100602 h 21600"/>
                  <a:gd name="T22" fmla="*/ 0 w 21600"/>
                  <a:gd name="T23" fmla="*/ 236998693 h 21600"/>
                  <a:gd name="T24" fmla="*/ 9272957 w 21600"/>
                  <a:gd name="T25" fmla="*/ 250706436 h 21600"/>
                  <a:gd name="T26" fmla="*/ 63534281 w 21600"/>
                  <a:gd name="T27" fmla="*/ 250706436 h 21600"/>
                  <a:gd name="T28" fmla="*/ 63314533 w 21600"/>
                  <a:gd name="T29" fmla="*/ 254962705 h 21600"/>
                  <a:gd name="T30" fmla="*/ 84532065 w 21600"/>
                  <a:gd name="T31" fmla="*/ 286355233 h 21600"/>
                  <a:gd name="T32" fmla="*/ 105749513 w 21600"/>
                  <a:gd name="T33" fmla="*/ 254962705 h 21600"/>
                  <a:gd name="T34" fmla="*/ 105529766 w 21600"/>
                  <a:gd name="T35" fmla="*/ 250706436 h 21600"/>
                  <a:gd name="T36" fmla="*/ 159908522 w 21600"/>
                  <a:gd name="T37" fmla="*/ 250706436 h 21600"/>
                  <a:gd name="T38" fmla="*/ 169173962 w 21600"/>
                  <a:gd name="T39" fmla="*/ 236998693 h 21600"/>
                  <a:gd name="T40" fmla="*/ 145512959 w 21600"/>
                  <a:gd name="T41" fmla="*/ 203073433 h 21600"/>
                  <a:gd name="T42" fmla="*/ 72721479 w 21600"/>
                  <a:gd name="T43" fmla="*/ 31392540 h 21600"/>
                  <a:gd name="T44" fmla="*/ 84532065 w 21600"/>
                  <a:gd name="T45" fmla="*/ 13920288 h 21600"/>
                  <a:gd name="T46" fmla="*/ 96343451 w 21600"/>
                  <a:gd name="T47" fmla="*/ 31392540 h 21600"/>
                  <a:gd name="T48" fmla="*/ 95802281 w 21600"/>
                  <a:gd name="T49" fmla="*/ 36338135 h 21600"/>
                  <a:gd name="T50" fmla="*/ 84587024 w 21600"/>
                  <a:gd name="T51" fmla="*/ 34799986 h 21600"/>
                  <a:gd name="T52" fmla="*/ 73269292 w 21600"/>
                  <a:gd name="T53" fmla="*/ 36364156 h 21600"/>
                  <a:gd name="T54" fmla="*/ 72721479 w 21600"/>
                  <a:gd name="T55" fmla="*/ 31392540 h 21600"/>
                  <a:gd name="T56" fmla="*/ 72721479 w 21600"/>
                  <a:gd name="T57" fmla="*/ 31392540 h 2160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18579" y="15318"/>
                    </a:moveTo>
                    <a:cubicBezTo>
                      <a:pt x="18603" y="15119"/>
                      <a:pt x="18616" y="14912"/>
                      <a:pt x="18616" y="14691"/>
                    </a:cubicBezTo>
                    <a:lnTo>
                      <a:pt x="18616" y="9457"/>
                    </a:lnTo>
                    <a:cubicBezTo>
                      <a:pt x="18616" y="6480"/>
                      <a:pt x="16437" y="3949"/>
                      <a:pt x="13397" y="3013"/>
                    </a:cubicBezTo>
                    <a:cubicBezTo>
                      <a:pt x="13464" y="2807"/>
                      <a:pt x="13502" y="2592"/>
                      <a:pt x="13502" y="2368"/>
                    </a:cubicBezTo>
                    <a:cubicBezTo>
                      <a:pt x="13502" y="1061"/>
                      <a:pt x="12289" y="0"/>
                      <a:pt x="10793" y="0"/>
                    </a:cubicBezTo>
                    <a:cubicBezTo>
                      <a:pt x="9297" y="0"/>
                      <a:pt x="8084" y="1060"/>
                      <a:pt x="8084" y="2368"/>
                    </a:cubicBezTo>
                    <a:cubicBezTo>
                      <a:pt x="8084" y="2593"/>
                      <a:pt x="8122" y="2810"/>
                      <a:pt x="8190" y="3017"/>
                    </a:cubicBezTo>
                    <a:cubicBezTo>
                      <a:pt x="5156" y="3956"/>
                      <a:pt x="2983" y="6484"/>
                      <a:pt x="2983" y="9458"/>
                    </a:cubicBezTo>
                    <a:lnTo>
                      <a:pt x="2983" y="14691"/>
                    </a:lnTo>
                    <a:cubicBezTo>
                      <a:pt x="2983" y="14912"/>
                      <a:pt x="2996" y="15121"/>
                      <a:pt x="3019" y="15320"/>
                    </a:cubicBezTo>
                    <a:lnTo>
                      <a:pt x="0" y="17877"/>
                    </a:lnTo>
                    <a:cubicBezTo>
                      <a:pt x="0" y="18448"/>
                      <a:pt x="530" y="18911"/>
                      <a:pt x="1184" y="18911"/>
                    </a:cubicBezTo>
                    <a:lnTo>
                      <a:pt x="8112" y="18911"/>
                    </a:lnTo>
                    <a:cubicBezTo>
                      <a:pt x="8096" y="19017"/>
                      <a:pt x="8084" y="19123"/>
                      <a:pt x="8084" y="19232"/>
                    </a:cubicBezTo>
                    <a:cubicBezTo>
                      <a:pt x="8084" y="20540"/>
                      <a:pt x="9297" y="21600"/>
                      <a:pt x="10793" y="21600"/>
                    </a:cubicBezTo>
                    <a:cubicBezTo>
                      <a:pt x="12289" y="21600"/>
                      <a:pt x="13502" y="20540"/>
                      <a:pt x="13502" y="19232"/>
                    </a:cubicBezTo>
                    <a:cubicBezTo>
                      <a:pt x="13502" y="19123"/>
                      <a:pt x="13490" y="19016"/>
                      <a:pt x="13474" y="18911"/>
                    </a:cubicBezTo>
                    <a:lnTo>
                      <a:pt x="20417" y="18911"/>
                    </a:lnTo>
                    <a:cubicBezTo>
                      <a:pt x="21070" y="18911"/>
                      <a:pt x="21600" y="18448"/>
                      <a:pt x="21600" y="17877"/>
                    </a:cubicBezTo>
                    <a:lnTo>
                      <a:pt x="18579" y="15318"/>
                    </a:lnTo>
                    <a:close/>
                    <a:moveTo>
                      <a:pt x="9285" y="2368"/>
                    </a:moveTo>
                    <a:cubicBezTo>
                      <a:pt x="9285" y="1641"/>
                      <a:pt x="9962" y="1050"/>
                      <a:pt x="10793" y="1050"/>
                    </a:cubicBezTo>
                    <a:cubicBezTo>
                      <a:pt x="11624" y="1050"/>
                      <a:pt x="12301" y="1641"/>
                      <a:pt x="12301" y="2368"/>
                    </a:cubicBezTo>
                    <a:cubicBezTo>
                      <a:pt x="12301" y="2498"/>
                      <a:pt x="12272" y="2622"/>
                      <a:pt x="12232" y="2741"/>
                    </a:cubicBezTo>
                    <a:cubicBezTo>
                      <a:pt x="11767" y="2666"/>
                      <a:pt x="11289" y="2625"/>
                      <a:pt x="10800" y="2625"/>
                    </a:cubicBezTo>
                    <a:cubicBezTo>
                      <a:pt x="10306" y="2625"/>
                      <a:pt x="9824" y="2666"/>
                      <a:pt x="9355" y="2743"/>
                    </a:cubicBezTo>
                    <a:cubicBezTo>
                      <a:pt x="9314" y="2623"/>
                      <a:pt x="9285" y="2499"/>
                      <a:pt x="9285" y="2368"/>
                    </a:cubicBezTo>
                    <a:close/>
                    <a:moveTo>
                      <a:pt x="9285" y="2368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8" name="íšlïḓe">
              <a:extLst>
                <a:ext uri="{FF2B5EF4-FFF2-40B4-BE49-F238E27FC236}">
                  <a16:creationId xmlns:a16="http://schemas.microsoft.com/office/drawing/2014/main" xmlns="" id="{68DC105A-2FC8-438C-8D53-F925B1397C01}"/>
                </a:ext>
              </a:extLst>
            </p:cNvPr>
            <p:cNvGrpSpPr/>
            <p:nvPr/>
          </p:nvGrpSpPr>
          <p:grpSpPr>
            <a:xfrm>
              <a:off x="7964406" y="4194780"/>
              <a:ext cx="437958" cy="437958"/>
              <a:chOff x="6262908" y="3314803"/>
              <a:chExt cx="1016000" cy="1016000"/>
            </a:xfrm>
            <a:effectLst/>
          </p:grpSpPr>
          <p:sp>
            <p:nvSpPr>
              <p:cNvPr id="40" name="PA-îś1iḑè">
                <a:extLst>
                  <a:ext uri="{FF2B5EF4-FFF2-40B4-BE49-F238E27FC236}">
                    <a16:creationId xmlns:a16="http://schemas.microsoft.com/office/drawing/2014/main" xmlns="" id="{2C0E26A9-19D5-489B-8074-B7A39FA3F7B3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6262908" y="3314803"/>
                <a:ext cx="1016000" cy="1016000"/>
              </a:xfrm>
              <a:prstGeom prst="ellipse">
                <a:avLst/>
              </a:prstGeom>
              <a:solidFill>
                <a:srgbClr val="F7BFA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grpSp>
            <p:nvGrpSpPr>
              <p:cNvPr id="41" name="ï$líḋe">
                <a:extLst>
                  <a:ext uri="{FF2B5EF4-FFF2-40B4-BE49-F238E27FC236}">
                    <a16:creationId xmlns:a16="http://schemas.microsoft.com/office/drawing/2014/main" xmlns="" id="{754306E6-10BB-4F6E-99BE-9F366812A2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82682" y="3643499"/>
                <a:ext cx="373277" cy="373278"/>
                <a:chOff x="0" y="0"/>
                <a:chExt cx="577" cy="574"/>
              </a:xfrm>
              <a:solidFill>
                <a:srgbClr val="FFFFFF"/>
              </a:solidFill>
            </p:grpSpPr>
            <p:sp>
              <p:nvSpPr>
                <p:cNvPr id="42" name="PA-íṧļïḓê">
                  <a:extLst>
                    <a:ext uri="{FF2B5EF4-FFF2-40B4-BE49-F238E27FC236}">
                      <a16:creationId xmlns:a16="http://schemas.microsoft.com/office/drawing/2014/main" xmlns="" id="{7B041DDA-39C2-4E1A-A13C-E88013D0F5BD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368" y="368"/>
                  <a:ext cx="205" cy="20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600" h="21600">
                      <a:moveTo>
                        <a:pt x="18447" y="8564"/>
                      </a:moveTo>
                      <a:lnTo>
                        <a:pt x="6893" y="0"/>
                      </a:lnTo>
                      <a:lnTo>
                        <a:pt x="0" y="6909"/>
                      </a:lnTo>
                      <a:lnTo>
                        <a:pt x="8514" y="18507"/>
                      </a:lnTo>
                      <a:cubicBezTo>
                        <a:pt x="10541" y="16972"/>
                        <a:pt x="14706" y="18290"/>
                        <a:pt x="18327" y="21600"/>
                      </a:cubicBezTo>
                      <a:lnTo>
                        <a:pt x="21600" y="18319"/>
                      </a:lnTo>
                      <a:cubicBezTo>
                        <a:pt x="18344" y="14739"/>
                        <a:pt x="17015" y="10625"/>
                        <a:pt x="18447" y="8564"/>
                      </a:cubicBezTo>
                      <a:close/>
                      <a:moveTo>
                        <a:pt x="14477" y="14461"/>
                      </a:moveTo>
                      <a:cubicBezTo>
                        <a:pt x="13723" y="15214"/>
                        <a:pt x="12501" y="15214"/>
                        <a:pt x="11748" y="14461"/>
                      </a:cubicBezTo>
                      <a:cubicBezTo>
                        <a:pt x="10995" y="13705"/>
                        <a:pt x="10995" y="12479"/>
                        <a:pt x="11749" y="11725"/>
                      </a:cubicBezTo>
                      <a:cubicBezTo>
                        <a:pt x="12502" y="10969"/>
                        <a:pt x="13724" y="10969"/>
                        <a:pt x="14477" y="11725"/>
                      </a:cubicBezTo>
                      <a:cubicBezTo>
                        <a:pt x="15230" y="12479"/>
                        <a:pt x="15230" y="13705"/>
                        <a:pt x="14477" y="14461"/>
                      </a:cubicBezTo>
                      <a:close/>
                      <a:moveTo>
                        <a:pt x="14477" y="1446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3" name="PA-îṥḻïḓe">
                  <a:extLst>
                    <a:ext uri="{FF2B5EF4-FFF2-40B4-BE49-F238E27FC236}">
                      <a16:creationId xmlns:a16="http://schemas.microsoft.com/office/drawing/2014/main" xmlns="" id="{4C48F988-2E36-4934-9A88-9C42F3D7B10E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28" y="304"/>
                  <a:ext cx="107" cy="13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21600">
                      <a:moveTo>
                        <a:pt x="14544" y="0"/>
                      </a:moveTo>
                      <a:lnTo>
                        <a:pt x="13967" y="562"/>
                      </a:lnTo>
                      <a:cubicBezTo>
                        <a:pt x="14018" y="3961"/>
                        <a:pt x="12593" y="7264"/>
                        <a:pt x="9866" y="9922"/>
                      </a:cubicBezTo>
                      <a:lnTo>
                        <a:pt x="24" y="19504"/>
                      </a:lnTo>
                      <a:cubicBezTo>
                        <a:pt x="18" y="19554"/>
                        <a:pt x="6" y="19602"/>
                        <a:pt x="0" y="19652"/>
                      </a:cubicBezTo>
                      <a:lnTo>
                        <a:pt x="2371" y="21600"/>
                      </a:lnTo>
                      <a:lnTo>
                        <a:pt x="21600" y="5798"/>
                      </a:lnTo>
                      <a:lnTo>
                        <a:pt x="14544" y="0"/>
                      </a:lnTo>
                      <a:close/>
                      <a:moveTo>
                        <a:pt x="14544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4" name="PA-işļidè">
                  <a:extLst>
                    <a:ext uri="{FF2B5EF4-FFF2-40B4-BE49-F238E27FC236}">
                      <a16:creationId xmlns:a16="http://schemas.microsoft.com/office/drawing/2014/main" xmlns="" id="{82E0CD85-8681-4632-A909-4574A4F483A3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0" y="0"/>
                  <a:ext cx="297" cy="289"/>
                </a:xfrm>
                <a:custGeom>
                  <a:avLst/>
                  <a:gdLst>
                    <a:gd name="T0" fmla="*/ 0 w 21222"/>
                    <a:gd name="T1" fmla="*/ 0 h 21211"/>
                    <a:gd name="T2" fmla="*/ 0 w 21222"/>
                    <a:gd name="T3" fmla="*/ 0 h 21211"/>
                    <a:gd name="T4" fmla="*/ 0 w 21222"/>
                    <a:gd name="T5" fmla="*/ 0 h 21211"/>
                    <a:gd name="T6" fmla="*/ 0 w 21222"/>
                    <a:gd name="T7" fmla="*/ 0 h 21211"/>
                    <a:gd name="T8" fmla="*/ 0 w 21222"/>
                    <a:gd name="T9" fmla="*/ 0 h 21211"/>
                    <a:gd name="T10" fmla="*/ 0 w 21222"/>
                    <a:gd name="T11" fmla="*/ 0 h 21211"/>
                    <a:gd name="T12" fmla="*/ 0 w 21222"/>
                    <a:gd name="T13" fmla="*/ 0 h 21211"/>
                    <a:gd name="T14" fmla="*/ 0 w 21222"/>
                    <a:gd name="T15" fmla="*/ 0 h 21211"/>
                    <a:gd name="T16" fmla="*/ 0 w 21222"/>
                    <a:gd name="T17" fmla="*/ 0 h 2121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222" h="21211">
                      <a:moveTo>
                        <a:pt x="15153" y="21211"/>
                      </a:moveTo>
                      <a:lnTo>
                        <a:pt x="17409" y="18463"/>
                      </a:lnTo>
                      <a:cubicBezTo>
                        <a:pt x="18368" y="17292"/>
                        <a:pt x="19694" y="16530"/>
                        <a:pt x="21146" y="16293"/>
                      </a:cubicBezTo>
                      <a:lnTo>
                        <a:pt x="21222" y="16201"/>
                      </a:lnTo>
                      <a:lnTo>
                        <a:pt x="6603" y="1165"/>
                      </a:lnTo>
                      <a:cubicBezTo>
                        <a:pt x="5093" y="-389"/>
                        <a:pt x="2643" y="-389"/>
                        <a:pt x="1133" y="1165"/>
                      </a:cubicBezTo>
                      <a:cubicBezTo>
                        <a:pt x="-378" y="2718"/>
                        <a:pt x="-378" y="5237"/>
                        <a:pt x="1133" y="6791"/>
                      </a:cubicBezTo>
                      <a:lnTo>
                        <a:pt x="15153" y="21211"/>
                      </a:lnTo>
                      <a:close/>
                      <a:moveTo>
                        <a:pt x="15153" y="2121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5" name="PA-îş1ide">
                  <a:extLst>
                    <a:ext uri="{FF2B5EF4-FFF2-40B4-BE49-F238E27FC236}">
                      <a16:creationId xmlns:a16="http://schemas.microsoft.com/office/drawing/2014/main" xmlns="" id="{E748EA20-F67F-4062-8276-737E1954446B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0" y="328"/>
                  <a:ext cx="298" cy="246"/>
                </a:xfrm>
                <a:custGeom>
                  <a:avLst/>
                  <a:gdLst>
                    <a:gd name="T0" fmla="*/ 0 w 21116"/>
                    <a:gd name="T1" fmla="*/ 0 h 21374"/>
                    <a:gd name="T2" fmla="*/ 0 w 21116"/>
                    <a:gd name="T3" fmla="*/ 0 h 21374"/>
                    <a:gd name="T4" fmla="*/ 0 w 21116"/>
                    <a:gd name="T5" fmla="*/ 0 h 21374"/>
                    <a:gd name="T6" fmla="*/ 0 w 21116"/>
                    <a:gd name="T7" fmla="*/ 0 h 21374"/>
                    <a:gd name="T8" fmla="*/ 0 w 21116"/>
                    <a:gd name="T9" fmla="*/ 0 h 21374"/>
                    <a:gd name="T10" fmla="*/ 0 w 21116"/>
                    <a:gd name="T11" fmla="*/ 0 h 21374"/>
                    <a:gd name="T12" fmla="*/ 0 w 21116"/>
                    <a:gd name="T13" fmla="*/ 0 h 21374"/>
                    <a:gd name="T14" fmla="*/ 0 w 21116"/>
                    <a:gd name="T15" fmla="*/ 0 h 21374"/>
                    <a:gd name="T16" fmla="*/ 0 w 21116"/>
                    <a:gd name="T17" fmla="*/ 0 h 2137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116" h="21374">
                      <a:moveTo>
                        <a:pt x="17024" y="721"/>
                      </a:moveTo>
                      <a:cubicBezTo>
                        <a:pt x="16543" y="427"/>
                        <a:pt x="16052" y="191"/>
                        <a:pt x="15571" y="0"/>
                      </a:cubicBezTo>
                      <a:cubicBezTo>
                        <a:pt x="13915" y="235"/>
                        <a:pt x="7378" y="2037"/>
                        <a:pt x="6834" y="8291"/>
                      </a:cubicBezTo>
                      <a:cubicBezTo>
                        <a:pt x="6063" y="17146"/>
                        <a:pt x="1254" y="15657"/>
                        <a:pt x="153" y="15771"/>
                      </a:cubicBezTo>
                      <a:cubicBezTo>
                        <a:pt x="-484" y="15837"/>
                        <a:pt x="743" y="21126"/>
                        <a:pt x="6046" y="21364"/>
                      </a:cubicBezTo>
                      <a:cubicBezTo>
                        <a:pt x="11298" y="21600"/>
                        <a:pt x="20647" y="17485"/>
                        <a:pt x="21032" y="7006"/>
                      </a:cubicBezTo>
                      <a:lnTo>
                        <a:pt x="21116" y="6884"/>
                      </a:lnTo>
                      <a:cubicBezTo>
                        <a:pt x="20449" y="3612"/>
                        <a:pt x="18811" y="1844"/>
                        <a:pt x="17024" y="721"/>
                      </a:cubicBezTo>
                      <a:close/>
                      <a:moveTo>
                        <a:pt x="17024" y="72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46" name="PA-is1íḓe">
                  <a:extLst>
                    <a:ext uri="{FF2B5EF4-FFF2-40B4-BE49-F238E27FC236}">
                      <a16:creationId xmlns:a16="http://schemas.microsoft.com/office/drawing/2014/main" xmlns="" id="{0E92D455-23F0-496F-B484-40C65541B009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240" y="0"/>
                  <a:ext cx="337" cy="385"/>
                </a:xfrm>
                <a:custGeom>
                  <a:avLst/>
                  <a:gdLst>
                    <a:gd name="T0" fmla="*/ 0 w 21345"/>
                    <a:gd name="T1" fmla="*/ 0 h 21376"/>
                    <a:gd name="T2" fmla="*/ 0 w 21345"/>
                    <a:gd name="T3" fmla="*/ 0 h 21376"/>
                    <a:gd name="T4" fmla="*/ 0 w 21345"/>
                    <a:gd name="T5" fmla="*/ 0 h 21376"/>
                    <a:gd name="T6" fmla="*/ 0 w 21345"/>
                    <a:gd name="T7" fmla="*/ 0 h 21376"/>
                    <a:gd name="T8" fmla="*/ 0 w 21345"/>
                    <a:gd name="T9" fmla="*/ 0 h 21376"/>
                    <a:gd name="T10" fmla="*/ 0 w 21345"/>
                    <a:gd name="T11" fmla="*/ 0 h 21376"/>
                    <a:gd name="T12" fmla="*/ 0 w 21345"/>
                    <a:gd name="T13" fmla="*/ 0 h 21376"/>
                    <a:gd name="T14" fmla="*/ 0 w 21345"/>
                    <a:gd name="T15" fmla="*/ 0 h 21376"/>
                    <a:gd name="T16" fmla="*/ 0 w 21345"/>
                    <a:gd name="T17" fmla="*/ 0 h 21376"/>
                    <a:gd name="T18" fmla="*/ 0 w 21345"/>
                    <a:gd name="T19" fmla="*/ 0 h 21376"/>
                    <a:gd name="T20" fmla="*/ 0 w 21345"/>
                    <a:gd name="T21" fmla="*/ 0 h 21376"/>
                    <a:gd name="T22" fmla="*/ 0 w 21345"/>
                    <a:gd name="T23" fmla="*/ 0 h 2137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1345" h="21376">
                      <a:moveTo>
                        <a:pt x="7963" y="16438"/>
                      </a:moveTo>
                      <a:lnTo>
                        <a:pt x="20844" y="3060"/>
                      </a:lnTo>
                      <a:cubicBezTo>
                        <a:pt x="21600" y="2274"/>
                        <a:pt x="21488" y="1102"/>
                        <a:pt x="20592" y="438"/>
                      </a:cubicBezTo>
                      <a:cubicBezTo>
                        <a:pt x="19696" y="-224"/>
                        <a:pt x="18359" y="-125"/>
                        <a:pt x="17602" y="661"/>
                      </a:cubicBezTo>
                      <a:lnTo>
                        <a:pt x="4720" y="14039"/>
                      </a:lnTo>
                      <a:cubicBezTo>
                        <a:pt x="3698" y="14005"/>
                        <a:pt x="2666" y="14368"/>
                        <a:pt x="1957" y="15106"/>
                      </a:cubicBezTo>
                      <a:lnTo>
                        <a:pt x="0" y="17139"/>
                      </a:lnTo>
                      <a:cubicBezTo>
                        <a:pt x="266" y="17232"/>
                        <a:pt x="533" y="17334"/>
                        <a:pt x="800" y="17450"/>
                      </a:cubicBezTo>
                      <a:cubicBezTo>
                        <a:pt x="2456" y="18154"/>
                        <a:pt x="4079" y="19406"/>
                        <a:pt x="4942" y="21376"/>
                      </a:cubicBezTo>
                      <a:lnTo>
                        <a:pt x="7225" y="19005"/>
                      </a:lnTo>
                      <a:cubicBezTo>
                        <a:pt x="7936" y="18266"/>
                        <a:pt x="8172" y="17316"/>
                        <a:pt x="7963" y="16438"/>
                      </a:cubicBezTo>
                      <a:close/>
                      <a:moveTo>
                        <a:pt x="7963" y="1643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</p:grpSp>
        </p:grpSp>
        <p:grpSp>
          <p:nvGrpSpPr>
            <p:cNvPr id="29" name="ísliḑe">
              <a:extLst>
                <a:ext uri="{FF2B5EF4-FFF2-40B4-BE49-F238E27FC236}">
                  <a16:creationId xmlns:a16="http://schemas.microsoft.com/office/drawing/2014/main" xmlns="" id="{E5C5710E-E667-4393-8514-5DB9A018E222}"/>
                </a:ext>
              </a:extLst>
            </p:cNvPr>
            <p:cNvGrpSpPr/>
            <p:nvPr/>
          </p:nvGrpSpPr>
          <p:grpSpPr>
            <a:xfrm>
              <a:off x="7964406" y="2347910"/>
              <a:ext cx="437958" cy="437958"/>
              <a:chOff x="6262908" y="1987229"/>
              <a:chExt cx="1016000" cy="1016000"/>
            </a:xfrm>
            <a:effectLst/>
          </p:grpSpPr>
          <p:sp>
            <p:nvSpPr>
              <p:cNvPr id="30" name="PA-îšḻíďe">
                <a:extLst>
                  <a:ext uri="{FF2B5EF4-FFF2-40B4-BE49-F238E27FC236}">
                    <a16:creationId xmlns:a16="http://schemas.microsoft.com/office/drawing/2014/main" xmlns="" id="{13F8E9EE-958A-4A1C-A946-DEE48770076C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6262908" y="1987229"/>
                <a:ext cx="1016000" cy="1016000"/>
              </a:xfrm>
              <a:prstGeom prst="ellipse">
                <a:avLst/>
              </a:prstGeom>
              <a:solidFill>
                <a:srgbClr val="CDE4F6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grpSp>
            <p:nvGrpSpPr>
              <p:cNvPr id="31" name="îṩlïdé">
                <a:extLst>
                  <a:ext uri="{FF2B5EF4-FFF2-40B4-BE49-F238E27FC236}">
                    <a16:creationId xmlns:a16="http://schemas.microsoft.com/office/drawing/2014/main" xmlns="" id="{4A0CE56C-2305-4BD3-AB73-9F94C170CC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81713" y="2281761"/>
                <a:ext cx="378392" cy="370722"/>
                <a:chOff x="0" y="0"/>
                <a:chExt cx="581" cy="573"/>
              </a:xfrm>
              <a:solidFill>
                <a:srgbClr val="FFFFFF"/>
              </a:solidFill>
            </p:grpSpPr>
            <p:sp>
              <p:nvSpPr>
                <p:cNvPr id="32" name="PA-ïṧļîḋé">
                  <a:extLst>
                    <a:ext uri="{FF2B5EF4-FFF2-40B4-BE49-F238E27FC236}">
                      <a16:creationId xmlns:a16="http://schemas.microsoft.com/office/drawing/2014/main" xmlns="" id="{DA77BAF5-D805-40EA-9968-69BDBD52F6DB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256" y="0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3" name="PA-íṩļide">
                  <a:extLst>
                    <a:ext uri="{FF2B5EF4-FFF2-40B4-BE49-F238E27FC236}">
                      <a16:creationId xmlns:a16="http://schemas.microsoft.com/office/drawing/2014/main" xmlns="" id="{F8E4173D-EAFE-468C-9071-D7F3762117D6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6" y="392"/>
                  <a:ext cx="72" cy="18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0799" y="0"/>
                      </a:moveTo>
                      <a:cubicBezTo>
                        <a:pt x="4833" y="0"/>
                        <a:pt x="0" y="1476"/>
                        <a:pt x="0" y="3295"/>
                      </a:cubicBezTo>
                      <a:lnTo>
                        <a:pt x="0" y="18305"/>
                      </a:lnTo>
                      <a:cubicBezTo>
                        <a:pt x="0" y="20125"/>
                        <a:pt x="4833" y="21600"/>
                        <a:pt x="10799" y="21600"/>
                      </a:cubicBezTo>
                      <a:cubicBezTo>
                        <a:pt x="16762" y="21600"/>
                        <a:pt x="21600" y="20125"/>
                        <a:pt x="21600" y="18305"/>
                      </a:cubicBezTo>
                      <a:lnTo>
                        <a:pt x="21600" y="3295"/>
                      </a:lnTo>
                      <a:cubicBezTo>
                        <a:pt x="21600" y="1476"/>
                        <a:pt x="16762" y="0"/>
                        <a:pt x="10799" y="0"/>
                      </a:cubicBezTo>
                      <a:close/>
                      <a:moveTo>
                        <a:pt x="10799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4" name="PA-ïṥ1îḑé">
                  <a:extLst>
                    <a:ext uri="{FF2B5EF4-FFF2-40B4-BE49-F238E27FC236}">
                      <a16:creationId xmlns:a16="http://schemas.microsoft.com/office/drawing/2014/main" xmlns="" id="{F10172A0-A9CD-42C4-B074-7C8531FF6F98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40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18305" y="0"/>
                      </a:move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5" y="21600"/>
                      </a:lnTo>
                      <a:cubicBezTo>
                        <a:pt x="20124" y="21600"/>
                        <a:pt x="21600" y="16762"/>
                        <a:pt x="21600" y="10798"/>
                      </a:cubicBezTo>
                      <a:cubicBezTo>
                        <a:pt x="21600" y="4834"/>
                        <a:pt x="20124" y="0"/>
                        <a:pt x="18305" y="0"/>
                      </a:cubicBezTo>
                      <a:close/>
                      <a:moveTo>
                        <a:pt x="18305" y="0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5" name="PA-í$ḷîďé">
                  <a:extLst>
                    <a:ext uri="{FF2B5EF4-FFF2-40B4-BE49-F238E27FC236}">
                      <a16:creationId xmlns:a16="http://schemas.microsoft.com/office/drawing/2014/main" xmlns="" id="{F1A93DEF-8D60-4CD9-8016-01F637DA495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0" y="248"/>
                  <a:ext cx="181" cy="7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21600" y="10798"/>
                      </a:moveTo>
                      <a:cubicBezTo>
                        <a:pt x="21600" y="4834"/>
                        <a:pt x="20124" y="0"/>
                        <a:pt x="18304" y="0"/>
                      </a:cubicBezTo>
                      <a:lnTo>
                        <a:pt x="3295" y="0"/>
                      </a:lnTo>
                      <a:cubicBezTo>
                        <a:pt x="1475" y="0"/>
                        <a:pt x="0" y="4834"/>
                        <a:pt x="0" y="10798"/>
                      </a:cubicBezTo>
                      <a:cubicBezTo>
                        <a:pt x="0" y="16762"/>
                        <a:pt x="1475" y="21600"/>
                        <a:pt x="3295" y="21600"/>
                      </a:cubicBezTo>
                      <a:lnTo>
                        <a:pt x="18304" y="21600"/>
                      </a:lnTo>
                      <a:cubicBezTo>
                        <a:pt x="20124" y="21600"/>
                        <a:pt x="21600" y="16764"/>
                        <a:pt x="21600" y="10798"/>
                      </a:cubicBezTo>
                      <a:close/>
                      <a:moveTo>
                        <a:pt x="21600" y="1079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6" name="PA-ïsḷïḋê">
                  <a:extLst>
                    <a:ext uri="{FF2B5EF4-FFF2-40B4-BE49-F238E27FC236}">
                      <a16:creationId xmlns:a16="http://schemas.microsoft.com/office/drawing/2014/main" xmlns="" id="{3503541E-B846-4D74-B574-CB5971382512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52" y="64"/>
                  <a:ext cx="153" cy="153"/>
                </a:xfrm>
                <a:custGeom>
                  <a:avLst/>
                  <a:gdLst>
                    <a:gd name="T0" fmla="*/ 0 w 20488"/>
                    <a:gd name="T1" fmla="*/ 0 h 20489"/>
                    <a:gd name="T2" fmla="*/ 0 w 20488"/>
                    <a:gd name="T3" fmla="*/ 0 h 20489"/>
                    <a:gd name="T4" fmla="*/ 0 w 20488"/>
                    <a:gd name="T5" fmla="*/ 0 h 20489"/>
                    <a:gd name="T6" fmla="*/ 0 w 20488"/>
                    <a:gd name="T7" fmla="*/ 0 h 20489"/>
                    <a:gd name="T8" fmla="*/ 0 w 20488"/>
                    <a:gd name="T9" fmla="*/ 0 h 20489"/>
                    <a:gd name="T10" fmla="*/ 0 w 20488"/>
                    <a:gd name="T11" fmla="*/ 0 h 20489"/>
                    <a:gd name="T12" fmla="*/ 0 w 20488"/>
                    <a:gd name="T13" fmla="*/ 0 h 20489"/>
                    <a:gd name="T14" fmla="*/ 0 w 20488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8" h="20489">
                      <a:moveTo>
                        <a:pt x="7697" y="19601"/>
                      </a:moveTo>
                      <a:lnTo>
                        <a:pt x="19601" y="7697"/>
                      </a:lnTo>
                      <a:cubicBezTo>
                        <a:pt x="21044" y="6253"/>
                        <a:pt x="20690" y="3557"/>
                        <a:pt x="18809" y="1678"/>
                      </a:cubicBezTo>
                      <a:cubicBezTo>
                        <a:pt x="16928" y="-203"/>
                        <a:pt x="14234" y="-555"/>
                        <a:pt x="12792" y="887"/>
                      </a:cubicBezTo>
                      <a:lnTo>
                        <a:pt x="888" y="12791"/>
                      </a:lnTo>
                      <a:cubicBezTo>
                        <a:pt x="-556" y="14235"/>
                        <a:pt x="-202" y="16928"/>
                        <a:pt x="1679" y="18809"/>
                      </a:cubicBezTo>
                      <a:cubicBezTo>
                        <a:pt x="3558" y="20690"/>
                        <a:pt x="6252" y="21045"/>
                        <a:pt x="7697" y="19601"/>
                      </a:cubicBezTo>
                      <a:close/>
                      <a:moveTo>
                        <a:pt x="7697" y="19601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7" name="PA-íṧ1ídè">
                  <a:extLst>
                    <a:ext uri="{FF2B5EF4-FFF2-40B4-BE49-F238E27FC236}">
                      <a16:creationId xmlns:a16="http://schemas.microsoft.com/office/drawing/2014/main" xmlns="" id="{339D8B18-CC6F-411B-AC3D-F975E9524A0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8"/>
                    <a:gd name="T2" fmla="*/ 0 w 20489"/>
                    <a:gd name="T3" fmla="*/ 0 h 20488"/>
                    <a:gd name="T4" fmla="*/ 0 w 20489"/>
                    <a:gd name="T5" fmla="*/ 0 h 20488"/>
                    <a:gd name="T6" fmla="*/ 0 w 20489"/>
                    <a:gd name="T7" fmla="*/ 0 h 20488"/>
                    <a:gd name="T8" fmla="*/ 0 w 20489"/>
                    <a:gd name="T9" fmla="*/ 0 h 20488"/>
                    <a:gd name="T10" fmla="*/ 0 w 20489"/>
                    <a:gd name="T11" fmla="*/ 0 h 20488"/>
                    <a:gd name="T12" fmla="*/ 0 w 20489"/>
                    <a:gd name="T13" fmla="*/ 0 h 20488"/>
                    <a:gd name="T14" fmla="*/ 0 w 20489"/>
                    <a:gd name="T15" fmla="*/ 0 h 20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8">
                      <a:moveTo>
                        <a:pt x="12792" y="888"/>
                      </a:moveTo>
                      <a:lnTo>
                        <a:pt x="888" y="12792"/>
                      </a:lnTo>
                      <a:cubicBezTo>
                        <a:pt x="-556" y="14236"/>
                        <a:pt x="-202" y="16929"/>
                        <a:pt x="1679" y="18809"/>
                      </a:cubicBezTo>
                      <a:cubicBezTo>
                        <a:pt x="3558" y="20689"/>
                        <a:pt x="6253" y="21044"/>
                        <a:pt x="7697" y="19601"/>
                      </a:cubicBezTo>
                      <a:lnTo>
                        <a:pt x="19601" y="7697"/>
                      </a:lnTo>
                      <a:cubicBezTo>
                        <a:pt x="21044" y="6254"/>
                        <a:pt x="20690" y="3559"/>
                        <a:pt x="18810" y="1679"/>
                      </a:cubicBezTo>
                      <a:cubicBezTo>
                        <a:pt x="16929" y="-203"/>
                        <a:pt x="14235" y="-556"/>
                        <a:pt x="12792" y="888"/>
                      </a:cubicBezTo>
                      <a:close/>
                      <a:moveTo>
                        <a:pt x="12792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8" name="PA-ïšļíďé">
                  <a:extLst>
                    <a:ext uri="{FF2B5EF4-FFF2-40B4-BE49-F238E27FC236}">
                      <a16:creationId xmlns:a16="http://schemas.microsoft.com/office/drawing/2014/main" xmlns="" id="{8094E750-4B12-4EFB-A845-0DE89BF93EA1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352" y="344"/>
                  <a:ext cx="153" cy="153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7696" y="888"/>
                      </a:moveTo>
                      <a:cubicBezTo>
                        <a:pt x="6251" y="-556"/>
                        <a:pt x="3559" y="-202"/>
                        <a:pt x="1679" y="1678"/>
                      </a:cubicBezTo>
                      <a:cubicBezTo>
                        <a:pt x="-201" y="3558"/>
                        <a:pt x="-556" y="6251"/>
                        <a:pt x="888" y="7697"/>
                      </a:cubicBezTo>
                      <a:lnTo>
                        <a:pt x="12792" y="19601"/>
                      </a:lnTo>
                      <a:cubicBezTo>
                        <a:pt x="14236" y="21044"/>
                        <a:pt x="16932" y="20690"/>
                        <a:pt x="18811" y="18810"/>
                      </a:cubicBezTo>
                      <a:cubicBezTo>
                        <a:pt x="20691" y="16929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lose/>
                      <a:moveTo>
                        <a:pt x="7696" y="888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  <p:sp>
              <p:nvSpPr>
                <p:cNvPr id="39" name="PA-îS1ïḑe">
                  <a:extLst>
                    <a:ext uri="{FF2B5EF4-FFF2-40B4-BE49-F238E27FC236}">
                      <a16:creationId xmlns:a16="http://schemas.microsoft.com/office/drawing/2014/main" xmlns="" id="{23909812-D8B9-4ED1-96A3-1DB1E5E7643F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71" y="71"/>
                  <a:ext cx="154" cy="154"/>
                </a:xfrm>
                <a:custGeom>
                  <a:avLst/>
                  <a:gdLst>
                    <a:gd name="T0" fmla="*/ 0 w 20489"/>
                    <a:gd name="T1" fmla="*/ 0 h 20489"/>
                    <a:gd name="T2" fmla="*/ 0 w 20489"/>
                    <a:gd name="T3" fmla="*/ 0 h 20489"/>
                    <a:gd name="T4" fmla="*/ 0 w 20489"/>
                    <a:gd name="T5" fmla="*/ 0 h 20489"/>
                    <a:gd name="T6" fmla="*/ 0 w 20489"/>
                    <a:gd name="T7" fmla="*/ 0 h 20489"/>
                    <a:gd name="T8" fmla="*/ 0 w 20489"/>
                    <a:gd name="T9" fmla="*/ 0 h 20489"/>
                    <a:gd name="T10" fmla="*/ 0 w 20489"/>
                    <a:gd name="T11" fmla="*/ 0 h 20489"/>
                    <a:gd name="T12" fmla="*/ 0 w 20489"/>
                    <a:gd name="T13" fmla="*/ 0 h 20489"/>
                    <a:gd name="T14" fmla="*/ 0 w 20489"/>
                    <a:gd name="T15" fmla="*/ 0 h 2048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0489" h="20489">
                      <a:moveTo>
                        <a:pt x="12792" y="19602"/>
                      </a:moveTo>
                      <a:cubicBezTo>
                        <a:pt x="14235" y="21045"/>
                        <a:pt x="16930" y="20691"/>
                        <a:pt x="18811" y="18810"/>
                      </a:cubicBezTo>
                      <a:cubicBezTo>
                        <a:pt x="20691" y="16930"/>
                        <a:pt x="21044" y="14236"/>
                        <a:pt x="19601" y="12793"/>
                      </a:cubicBezTo>
                      <a:lnTo>
                        <a:pt x="7696" y="888"/>
                      </a:lnTo>
                      <a:cubicBezTo>
                        <a:pt x="6252" y="-555"/>
                        <a:pt x="3560" y="-202"/>
                        <a:pt x="1679" y="1679"/>
                      </a:cubicBezTo>
                      <a:cubicBezTo>
                        <a:pt x="-201" y="3559"/>
                        <a:pt x="-556" y="6254"/>
                        <a:pt x="887" y="7697"/>
                      </a:cubicBezTo>
                      <a:lnTo>
                        <a:pt x="12792" y="19602"/>
                      </a:lnTo>
                      <a:close/>
                      <a:moveTo>
                        <a:pt x="12792" y="19602"/>
                      </a:move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:p14="http://schemas.microsoft.com/office/powerpoint/2010/main" xmlns:lc="http://schemas.openxmlformats.org/drawingml/2006/lockedCanvas" xmlns="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endParaRPr>
                </a:p>
              </p:txBody>
            </p:sp>
          </p:grpSp>
        </p:grpSp>
      </p:grpSp>
      <p:sp>
        <p:nvSpPr>
          <p:cNvPr id="13" name="PA-文本框 27">
            <a:extLst>
              <a:ext uri="{FF2B5EF4-FFF2-40B4-BE49-F238E27FC236}">
                <a16:creationId xmlns:a16="http://schemas.microsoft.com/office/drawing/2014/main" xmlns="" id="{D8C9F52C-F353-4189-BD80-93B3B30A0A5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flipH="1">
            <a:off x="8555459" y="2180189"/>
            <a:ext cx="1813103" cy="48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Arial" panose="020B0604020202020204" pitchFamily="34" charset="0"/>
              </a:rPr>
              <a:t>输入文字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4" name="PA-矩形 28">
            <a:extLst>
              <a:ext uri="{FF2B5EF4-FFF2-40B4-BE49-F238E27FC236}">
                <a16:creationId xmlns:a16="http://schemas.microsoft.com/office/drawing/2014/main" xmlns="" id="{D7A3F185-4755-472E-BE8F-9BDF2D4D71F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8555459" y="2623065"/>
            <a:ext cx="2653384" cy="57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" name="PA-文本框 27">
            <a:extLst>
              <a:ext uri="{FF2B5EF4-FFF2-40B4-BE49-F238E27FC236}">
                <a16:creationId xmlns:a16="http://schemas.microsoft.com/office/drawing/2014/main" xmlns="" id="{5374B39F-A372-4C63-809C-E3593F1DA7D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flipH="1">
            <a:off x="8546656" y="4192023"/>
            <a:ext cx="1813103" cy="486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kern="0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包图简圆体" panose="02010601030101010101" pitchFamily="2" charset="-122"/>
                <a:ea typeface="包图简圆体" panose="02010601030101010101" pitchFamily="2" charset="-122"/>
                <a:cs typeface="+mn-ea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rPr>
              <a:t>输入文字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6" name="PA-矩形 28">
            <a:extLst>
              <a:ext uri="{FF2B5EF4-FFF2-40B4-BE49-F238E27FC236}">
                <a16:creationId xmlns:a16="http://schemas.microsoft.com/office/drawing/2014/main" xmlns="" id="{510FB13E-00C6-472E-BCAF-266FC914C91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8573212" y="4620487"/>
            <a:ext cx="2653384" cy="57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3DD02496-237E-40ED-8FAC-2C2D3556BD1D}"/>
              </a:ext>
            </a:extLst>
          </p:cNvPr>
          <p:cNvGrpSpPr/>
          <p:nvPr/>
        </p:nvGrpSpPr>
        <p:grpSpPr>
          <a:xfrm>
            <a:off x="961387" y="2213031"/>
            <a:ext cx="2653384" cy="1019207"/>
            <a:chOff x="9110893" y="4035776"/>
            <a:chExt cx="2653384" cy="1019207"/>
          </a:xfrm>
        </p:grpSpPr>
        <p:sp>
          <p:nvSpPr>
            <p:cNvPr id="23" name="PA-文本框 27">
              <a:extLst>
                <a:ext uri="{FF2B5EF4-FFF2-40B4-BE49-F238E27FC236}">
                  <a16:creationId xmlns:a16="http://schemas.microsoft.com/office/drawing/2014/main" xmlns="" id="{D2A1D7BB-6D7D-41F8-9A5F-EE3943F9059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 flipH="1">
              <a:off x="9951174" y="4035776"/>
              <a:ext cx="1813103" cy="48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包图简圆体" panose="02010601030101010101" pitchFamily="2" charset="-122"/>
                  <a:ea typeface="包图简圆体" panose="02010601030101010101" pitchFamily="2" charset="-122"/>
                  <a:cs typeface="+mn-ea"/>
                </a:defRPr>
              </a:lvl1pPr>
            </a:lstStyle>
            <a:p>
              <a:pPr algn="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Arial" panose="020B0604020202020204" pitchFamily="34" charset="0"/>
                </a:rPr>
                <a:t>输入文字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4" name="PA-矩形 28">
              <a:extLst>
                <a:ext uri="{FF2B5EF4-FFF2-40B4-BE49-F238E27FC236}">
                  <a16:creationId xmlns:a16="http://schemas.microsoft.com/office/drawing/2014/main" xmlns="" id="{6CA71DEF-A546-4009-A1E5-38416F63FB7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9110893" y="4477709"/>
              <a:ext cx="2653383" cy="577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请在此处添加具体内容，文字尽量言简意赅，简单描述即可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D36F7F04-9311-4686-9403-6163E8C3539E}"/>
              </a:ext>
            </a:extLst>
          </p:cNvPr>
          <p:cNvGrpSpPr/>
          <p:nvPr/>
        </p:nvGrpSpPr>
        <p:grpSpPr>
          <a:xfrm>
            <a:off x="979999" y="4093603"/>
            <a:ext cx="2653384" cy="1016371"/>
            <a:chOff x="9110893" y="4102410"/>
            <a:chExt cx="2653384" cy="1016371"/>
          </a:xfrm>
        </p:grpSpPr>
        <p:sp>
          <p:nvSpPr>
            <p:cNvPr id="21" name="PA-文本框 27">
              <a:extLst>
                <a:ext uri="{FF2B5EF4-FFF2-40B4-BE49-F238E27FC236}">
                  <a16:creationId xmlns:a16="http://schemas.microsoft.com/office/drawing/2014/main" xmlns="" id="{223EFDF4-46A3-4BC3-B97C-B84E6D6A57BA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flipH="1">
              <a:off x="9951174" y="4102410"/>
              <a:ext cx="1813103" cy="486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R="0" lvl="0" indent="0" algn="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kern="0" cap="none" spc="0" normalizeH="0" baseline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包图简圆体" panose="02010601030101010101" pitchFamily="2" charset="-122"/>
                  <a:ea typeface="包图简圆体" panose="02010601030101010101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Arial" panose="020B0604020202020204" pitchFamily="34" charset="0"/>
                </a:rPr>
                <a:t>输入文字</a:t>
              </a:r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22" name="PA-矩形 28">
              <a:extLst>
                <a:ext uri="{FF2B5EF4-FFF2-40B4-BE49-F238E27FC236}">
                  <a16:creationId xmlns:a16="http://schemas.microsoft.com/office/drawing/2014/main" xmlns="" id="{B11E5064-3C53-440C-A329-EA6A79B6D94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9110893" y="4541507"/>
              <a:ext cx="2653383" cy="5772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请在此处添加具体内容，文字尽量言简意赅，简单描述即可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9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doors dir="ver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项目工作总结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pSp>
        <p:nvGrpSpPr>
          <p:cNvPr id="68" name="组合 3">
            <a:extLst>
              <a:ext uri="{FF2B5EF4-FFF2-40B4-BE49-F238E27FC236}">
                <a16:creationId xmlns:a16="http://schemas.microsoft.com/office/drawing/2014/main" xmlns="" id="{4F29BC4A-13A5-4A5D-A149-17FAA055492F}"/>
              </a:ext>
            </a:extLst>
          </p:cNvPr>
          <p:cNvGrpSpPr/>
          <p:nvPr/>
        </p:nvGrpSpPr>
        <p:grpSpPr>
          <a:xfrm>
            <a:off x="312824" y="4084234"/>
            <a:ext cx="11562345" cy="1593701"/>
            <a:chOff x="-325978" y="3573016"/>
            <a:chExt cx="12214593" cy="1593701"/>
          </a:xfrm>
        </p:grpSpPr>
        <p:sp>
          <p:nvSpPr>
            <p:cNvPr id="69" name="Line 34">
              <a:extLst>
                <a:ext uri="{FF2B5EF4-FFF2-40B4-BE49-F238E27FC236}">
                  <a16:creationId xmlns:a16="http://schemas.microsoft.com/office/drawing/2014/main" xmlns="" id="{9703212C-EE72-4453-B53D-E2FA02976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325978" y="5121597"/>
              <a:ext cx="5112107" cy="0"/>
            </a:xfrm>
            <a:prstGeom prst="line">
              <a:avLst/>
            </a:prstGeom>
            <a:noFill/>
            <a:ln w="88900" cmpd="sng">
              <a:solidFill>
                <a:schemeClr val="bg1">
                  <a:lumMod val="8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70" name="Line 34">
              <a:extLst>
                <a:ext uri="{FF2B5EF4-FFF2-40B4-BE49-F238E27FC236}">
                  <a16:creationId xmlns:a16="http://schemas.microsoft.com/office/drawing/2014/main" xmlns="" id="{E75E15AC-5874-4918-9CD3-DE1C8A1D3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14641" y="4345635"/>
              <a:ext cx="0" cy="821082"/>
            </a:xfrm>
            <a:prstGeom prst="line">
              <a:avLst/>
            </a:prstGeom>
            <a:noFill/>
            <a:ln w="88900" cmpd="sng">
              <a:solidFill>
                <a:schemeClr val="bg1">
                  <a:lumMod val="8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71" name="Line 34">
              <a:extLst>
                <a:ext uri="{FF2B5EF4-FFF2-40B4-BE49-F238E27FC236}">
                  <a16:creationId xmlns:a16="http://schemas.microsoft.com/office/drawing/2014/main" xmlns="" id="{A8933517-5255-4F90-9EC5-A4E3BF067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7345" y="4351939"/>
              <a:ext cx="2711107" cy="1764"/>
            </a:xfrm>
            <a:prstGeom prst="line">
              <a:avLst/>
            </a:prstGeom>
            <a:noFill/>
            <a:ln w="88900" cmpd="sng">
              <a:solidFill>
                <a:schemeClr val="bg1">
                  <a:lumMod val="8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72" name="Line 34">
              <a:extLst>
                <a:ext uri="{FF2B5EF4-FFF2-40B4-BE49-F238E27FC236}">
                  <a16:creationId xmlns:a16="http://schemas.microsoft.com/office/drawing/2014/main" xmlns="" id="{7D6DE733-48E8-4A26-8979-FBF0F7BFA1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59401" y="3574780"/>
              <a:ext cx="4429214" cy="0"/>
            </a:xfrm>
            <a:prstGeom prst="line">
              <a:avLst/>
            </a:prstGeom>
            <a:noFill/>
            <a:ln w="88900" cmpd="sng">
              <a:solidFill>
                <a:schemeClr val="bg1">
                  <a:lumMod val="8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73" name="Line 34">
              <a:extLst>
                <a:ext uri="{FF2B5EF4-FFF2-40B4-BE49-F238E27FC236}">
                  <a16:creationId xmlns:a16="http://schemas.microsoft.com/office/drawing/2014/main" xmlns="" id="{0C39E111-B704-4DAD-95A4-F63BDF6D8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07733" y="3573016"/>
              <a:ext cx="0" cy="821082"/>
            </a:xfrm>
            <a:prstGeom prst="line">
              <a:avLst/>
            </a:prstGeom>
            <a:noFill/>
            <a:ln w="88900" cmpd="sng">
              <a:solidFill>
                <a:schemeClr val="bg1">
                  <a:lumMod val="85000"/>
                </a:schemeClr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</p:grpSp>
      <p:grpSp>
        <p:nvGrpSpPr>
          <p:cNvPr id="74" name="组合 10">
            <a:extLst>
              <a:ext uri="{FF2B5EF4-FFF2-40B4-BE49-F238E27FC236}">
                <a16:creationId xmlns:a16="http://schemas.microsoft.com/office/drawing/2014/main" xmlns="" id="{C5C5A434-C620-4CFD-BE9D-82C358CA89BA}"/>
              </a:ext>
            </a:extLst>
          </p:cNvPr>
          <p:cNvGrpSpPr/>
          <p:nvPr/>
        </p:nvGrpSpPr>
        <p:grpSpPr>
          <a:xfrm>
            <a:off x="2923687" y="5710729"/>
            <a:ext cx="1779334" cy="235459"/>
            <a:chOff x="2922891" y="5710735"/>
            <a:chExt cx="1779334" cy="235459"/>
          </a:xfrm>
        </p:grpSpPr>
        <p:sp>
          <p:nvSpPr>
            <p:cNvPr id="75" name="TextBox 158">
              <a:extLst>
                <a:ext uri="{FF2B5EF4-FFF2-40B4-BE49-F238E27FC236}">
                  <a16:creationId xmlns:a16="http://schemas.microsoft.com/office/drawing/2014/main" xmlns="" id="{013993F9-DF0F-4199-8BA4-5529DB6F4783}"/>
                </a:ext>
              </a:extLst>
            </p:cNvPr>
            <p:cNvSpPr txBox="1"/>
            <p:nvPr/>
          </p:nvSpPr>
          <p:spPr>
            <a:xfrm>
              <a:off x="2922891" y="5710735"/>
              <a:ext cx="415003" cy="235459"/>
            </a:xfrm>
            <a:prstGeom prst="rect">
              <a:avLst/>
            </a:prstGeom>
            <a:noFill/>
          </p:spPr>
          <p:txBody>
            <a:bodyPr wrap="none" lIns="70557" tIns="35279" rIns="70557" bIns="35279" rtlCol="0">
              <a:spAutoFit/>
            </a:bodyPr>
            <a:lstStyle/>
            <a:p>
              <a:pPr>
                <a:defRPr/>
              </a:pPr>
              <a:r>
                <a: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标题</a:t>
              </a:r>
            </a:p>
          </p:txBody>
        </p:sp>
        <p:sp>
          <p:nvSpPr>
            <p:cNvPr id="76" name="TextBox 159">
              <a:extLst>
                <a:ext uri="{FF2B5EF4-FFF2-40B4-BE49-F238E27FC236}">
                  <a16:creationId xmlns:a16="http://schemas.microsoft.com/office/drawing/2014/main" xmlns="" id="{842ADE81-3D8A-47AB-A28C-61467B0609CC}"/>
                </a:ext>
              </a:extLst>
            </p:cNvPr>
            <p:cNvSpPr txBox="1"/>
            <p:nvPr/>
          </p:nvSpPr>
          <p:spPr>
            <a:xfrm>
              <a:off x="3607216" y="5710735"/>
              <a:ext cx="415003" cy="235459"/>
            </a:xfrm>
            <a:prstGeom prst="rect">
              <a:avLst/>
            </a:prstGeom>
            <a:noFill/>
          </p:spPr>
          <p:txBody>
            <a:bodyPr wrap="none" lIns="70557" tIns="35279" rIns="70557" bIns="35279" rtlCol="0">
              <a:spAutoFit/>
            </a:bodyPr>
            <a:lstStyle/>
            <a:p>
              <a:pPr>
                <a:defRPr/>
              </a:pPr>
              <a:r>
                <a: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标题</a:t>
              </a:r>
            </a:p>
          </p:txBody>
        </p:sp>
        <p:sp>
          <p:nvSpPr>
            <p:cNvPr id="77" name="TextBox 168">
              <a:extLst>
                <a:ext uri="{FF2B5EF4-FFF2-40B4-BE49-F238E27FC236}">
                  <a16:creationId xmlns:a16="http://schemas.microsoft.com/office/drawing/2014/main" xmlns="" id="{84A879E6-9BC6-4336-BA3C-3CF907A75A9A}"/>
                </a:ext>
              </a:extLst>
            </p:cNvPr>
            <p:cNvSpPr txBox="1"/>
            <p:nvPr/>
          </p:nvSpPr>
          <p:spPr>
            <a:xfrm>
              <a:off x="4287222" y="5710735"/>
              <a:ext cx="415003" cy="235459"/>
            </a:xfrm>
            <a:prstGeom prst="rect">
              <a:avLst/>
            </a:prstGeom>
            <a:noFill/>
          </p:spPr>
          <p:txBody>
            <a:bodyPr wrap="none" lIns="70557" tIns="35279" rIns="70557" bIns="35279" rtlCol="0">
              <a:spAutoFit/>
            </a:bodyPr>
            <a:lstStyle/>
            <a:p>
              <a:pPr>
                <a:defRPr/>
              </a:pPr>
              <a:r>
                <a: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标题</a:t>
              </a:r>
            </a:p>
          </p:txBody>
        </p:sp>
      </p:grpSp>
      <p:grpSp>
        <p:nvGrpSpPr>
          <p:cNvPr id="78" name="组合 4">
            <a:extLst>
              <a:ext uri="{FF2B5EF4-FFF2-40B4-BE49-F238E27FC236}">
                <a16:creationId xmlns:a16="http://schemas.microsoft.com/office/drawing/2014/main" xmlns="" id="{D43BA540-2224-40A9-B36A-94EC52CB4867}"/>
              </a:ext>
            </a:extLst>
          </p:cNvPr>
          <p:cNvGrpSpPr/>
          <p:nvPr/>
        </p:nvGrpSpPr>
        <p:grpSpPr>
          <a:xfrm>
            <a:off x="5596499" y="3221949"/>
            <a:ext cx="1760111" cy="1686865"/>
            <a:chOff x="5595703" y="3199087"/>
            <a:chExt cx="1760110" cy="1686865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xmlns="" id="{92041027-1B33-4462-BB23-9A1ECA4296FF}"/>
                </a:ext>
              </a:extLst>
            </p:cNvPr>
            <p:cNvSpPr/>
            <p:nvPr/>
          </p:nvSpPr>
          <p:spPr>
            <a:xfrm>
              <a:off x="5595703" y="3901594"/>
              <a:ext cx="498761" cy="961411"/>
            </a:xfrm>
            <a:prstGeom prst="rect">
              <a:avLst/>
            </a:prstGeom>
            <a:solidFill>
              <a:srgbClr val="CDE4F6">
                <a:alpha val="5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057D921C-71AB-49A8-A783-AAE752840B8D}"/>
                </a:ext>
              </a:extLst>
            </p:cNvPr>
            <p:cNvSpPr/>
            <p:nvPr/>
          </p:nvSpPr>
          <p:spPr>
            <a:xfrm>
              <a:off x="6228402" y="3199087"/>
              <a:ext cx="498761" cy="1663918"/>
            </a:xfrm>
            <a:prstGeom prst="rect">
              <a:avLst/>
            </a:prstGeom>
            <a:solidFill>
              <a:srgbClr val="CDE4F6">
                <a:alpha val="5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xmlns="" id="{C838AC45-4A6D-499D-9423-1B35E5F224C6}"/>
                </a:ext>
              </a:extLst>
            </p:cNvPr>
            <p:cNvSpPr/>
            <p:nvPr/>
          </p:nvSpPr>
          <p:spPr>
            <a:xfrm>
              <a:off x="6857052" y="3589422"/>
              <a:ext cx="498761" cy="1273583"/>
            </a:xfrm>
            <a:prstGeom prst="rect">
              <a:avLst/>
            </a:prstGeom>
            <a:solidFill>
              <a:srgbClr val="CDE4F6">
                <a:alpha val="5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xmlns="" id="{24C8F0F2-881B-412E-A08D-9B8AACD0B82D}"/>
                </a:ext>
              </a:extLst>
            </p:cNvPr>
            <p:cNvSpPr/>
            <p:nvPr/>
          </p:nvSpPr>
          <p:spPr>
            <a:xfrm>
              <a:off x="5595703" y="4481638"/>
              <a:ext cx="498761" cy="404314"/>
            </a:xfrm>
            <a:prstGeom prst="rect">
              <a:avLst/>
            </a:prstGeom>
            <a:solidFill>
              <a:srgbClr val="CDE4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xmlns="" id="{2027DEE2-408F-40FE-A855-1AE1BCA7C8AB}"/>
                </a:ext>
              </a:extLst>
            </p:cNvPr>
            <p:cNvSpPr/>
            <p:nvPr/>
          </p:nvSpPr>
          <p:spPr>
            <a:xfrm>
              <a:off x="6228402" y="4186204"/>
              <a:ext cx="498761" cy="699748"/>
            </a:xfrm>
            <a:prstGeom prst="rect">
              <a:avLst/>
            </a:prstGeom>
            <a:solidFill>
              <a:srgbClr val="CDE4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xmlns="" id="{57E8845B-0546-4734-8312-CD638684C9ED}"/>
                </a:ext>
              </a:extLst>
            </p:cNvPr>
            <p:cNvSpPr/>
            <p:nvPr/>
          </p:nvSpPr>
          <p:spPr>
            <a:xfrm>
              <a:off x="6857052" y="4350356"/>
              <a:ext cx="498761" cy="535596"/>
            </a:xfrm>
            <a:prstGeom prst="rect">
              <a:avLst/>
            </a:prstGeom>
            <a:solidFill>
              <a:srgbClr val="CDE4F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</p:grpSp>
      <p:grpSp>
        <p:nvGrpSpPr>
          <p:cNvPr id="85" name="组合 7">
            <a:extLst>
              <a:ext uri="{FF2B5EF4-FFF2-40B4-BE49-F238E27FC236}">
                <a16:creationId xmlns:a16="http://schemas.microsoft.com/office/drawing/2014/main" xmlns="" id="{51E06FD7-CBBA-4342-AF96-3EDCB2A76BB3}"/>
              </a:ext>
            </a:extLst>
          </p:cNvPr>
          <p:cNvGrpSpPr/>
          <p:nvPr/>
        </p:nvGrpSpPr>
        <p:grpSpPr>
          <a:xfrm>
            <a:off x="8255885" y="2385197"/>
            <a:ext cx="1765787" cy="1742083"/>
            <a:chOff x="8216058" y="2328047"/>
            <a:chExt cx="1765786" cy="1742082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224A4D7A-79D8-4FD0-8083-8B544296E786}"/>
                </a:ext>
              </a:extLst>
            </p:cNvPr>
            <p:cNvSpPr/>
            <p:nvPr/>
          </p:nvSpPr>
          <p:spPr>
            <a:xfrm>
              <a:off x="8216058" y="2690043"/>
              <a:ext cx="498761" cy="1380086"/>
            </a:xfrm>
            <a:prstGeom prst="rect">
              <a:avLst/>
            </a:prstGeom>
            <a:solidFill>
              <a:srgbClr val="F7BFA4">
                <a:alpha val="3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4C926232-A5FC-4702-9BF0-B3AABC7B809F}"/>
                </a:ext>
              </a:extLst>
            </p:cNvPr>
            <p:cNvSpPr/>
            <p:nvPr/>
          </p:nvSpPr>
          <p:spPr>
            <a:xfrm>
              <a:off x="8848757" y="2328047"/>
              <a:ext cx="498761" cy="1742081"/>
            </a:xfrm>
            <a:prstGeom prst="rect">
              <a:avLst/>
            </a:prstGeom>
            <a:solidFill>
              <a:srgbClr val="F7BFA4">
                <a:alpha val="3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xmlns="" id="{5E5888AB-E577-41AB-9D81-4C787975A822}"/>
                </a:ext>
              </a:extLst>
            </p:cNvPr>
            <p:cNvSpPr/>
            <p:nvPr/>
          </p:nvSpPr>
          <p:spPr>
            <a:xfrm>
              <a:off x="9477407" y="2602029"/>
              <a:ext cx="498761" cy="1468100"/>
            </a:xfrm>
            <a:prstGeom prst="rect">
              <a:avLst/>
            </a:prstGeom>
            <a:solidFill>
              <a:srgbClr val="F7BFA4">
                <a:alpha val="3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C593536B-FFAE-4CFB-83F6-D06B6418CF9D}"/>
                </a:ext>
              </a:extLst>
            </p:cNvPr>
            <p:cNvSpPr/>
            <p:nvPr/>
          </p:nvSpPr>
          <p:spPr>
            <a:xfrm>
              <a:off x="8221734" y="3221861"/>
              <a:ext cx="498761" cy="848267"/>
            </a:xfrm>
            <a:prstGeom prst="rect">
              <a:avLst/>
            </a:prstGeom>
            <a:solidFill>
              <a:srgbClr val="F7BF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3D79D5DE-971A-4998-999A-E2FBEBF318BD}"/>
                </a:ext>
              </a:extLst>
            </p:cNvPr>
            <p:cNvSpPr/>
            <p:nvPr/>
          </p:nvSpPr>
          <p:spPr>
            <a:xfrm>
              <a:off x="8854433" y="2602029"/>
              <a:ext cx="498761" cy="1468099"/>
            </a:xfrm>
            <a:prstGeom prst="rect">
              <a:avLst/>
            </a:prstGeom>
            <a:solidFill>
              <a:srgbClr val="F7BF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xmlns="" id="{9974B022-4C16-4760-A421-F5491D12C6FA}"/>
                </a:ext>
              </a:extLst>
            </p:cNvPr>
            <p:cNvSpPr/>
            <p:nvPr/>
          </p:nvSpPr>
          <p:spPr>
            <a:xfrm>
              <a:off x="9483083" y="2946426"/>
              <a:ext cx="498761" cy="1123702"/>
            </a:xfrm>
            <a:prstGeom prst="rect">
              <a:avLst/>
            </a:prstGeom>
            <a:solidFill>
              <a:srgbClr val="F7BF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庞门正道标题体" panose="020F0502020204030204"/>
                <a:ea typeface="庞门正道标题体"/>
                <a:cs typeface="+mn-ea"/>
                <a:sym typeface="+mn-lt"/>
              </a:endParaRPr>
            </a:p>
          </p:txBody>
        </p:sp>
      </p:grpSp>
      <p:grpSp>
        <p:nvGrpSpPr>
          <p:cNvPr id="92" name="组合 2">
            <a:extLst>
              <a:ext uri="{FF2B5EF4-FFF2-40B4-BE49-F238E27FC236}">
                <a16:creationId xmlns:a16="http://schemas.microsoft.com/office/drawing/2014/main" xmlns="" id="{BBA6B07C-4ADA-4FD7-922B-9B5D33FE0073}"/>
              </a:ext>
            </a:extLst>
          </p:cNvPr>
          <p:cNvGrpSpPr/>
          <p:nvPr/>
        </p:nvGrpSpPr>
        <p:grpSpPr>
          <a:xfrm>
            <a:off x="2970579" y="4716933"/>
            <a:ext cx="1763347" cy="964569"/>
            <a:chOff x="2969785" y="4690260"/>
            <a:chExt cx="1763346" cy="964569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xmlns="" id="{096C8724-2B92-4980-8FC2-7CA119462CB4}"/>
                </a:ext>
              </a:extLst>
            </p:cNvPr>
            <p:cNvSpPr/>
            <p:nvPr/>
          </p:nvSpPr>
          <p:spPr>
            <a:xfrm>
              <a:off x="2969785" y="5050300"/>
              <a:ext cx="498761" cy="600958"/>
            </a:xfrm>
            <a:prstGeom prst="rect">
              <a:avLst/>
            </a:prstGeom>
            <a:solidFill>
              <a:srgbClr val="F7BFA4">
                <a:alpha val="6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xmlns="" id="{EFBB05C3-8C44-4600-AC69-EE2512C3AF9A}"/>
                </a:ext>
              </a:extLst>
            </p:cNvPr>
            <p:cNvSpPr/>
            <p:nvPr/>
          </p:nvSpPr>
          <p:spPr>
            <a:xfrm>
              <a:off x="3602484" y="4690260"/>
              <a:ext cx="498761" cy="960998"/>
            </a:xfrm>
            <a:prstGeom prst="rect">
              <a:avLst/>
            </a:prstGeom>
            <a:solidFill>
              <a:srgbClr val="F7BFA4">
                <a:alpha val="6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xmlns="" id="{B34CD7CA-A2CA-4BCD-90D4-315ED5A12465}"/>
                </a:ext>
              </a:extLst>
            </p:cNvPr>
            <p:cNvSpPr/>
            <p:nvPr/>
          </p:nvSpPr>
          <p:spPr>
            <a:xfrm>
              <a:off x="4231134" y="4864918"/>
              <a:ext cx="498761" cy="786340"/>
            </a:xfrm>
            <a:prstGeom prst="rect">
              <a:avLst/>
            </a:prstGeom>
            <a:solidFill>
              <a:srgbClr val="F7BFA4">
                <a:alpha val="6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xmlns="" id="{3A8C0632-6846-4398-931C-8CEB556D93C4}"/>
                </a:ext>
              </a:extLst>
            </p:cNvPr>
            <p:cNvSpPr/>
            <p:nvPr/>
          </p:nvSpPr>
          <p:spPr>
            <a:xfrm>
              <a:off x="2973021" y="5337741"/>
              <a:ext cx="495525" cy="309467"/>
            </a:xfrm>
            <a:prstGeom prst="rect">
              <a:avLst/>
            </a:prstGeom>
            <a:solidFill>
              <a:srgbClr val="F7BF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xmlns="" id="{3C481926-ED96-4D06-B5F4-49C2E1E1F612}"/>
                </a:ext>
              </a:extLst>
            </p:cNvPr>
            <p:cNvSpPr/>
            <p:nvPr/>
          </p:nvSpPr>
          <p:spPr>
            <a:xfrm>
              <a:off x="3605720" y="5119233"/>
              <a:ext cx="498761" cy="535596"/>
            </a:xfrm>
            <a:prstGeom prst="rect">
              <a:avLst/>
            </a:prstGeom>
            <a:solidFill>
              <a:srgbClr val="F7BF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xmlns="" id="{C7475F3F-A888-40A4-BC30-F7074725E6AF}"/>
                </a:ext>
              </a:extLst>
            </p:cNvPr>
            <p:cNvSpPr/>
            <p:nvPr/>
          </p:nvSpPr>
          <p:spPr>
            <a:xfrm>
              <a:off x="4234370" y="5237257"/>
              <a:ext cx="498761" cy="409952"/>
            </a:xfrm>
            <a:prstGeom prst="rect">
              <a:avLst/>
            </a:prstGeom>
            <a:solidFill>
              <a:srgbClr val="F7BF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99" name="组合 8">
            <a:extLst>
              <a:ext uri="{FF2B5EF4-FFF2-40B4-BE49-F238E27FC236}">
                <a16:creationId xmlns:a16="http://schemas.microsoft.com/office/drawing/2014/main" xmlns="" id="{A284AE5E-50E1-4FEC-9702-752C348C1120}"/>
              </a:ext>
            </a:extLst>
          </p:cNvPr>
          <p:cNvGrpSpPr/>
          <p:nvPr/>
        </p:nvGrpSpPr>
        <p:grpSpPr>
          <a:xfrm>
            <a:off x="5581933" y="4951242"/>
            <a:ext cx="1779334" cy="235459"/>
            <a:chOff x="5581138" y="4951248"/>
            <a:chExt cx="1779334" cy="235459"/>
          </a:xfrm>
        </p:grpSpPr>
        <p:sp>
          <p:nvSpPr>
            <p:cNvPr id="100" name="TextBox 183">
              <a:extLst>
                <a:ext uri="{FF2B5EF4-FFF2-40B4-BE49-F238E27FC236}">
                  <a16:creationId xmlns:a16="http://schemas.microsoft.com/office/drawing/2014/main" xmlns="" id="{DDB8DD78-A592-4132-95E0-9DAB6CE45431}"/>
                </a:ext>
              </a:extLst>
            </p:cNvPr>
            <p:cNvSpPr txBox="1"/>
            <p:nvPr/>
          </p:nvSpPr>
          <p:spPr>
            <a:xfrm>
              <a:off x="5581138" y="4951248"/>
              <a:ext cx="415003" cy="235459"/>
            </a:xfrm>
            <a:prstGeom prst="rect">
              <a:avLst/>
            </a:prstGeom>
            <a:noFill/>
          </p:spPr>
          <p:txBody>
            <a:bodyPr wrap="none" lIns="70557" tIns="35279" rIns="70557" bIns="35279" rtlCol="0">
              <a:spAutoFit/>
            </a:bodyPr>
            <a:lstStyle/>
            <a:p>
              <a:pPr>
                <a:defRPr/>
              </a:pPr>
              <a:r>
                <a: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标题</a:t>
              </a:r>
            </a:p>
          </p:txBody>
        </p:sp>
        <p:sp>
          <p:nvSpPr>
            <p:cNvPr id="101" name="TextBox 184">
              <a:extLst>
                <a:ext uri="{FF2B5EF4-FFF2-40B4-BE49-F238E27FC236}">
                  <a16:creationId xmlns:a16="http://schemas.microsoft.com/office/drawing/2014/main" xmlns="" id="{1A250328-2D18-4F8F-A69F-943F8B3F4135}"/>
                </a:ext>
              </a:extLst>
            </p:cNvPr>
            <p:cNvSpPr txBox="1"/>
            <p:nvPr/>
          </p:nvSpPr>
          <p:spPr>
            <a:xfrm>
              <a:off x="6265463" y="4951248"/>
              <a:ext cx="415003" cy="235459"/>
            </a:xfrm>
            <a:prstGeom prst="rect">
              <a:avLst/>
            </a:prstGeom>
            <a:noFill/>
          </p:spPr>
          <p:txBody>
            <a:bodyPr wrap="none" lIns="70557" tIns="35279" rIns="70557" bIns="35279" rtlCol="0">
              <a:spAutoFit/>
            </a:bodyPr>
            <a:lstStyle/>
            <a:p>
              <a:pPr>
                <a:defRPr/>
              </a:pPr>
              <a:r>
                <a: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标题</a:t>
              </a:r>
            </a:p>
          </p:txBody>
        </p:sp>
        <p:sp>
          <p:nvSpPr>
            <p:cNvPr id="102" name="TextBox 185">
              <a:extLst>
                <a:ext uri="{FF2B5EF4-FFF2-40B4-BE49-F238E27FC236}">
                  <a16:creationId xmlns:a16="http://schemas.microsoft.com/office/drawing/2014/main" xmlns="" id="{6C317F72-0720-4113-8912-C4C6DD22D30B}"/>
                </a:ext>
              </a:extLst>
            </p:cNvPr>
            <p:cNvSpPr txBox="1"/>
            <p:nvPr/>
          </p:nvSpPr>
          <p:spPr>
            <a:xfrm>
              <a:off x="6945469" y="4951248"/>
              <a:ext cx="415003" cy="235459"/>
            </a:xfrm>
            <a:prstGeom prst="rect">
              <a:avLst/>
            </a:prstGeom>
            <a:noFill/>
          </p:spPr>
          <p:txBody>
            <a:bodyPr wrap="none" lIns="70557" tIns="35279" rIns="70557" bIns="35279" rtlCol="0">
              <a:spAutoFit/>
            </a:bodyPr>
            <a:lstStyle/>
            <a:p>
              <a:pPr>
                <a:defRPr/>
              </a:pPr>
              <a:r>
                <a: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标题</a:t>
              </a:r>
            </a:p>
          </p:txBody>
        </p:sp>
      </p:grpSp>
      <p:grpSp>
        <p:nvGrpSpPr>
          <p:cNvPr id="103" name="组合 9">
            <a:extLst>
              <a:ext uri="{FF2B5EF4-FFF2-40B4-BE49-F238E27FC236}">
                <a16:creationId xmlns:a16="http://schemas.microsoft.com/office/drawing/2014/main" xmlns="" id="{33B2F733-CE9C-4C05-B16A-CCD09E363325}"/>
              </a:ext>
            </a:extLst>
          </p:cNvPr>
          <p:cNvGrpSpPr/>
          <p:nvPr/>
        </p:nvGrpSpPr>
        <p:grpSpPr>
          <a:xfrm>
            <a:off x="8250793" y="4229625"/>
            <a:ext cx="1779334" cy="235459"/>
            <a:chOff x="8249997" y="4229629"/>
            <a:chExt cx="1779334" cy="235459"/>
          </a:xfrm>
        </p:grpSpPr>
        <p:sp>
          <p:nvSpPr>
            <p:cNvPr id="104" name="TextBox 186">
              <a:extLst>
                <a:ext uri="{FF2B5EF4-FFF2-40B4-BE49-F238E27FC236}">
                  <a16:creationId xmlns:a16="http://schemas.microsoft.com/office/drawing/2014/main" xmlns="" id="{12EE2AF3-FB99-4AEB-9E1F-642A71764A6A}"/>
                </a:ext>
              </a:extLst>
            </p:cNvPr>
            <p:cNvSpPr txBox="1"/>
            <p:nvPr/>
          </p:nvSpPr>
          <p:spPr>
            <a:xfrm>
              <a:off x="8249997" y="4229629"/>
              <a:ext cx="415003" cy="235459"/>
            </a:xfrm>
            <a:prstGeom prst="rect">
              <a:avLst/>
            </a:prstGeom>
            <a:noFill/>
          </p:spPr>
          <p:txBody>
            <a:bodyPr wrap="none" lIns="70557" tIns="35279" rIns="70557" bIns="35279" rtlCol="0">
              <a:spAutoFit/>
            </a:bodyPr>
            <a:lstStyle/>
            <a:p>
              <a:pPr>
                <a:defRPr/>
              </a:pPr>
              <a:r>
                <a: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标题</a:t>
              </a:r>
            </a:p>
          </p:txBody>
        </p:sp>
        <p:sp>
          <p:nvSpPr>
            <p:cNvPr id="105" name="TextBox 187">
              <a:extLst>
                <a:ext uri="{FF2B5EF4-FFF2-40B4-BE49-F238E27FC236}">
                  <a16:creationId xmlns:a16="http://schemas.microsoft.com/office/drawing/2014/main" xmlns="" id="{B8031AAF-629B-46CE-BFD4-4432D43F4C56}"/>
                </a:ext>
              </a:extLst>
            </p:cNvPr>
            <p:cNvSpPr txBox="1"/>
            <p:nvPr/>
          </p:nvSpPr>
          <p:spPr>
            <a:xfrm>
              <a:off x="8934322" y="4229629"/>
              <a:ext cx="415003" cy="235459"/>
            </a:xfrm>
            <a:prstGeom prst="rect">
              <a:avLst/>
            </a:prstGeom>
            <a:noFill/>
          </p:spPr>
          <p:txBody>
            <a:bodyPr wrap="none" lIns="70557" tIns="35279" rIns="70557" bIns="35279" rtlCol="0">
              <a:spAutoFit/>
            </a:bodyPr>
            <a:lstStyle/>
            <a:p>
              <a:pPr>
                <a:defRPr/>
              </a:pPr>
              <a:r>
                <a: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标题</a:t>
              </a:r>
            </a:p>
          </p:txBody>
        </p:sp>
        <p:sp>
          <p:nvSpPr>
            <p:cNvPr id="106" name="TextBox 188">
              <a:extLst>
                <a:ext uri="{FF2B5EF4-FFF2-40B4-BE49-F238E27FC236}">
                  <a16:creationId xmlns:a16="http://schemas.microsoft.com/office/drawing/2014/main" xmlns="" id="{0BCE066C-0820-4D07-BFAF-DCFA8708A43E}"/>
                </a:ext>
              </a:extLst>
            </p:cNvPr>
            <p:cNvSpPr txBox="1"/>
            <p:nvPr/>
          </p:nvSpPr>
          <p:spPr>
            <a:xfrm>
              <a:off x="9614328" y="4229629"/>
              <a:ext cx="415003" cy="235459"/>
            </a:xfrm>
            <a:prstGeom prst="rect">
              <a:avLst/>
            </a:prstGeom>
            <a:noFill/>
          </p:spPr>
          <p:txBody>
            <a:bodyPr wrap="none" lIns="70557" tIns="35279" rIns="70557" bIns="35279" rtlCol="0">
              <a:spAutoFit/>
            </a:bodyPr>
            <a:lstStyle/>
            <a:p>
              <a:pPr>
                <a:defRPr/>
              </a:pPr>
              <a:r>
                <a:rPr lang="zh-CN" altLang="en-US" sz="10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标题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71B614BB-609C-41D8-85D9-5690E3928F5E}"/>
              </a:ext>
            </a:extLst>
          </p:cNvPr>
          <p:cNvGrpSpPr/>
          <p:nvPr/>
        </p:nvGrpSpPr>
        <p:grpSpPr>
          <a:xfrm>
            <a:off x="2216762" y="3332255"/>
            <a:ext cx="2566337" cy="1025926"/>
            <a:chOff x="6476837" y="2482672"/>
            <a:chExt cx="1924753" cy="769446"/>
          </a:xfrm>
        </p:grpSpPr>
        <p:sp>
          <p:nvSpPr>
            <p:cNvPr id="65" name="TextBox 41">
              <a:extLst>
                <a:ext uri="{FF2B5EF4-FFF2-40B4-BE49-F238E27FC236}">
                  <a16:creationId xmlns:a16="http://schemas.microsoft.com/office/drawing/2014/main" xmlns="" id="{B1512D20-6826-41C4-B19A-19BCE13B2296}"/>
                </a:ext>
              </a:extLst>
            </p:cNvPr>
            <p:cNvSpPr txBox="1"/>
            <p:nvPr/>
          </p:nvSpPr>
          <p:spPr>
            <a:xfrm>
              <a:off x="7309603" y="2482672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pPr algn="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8620706F-02CE-42CE-9949-9FC178882605}"/>
                </a:ext>
              </a:extLst>
            </p:cNvPr>
            <p:cNvSpPr/>
            <p:nvPr/>
          </p:nvSpPr>
          <p:spPr>
            <a:xfrm>
              <a:off x="6476837" y="2819162"/>
              <a:ext cx="1924753" cy="432956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r"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请在此处添加具体内容，文字尽量言简意赅，简单描述即可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1817244D-C601-46A8-81B9-C852508F5F7E}"/>
              </a:ext>
            </a:extLst>
          </p:cNvPr>
          <p:cNvGrpSpPr/>
          <p:nvPr/>
        </p:nvGrpSpPr>
        <p:grpSpPr>
          <a:xfrm>
            <a:off x="8104176" y="1249640"/>
            <a:ext cx="2566337" cy="1017630"/>
            <a:chOff x="6476837" y="2488894"/>
            <a:chExt cx="1924753" cy="763224"/>
          </a:xfrm>
        </p:grpSpPr>
        <p:sp>
          <p:nvSpPr>
            <p:cNvPr id="123" name="TextBox 41">
              <a:extLst>
                <a:ext uri="{FF2B5EF4-FFF2-40B4-BE49-F238E27FC236}">
                  <a16:creationId xmlns:a16="http://schemas.microsoft.com/office/drawing/2014/main" xmlns="" id="{E8ED9D03-5DCB-4CA3-9CAF-EAD1B918CE77}"/>
                </a:ext>
              </a:extLst>
            </p:cNvPr>
            <p:cNvSpPr txBox="1"/>
            <p:nvPr/>
          </p:nvSpPr>
          <p:spPr>
            <a:xfrm>
              <a:off x="6523512" y="2488894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xmlns="" id="{CE9CD504-9D81-42B0-A35E-7A6EE8D67E82}"/>
                </a:ext>
              </a:extLst>
            </p:cNvPr>
            <p:cNvSpPr/>
            <p:nvPr/>
          </p:nvSpPr>
          <p:spPr>
            <a:xfrm>
              <a:off x="6476837" y="2819162"/>
              <a:ext cx="1924753" cy="432956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请在此处添加具体内容，文字尽量言简意赅，简单描述即可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xmlns="" id="{A992209F-39F9-4156-A5F6-22E9EA07F824}"/>
              </a:ext>
            </a:extLst>
          </p:cNvPr>
          <p:cNvGrpSpPr/>
          <p:nvPr/>
        </p:nvGrpSpPr>
        <p:grpSpPr>
          <a:xfrm>
            <a:off x="5036241" y="1842587"/>
            <a:ext cx="2566337" cy="1048001"/>
            <a:chOff x="6476837" y="2466116"/>
            <a:chExt cx="1924753" cy="786002"/>
          </a:xfrm>
        </p:grpSpPr>
        <p:sp>
          <p:nvSpPr>
            <p:cNvPr id="126" name="TextBox 41">
              <a:extLst>
                <a:ext uri="{FF2B5EF4-FFF2-40B4-BE49-F238E27FC236}">
                  <a16:creationId xmlns:a16="http://schemas.microsoft.com/office/drawing/2014/main" xmlns="" id="{2EBC9CE6-B60C-4A2D-A5F5-C6EE1621A6A7}"/>
                </a:ext>
              </a:extLst>
            </p:cNvPr>
            <p:cNvSpPr txBox="1"/>
            <p:nvPr/>
          </p:nvSpPr>
          <p:spPr>
            <a:xfrm>
              <a:off x="6874900" y="2466116"/>
              <a:ext cx="1042188" cy="311891"/>
            </a:xfrm>
            <a:prstGeom prst="rect">
              <a:avLst/>
            </a:prstGeom>
            <a:noFill/>
          </p:spPr>
          <p:txBody>
            <a:bodyPr wrap="square" lIns="46072" tIns="23036" rIns="46072" bIns="23036" rtlCol="0">
              <a:spAutoFit/>
            </a:bodyPr>
            <a:lstStyle>
              <a:defPPr>
                <a:defRPr lang="zh-CN"/>
              </a:defPPr>
              <a:lvl1pPr defTabSz="1219170">
                <a:defRPr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包图简圆体" panose="02010601030101010101" pitchFamily="2" charset="-122"/>
                  <a:ea typeface="包图简圆体" panose="02010601030101010101" pitchFamily="2" charset="-122"/>
                </a:defRPr>
              </a:lvl1pPr>
            </a:lstStyle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添加标题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xmlns="" id="{32EE3761-6A4E-4231-B255-D76A0B034CFC}"/>
                </a:ext>
              </a:extLst>
            </p:cNvPr>
            <p:cNvSpPr/>
            <p:nvPr/>
          </p:nvSpPr>
          <p:spPr>
            <a:xfrm>
              <a:off x="6476837" y="2819162"/>
              <a:ext cx="1924753" cy="432956"/>
            </a:xfrm>
            <a:prstGeom prst="rect">
              <a:avLst/>
            </a:prstGeom>
          </p:spPr>
          <p:txBody>
            <a:bodyPr wrap="square" lIns="91440" tIns="45720" rIns="91440" bIns="45720">
              <a:spAutoFit/>
            </a:bodyPr>
            <a:lstStyle/>
            <a:p>
              <a:pPr algn="ctr" defTabSz="609585">
                <a:lnSpc>
                  <a:spcPts val="2000"/>
                </a:lnSpc>
                <a:buClr>
                  <a:srgbClr val="E7E6E6">
                    <a:lumMod val="10000"/>
                  </a:srgbClr>
                </a:buClr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rPr>
                <a:t>请在此处添加具体内容，文字尽量言简意赅，简单描述即可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448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0F0BA8C-F597-4E9A-916F-AF7AB1DAF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22DA249-CB39-4AB8-8C0F-FD98E778E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19086B18-1B73-4442-8316-8D2A0AA3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80" y="-450376"/>
            <a:ext cx="6138789" cy="7308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7E894F9-94A8-4D6F-BDBD-F11B113C8C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44" name="椭圆 43">
            <a:extLst>
              <a:ext uri="{FF2B5EF4-FFF2-40B4-BE49-F238E27FC236}">
                <a16:creationId xmlns:a16="http://schemas.microsoft.com/office/drawing/2014/main" xmlns="" id="{791E304B-6FC4-4571-A756-90C65B169970}"/>
              </a:ext>
            </a:extLst>
          </p:cNvPr>
          <p:cNvSpPr/>
          <p:nvPr/>
        </p:nvSpPr>
        <p:spPr>
          <a:xfrm>
            <a:off x="1247958" y="1528009"/>
            <a:ext cx="3994574" cy="3994574"/>
          </a:xfrm>
          <a:prstGeom prst="ellipse">
            <a:avLst/>
          </a:prstGeom>
          <a:solidFill>
            <a:srgbClr val="CD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xmlns="" id="{1265B44A-8E82-45E0-A65D-59C076E43E9A}"/>
              </a:ext>
            </a:extLst>
          </p:cNvPr>
          <p:cNvSpPr/>
          <p:nvPr/>
        </p:nvSpPr>
        <p:spPr>
          <a:xfrm>
            <a:off x="4428969" y="4164641"/>
            <a:ext cx="1631141" cy="163114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xmlns="" id="{231C4360-5EE9-4450-A286-428E41409E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8679" y="1147205"/>
            <a:ext cx="6397408" cy="55145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BA28DCF-6EA1-4B2D-9107-EFB9385033C0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8E8D0C1-6169-47EA-9BB5-DF699FBF915A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标题 1">
            <a:extLst>
              <a:ext uri="{FF2B5EF4-FFF2-40B4-BE49-F238E27FC236}">
                <a16:creationId xmlns:a16="http://schemas.microsoft.com/office/drawing/2014/main" xmlns="" id="{7491A86C-C6CA-4C91-9CD4-2ACDC957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819" y="4539536"/>
            <a:ext cx="1573674" cy="881350"/>
          </a:xfrm>
        </p:spPr>
        <p:txBody>
          <a:bodyPr vert="horz">
            <a:noAutofit/>
          </a:bodyPr>
          <a:lstStyle/>
          <a:p>
            <a:pPr algn="ctr"/>
            <a:r>
              <a:rPr lang="en-US" altLang="zh-CN" sz="4800" spc="600" dirty="0"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4800" spc="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5C587C52-3D3D-40C3-9643-96DBBEC9C770}"/>
              </a:ext>
            </a:extLst>
          </p:cNvPr>
          <p:cNvSpPr txBox="1"/>
          <p:nvPr/>
        </p:nvSpPr>
        <p:spPr>
          <a:xfrm flipH="1">
            <a:off x="1820632" y="2307210"/>
            <a:ext cx="280217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PART TWO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5D6C7ECD-686F-437B-A0F2-6BF8196B6F2B}"/>
              </a:ext>
            </a:extLst>
          </p:cNvPr>
          <p:cNvSpPr txBox="1"/>
          <p:nvPr/>
        </p:nvSpPr>
        <p:spPr>
          <a:xfrm flipH="1">
            <a:off x="1673995" y="3109480"/>
            <a:ext cx="3246159" cy="17594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 作 完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  <a:p>
            <a:pPr>
              <a:lnSpc>
                <a:spcPts val="6500"/>
              </a:lnSpc>
            </a:pPr>
            <a:r>
              <a:rPr lang="zh-CN" altLang="en-US" sz="4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成 情 况</a:t>
            </a:r>
            <a:endParaRPr lang="en-US" altLang="zh-CN" sz="4400" spc="3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4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:comb/>
      </p:transition>
    </mc:Choice>
    <mc:Fallback xmlns="">
      <p:transition spd="slow" advClick="0" advTm="0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A8A16A3-4FA0-4CF6-8EC9-B75101096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9" y="-2666998"/>
            <a:ext cx="6858002" cy="12192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3D4B6CF1-6B81-4725-8899-A44DAE6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4270748" cy="93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5AC18C9-84E2-4290-80FE-6291B8D3D4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65" y="5522583"/>
            <a:ext cx="4306520" cy="133541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CDF8232-923B-4C6E-995B-3BAF926D4956}"/>
              </a:ext>
            </a:extLst>
          </p:cNvPr>
          <p:cNvSpPr/>
          <p:nvPr/>
        </p:nvSpPr>
        <p:spPr>
          <a:xfrm>
            <a:off x="216568" y="216568"/>
            <a:ext cx="11754849" cy="64368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39ABCDCA-8F3C-4CAE-B969-C687D54F7240}"/>
              </a:ext>
            </a:extLst>
          </p:cNvPr>
          <p:cNvSpPr/>
          <p:nvPr/>
        </p:nvSpPr>
        <p:spPr>
          <a:xfrm>
            <a:off x="312824" y="296778"/>
            <a:ext cx="11562345" cy="627246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C826E15-431C-4226-A5DF-784EE4BDD4A6}"/>
              </a:ext>
            </a:extLst>
          </p:cNvPr>
          <p:cNvSpPr/>
          <p:nvPr/>
        </p:nvSpPr>
        <p:spPr>
          <a:xfrm>
            <a:off x="477671" y="465317"/>
            <a:ext cx="545531" cy="545531"/>
          </a:xfrm>
          <a:prstGeom prst="ellipse">
            <a:avLst/>
          </a:prstGeom>
          <a:solidFill>
            <a:srgbClr val="F7BF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0C9C431-0FDE-4E0D-A91A-E6949C41DC5E}"/>
              </a:ext>
            </a:extLst>
          </p:cNvPr>
          <p:cNvSpPr txBox="1"/>
          <p:nvPr/>
        </p:nvSpPr>
        <p:spPr>
          <a:xfrm flipH="1">
            <a:off x="1119458" y="226198"/>
            <a:ext cx="2734233" cy="8127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l">
              <a:lnSpc>
                <a:spcPts val="6500"/>
              </a:lnSpc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Source Han Sans CN" charset="-122"/>
              </a:rPr>
              <a:t>工作完成情况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Source Han Sans CN" charset="-122"/>
            </a:endParaRPr>
          </a:p>
        </p:txBody>
      </p:sp>
      <p:graphicFrame>
        <p:nvGraphicFramePr>
          <p:cNvPr id="142" name="图表 141">
            <a:extLst>
              <a:ext uri="{FF2B5EF4-FFF2-40B4-BE49-F238E27FC236}">
                <a16:creationId xmlns:a16="http://schemas.microsoft.com/office/drawing/2014/main" xmlns="" id="{5A79128A-1190-44D8-A9F2-96FAB80A6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899000"/>
              </p:ext>
            </p:extLst>
          </p:nvPr>
        </p:nvGraphicFramePr>
        <p:xfrm>
          <a:off x="4337879" y="1609095"/>
          <a:ext cx="3516243" cy="3616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43" name="组合 19">
            <a:extLst>
              <a:ext uri="{FF2B5EF4-FFF2-40B4-BE49-F238E27FC236}">
                <a16:creationId xmlns:a16="http://schemas.microsoft.com/office/drawing/2014/main" xmlns="" id="{BF3E7501-A3B0-4056-9049-F1DEF4C7D9DC}"/>
              </a:ext>
            </a:extLst>
          </p:cNvPr>
          <p:cNvGrpSpPr/>
          <p:nvPr/>
        </p:nvGrpSpPr>
        <p:grpSpPr>
          <a:xfrm>
            <a:off x="4590020" y="2193819"/>
            <a:ext cx="3770856" cy="3772020"/>
            <a:chOff x="3491329" y="1261482"/>
            <a:chExt cx="3006725" cy="3006726"/>
          </a:xfrm>
        </p:grpSpPr>
        <p:grpSp>
          <p:nvGrpSpPr>
            <p:cNvPr id="144" name="组合 20">
              <a:extLst>
                <a:ext uri="{FF2B5EF4-FFF2-40B4-BE49-F238E27FC236}">
                  <a16:creationId xmlns:a16="http://schemas.microsoft.com/office/drawing/2014/main" xmlns="" id="{54E39CE9-6E2E-4F98-8137-D1BAB8C8C371}"/>
                </a:ext>
              </a:extLst>
            </p:cNvPr>
            <p:cNvGrpSpPr/>
            <p:nvPr/>
          </p:nvGrpSpPr>
          <p:grpSpPr>
            <a:xfrm rot="900000">
              <a:off x="3491329" y="1261482"/>
              <a:ext cx="3006725" cy="3006726"/>
              <a:chOff x="3491329" y="1261482"/>
              <a:chExt cx="3006725" cy="3006726"/>
            </a:xfrm>
          </p:grpSpPr>
          <p:grpSp>
            <p:nvGrpSpPr>
              <p:cNvPr id="146" name="组合 22">
                <a:extLst>
                  <a:ext uri="{FF2B5EF4-FFF2-40B4-BE49-F238E27FC236}">
                    <a16:creationId xmlns:a16="http://schemas.microsoft.com/office/drawing/2014/main" xmlns="" id="{CC208D3D-D55F-4B9D-A612-07F774314012}"/>
                  </a:ext>
                </a:extLst>
              </p:cNvPr>
              <p:cNvGrpSpPr/>
              <p:nvPr/>
            </p:nvGrpSpPr>
            <p:grpSpPr>
              <a:xfrm>
                <a:off x="5015329" y="2787070"/>
                <a:ext cx="1482725" cy="1481138"/>
                <a:chOff x="4549776" y="2547938"/>
                <a:chExt cx="1482725" cy="1481138"/>
              </a:xfrm>
            </p:grpSpPr>
            <p:sp>
              <p:nvSpPr>
                <p:cNvPr id="148" name="Freeform 5">
                  <a:extLst>
                    <a:ext uri="{FF2B5EF4-FFF2-40B4-BE49-F238E27FC236}">
                      <a16:creationId xmlns:a16="http://schemas.microsoft.com/office/drawing/2014/main" xmlns="" id="{02ACC27A-58DF-4AE9-8562-577B39A86E78}"/>
                    </a:ext>
                  </a:extLst>
                </p:cNvPr>
                <p:cNvSpPr/>
                <p:nvPr/>
              </p:nvSpPr>
              <p:spPr bwMode="auto">
                <a:xfrm>
                  <a:off x="4735513" y="2732088"/>
                  <a:ext cx="538163" cy="538163"/>
                </a:xfrm>
                <a:custGeom>
                  <a:avLst/>
                  <a:gdLst>
                    <a:gd name="T0" fmla="*/ 339 w 339"/>
                    <a:gd name="T1" fmla="*/ 270 h 339"/>
                    <a:gd name="T2" fmla="*/ 270 w 339"/>
                    <a:gd name="T3" fmla="*/ 339 h 339"/>
                    <a:gd name="T4" fmla="*/ 0 w 339"/>
                    <a:gd name="T5" fmla="*/ 71 h 339"/>
                    <a:gd name="T6" fmla="*/ 70 w 339"/>
                    <a:gd name="T7" fmla="*/ 0 h 339"/>
                    <a:gd name="T8" fmla="*/ 339 w 339"/>
                    <a:gd name="T9" fmla="*/ 270 h 3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9" h="339">
                      <a:moveTo>
                        <a:pt x="339" y="270"/>
                      </a:moveTo>
                      <a:lnTo>
                        <a:pt x="270" y="339"/>
                      </a:lnTo>
                      <a:lnTo>
                        <a:pt x="0" y="71"/>
                      </a:lnTo>
                      <a:lnTo>
                        <a:pt x="70" y="0"/>
                      </a:lnTo>
                      <a:lnTo>
                        <a:pt x="339" y="270"/>
                      </a:lnTo>
                      <a:close/>
                    </a:path>
                  </a:pathLst>
                </a:custGeom>
                <a:solidFill>
                  <a:srgbClr val="94949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6">
                  <a:extLst>
                    <a:ext uri="{FF2B5EF4-FFF2-40B4-BE49-F238E27FC236}">
                      <a16:creationId xmlns:a16="http://schemas.microsoft.com/office/drawing/2014/main" xmlns="" id="{6B41B4E2-55EA-4C07-BE71-EC5FF709C651}"/>
                    </a:ext>
                  </a:extLst>
                </p:cNvPr>
                <p:cNvSpPr/>
                <p:nvPr/>
              </p:nvSpPr>
              <p:spPr bwMode="auto">
                <a:xfrm>
                  <a:off x="4549776" y="2547938"/>
                  <a:ext cx="388938" cy="388938"/>
                </a:xfrm>
                <a:custGeom>
                  <a:avLst/>
                  <a:gdLst>
                    <a:gd name="T0" fmla="*/ 188 w 197"/>
                    <a:gd name="T1" fmla="*/ 77 h 197"/>
                    <a:gd name="T2" fmla="*/ 188 w 197"/>
                    <a:gd name="T3" fmla="*/ 111 h 197"/>
                    <a:gd name="T4" fmla="*/ 112 w 197"/>
                    <a:gd name="T5" fmla="*/ 187 h 197"/>
                    <a:gd name="T6" fmla="*/ 78 w 197"/>
                    <a:gd name="T7" fmla="*/ 187 h 197"/>
                    <a:gd name="T8" fmla="*/ 10 w 197"/>
                    <a:gd name="T9" fmla="*/ 120 h 197"/>
                    <a:gd name="T10" fmla="*/ 10 w 197"/>
                    <a:gd name="T11" fmla="*/ 86 h 197"/>
                    <a:gd name="T12" fmla="*/ 86 w 197"/>
                    <a:gd name="T13" fmla="*/ 9 h 197"/>
                    <a:gd name="T14" fmla="*/ 120 w 197"/>
                    <a:gd name="T15" fmla="*/ 9 h 197"/>
                    <a:gd name="T16" fmla="*/ 188 w 197"/>
                    <a:gd name="T17" fmla="*/ 77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7" h="197">
                      <a:moveTo>
                        <a:pt x="188" y="77"/>
                      </a:moveTo>
                      <a:cubicBezTo>
                        <a:pt x="197" y="87"/>
                        <a:pt x="197" y="102"/>
                        <a:pt x="188" y="111"/>
                      </a:cubicBezTo>
                      <a:cubicBezTo>
                        <a:pt x="112" y="187"/>
                        <a:pt x="112" y="187"/>
                        <a:pt x="112" y="187"/>
                      </a:cubicBezTo>
                      <a:cubicBezTo>
                        <a:pt x="102" y="197"/>
                        <a:pt x="87" y="197"/>
                        <a:pt x="78" y="187"/>
                      </a:cubicBezTo>
                      <a:cubicBezTo>
                        <a:pt x="10" y="120"/>
                        <a:pt x="10" y="120"/>
                        <a:pt x="10" y="120"/>
                      </a:cubicBezTo>
                      <a:cubicBezTo>
                        <a:pt x="0" y="110"/>
                        <a:pt x="0" y="95"/>
                        <a:pt x="10" y="86"/>
                      </a:cubicBezTo>
                      <a:cubicBezTo>
                        <a:pt x="86" y="9"/>
                        <a:pt x="86" y="9"/>
                        <a:pt x="86" y="9"/>
                      </a:cubicBezTo>
                      <a:cubicBezTo>
                        <a:pt x="95" y="0"/>
                        <a:pt x="111" y="0"/>
                        <a:pt x="120" y="9"/>
                      </a:cubicBezTo>
                      <a:lnTo>
                        <a:pt x="188" y="77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7">
                  <a:extLst>
                    <a:ext uri="{FF2B5EF4-FFF2-40B4-BE49-F238E27FC236}">
                      <a16:creationId xmlns:a16="http://schemas.microsoft.com/office/drawing/2014/main" xmlns="" id="{0D39B412-ECF9-4148-9611-C4B20DC9702C}"/>
                    </a:ext>
                  </a:extLst>
                </p:cNvPr>
                <p:cNvSpPr/>
                <p:nvPr/>
              </p:nvSpPr>
              <p:spPr bwMode="auto">
                <a:xfrm>
                  <a:off x="5057776" y="3052763"/>
                  <a:ext cx="974725" cy="976313"/>
                </a:xfrm>
                <a:custGeom>
                  <a:avLst/>
                  <a:gdLst>
                    <a:gd name="T0" fmla="*/ 86 w 494"/>
                    <a:gd name="T1" fmla="*/ 10 h 495"/>
                    <a:gd name="T2" fmla="*/ 41 w 494"/>
                    <a:gd name="T3" fmla="*/ 55 h 495"/>
                    <a:gd name="T4" fmla="*/ 31 w 494"/>
                    <a:gd name="T5" fmla="*/ 64 h 495"/>
                    <a:gd name="T6" fmla="*/ 26 w 494"/>
                    <a:gd name="T7" fmla="*/ 70 h 495"/>
                    <a:gd name="T8" fmla="*/ 9 w 494"/>
                    <a:gd name="T9" fmla="*/ 86 h 495"/>
                    <a:gd name="T10" fmla="*/ 9 w 494"/>
                    <a:gd name="T11" fmla="*/ 120 h 495"/>
                    <a:gd name="T12" fmla="*/ 374 w 494"/>
                    <a:gd name="T13" fmla="*/ 485 h 495"/>
                    <a:gd name="T14" fmla="*/ 408 w 494"/>
                    <a:gd name="T15" fmla="*/ 485 h 495"/>
                    <a:gd name="T16" fmla="*/ 425 w 494"/>
                    <a:gd name="T17" fmla="*/ 469 h 495"/>
                    <a:gd name="T18" fmla="*/ 430 w 494"/>
                    <a:gd name="T19" fmla="*/ 463 h 495"/>
                    <a:gd name="T20" fmla="*/ 440 w 494"/>
                    <a:gd name="T21" fmla="*/ 454 h 495"/>
                    <a:gd name="T22" fmla="*/ 485 w 494"/>
                    <a:gd name="T23" fmla="*/ 409 h 495"/>
                    <a:gd name="T24" fmla="*/ 485 w 494"/>
                    <a:gd name="T25" fmla="*/ 375 h 495"/>
                    <a:gd name="T26" fmla="*/ 119 w 494"/>
                    <a:gd name="T27" fmla="*/ 10 h 495"/>
                    <a:gd name="T28" fmla="*/ 86 w 494"/>
                    <a:gd name="T29" fmla="*/ 1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94" h="495">
                      <a:moveTo>
                        <a:pt x="86" y="10"/>
                      </a:moveTo>
                      <a:cubicBezTo>
                        <a:pt x="41" y="55"/>
                        <a:pt x="41" y="55"/>
                        <a:pt x="41" y="55"/>
                      </a:cubicBezTo>
                      <a:cubicBezTo>
                        <a:pt x="31" y="64"/>
                        <a:pt x="31" y="64"/>
                        <a:pt x="31" y="64"/>
                      </a:cubicBezTo>
                      <a:cubicBezTo>
                        <a:pt x="26" y="70"/>
                        <a:pt x="26" y="70"/>
                        <a:pt x="26" y="70"/>
                      </a:cubicBezTo>
                      <a:cubicBezTo>
                        <a:pt x="9" y="86"/>
                        <a:pt x="9" y="86"/>
                        <a:pt x="9" y="86"/>
                      </a:cubicBezTo>
                      <a:cubicBezTo>
                        <a:pt x="0" y="95"/>
                        <a:pt x="0" y="111"/>
                        <a:pt x="9" y="120"/>
                      </a:cubicBezTo>
                      <a:cubicBezTo>
                        <a:pt x="374" y="485"/>
                        <a:pt x="374" y="485"/>
                        <a:pt x="374" y="485"/>
                      </a:cubicBezTo>
                      <a:cubicBezTo>
                        <a:pt x="384" y="495"/>
                        <a:pt x="399" y="495"/>
                        <a:pt x="408" y="485"/>
                      </a:cubicBezTo>
                      <a:cubicBezTo>
                        <a:pt x="425" y="469"/>
                        <a:pt x="425" y="469"/>
                        <a:pt x="425" y="469"/>
                      </a:cubicBezTo>
                      <a:cubicBezTo>
                        <a:pt x="430" y="463"/>
                        <a:pt x="430" y="463"/>
                        <a:pt x="430" y="463"/>
                      </a:cubicBezTo>
                      <a:cubicBezTo>
                        <a:pt x="440" y="454"/>
                        <a:pt x="440" y="454"/>
                        <a:pt x="440" y="454"/>
                      </a:cubicBezTo>
                      <a:cubicBezTo>
                        <a:pt x="485" y="409"/>
                        <a:pt x="485" y="409"/>
                        <a:pt x="485" y="409"/>
                      </a:cubicBezTo>
                      <a:cubicBezTo>
                        <a:pt x="494" y="399"/>
                        <a:pt x="494" y="384"/>
                        <a:pt x="485" y="375"/>
                      </a:cubicBez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0" y="0"/>
                        <a:pt x="95" y="0"/>
                        <a:pt x="86" y="10"/>
                      </a:cubicBezTo>
                      <a:close/>
                    </a:path>
                  </a:pathLst>
                </a:custGeom>
                <a:solidFill>
                  <a:srgbClr val="76767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8">
                  <a:extLst>
                    <a:ext uri="{FF2B5EF4-FFF2-40B4-BE49-F238E27FC236}">
                      <a16:creationId xmlns:a16="http://schemas.microsoft.com/office/drawing/2014/main" xmlns="" id="{ED7D521C-CEDF-4DD5-8A08-4158FA83EBD5}"/>
                    </a:ext>
                  </a:extLst>
                </p:cNvPr>
                <p:cNvSpPr/>
                <p:nvPr/>
              </p:nvSpPr>
              <p:spPr bwMode="auto">
                <a:xfrm>
                  <a:off x="5057776" y="3190875"/>
                  <a:ext cx="838200" cy="838200"/>
                </a:xfrm>
                <a:custGeom>
                  <a:avLst/>
                  <a:gdLst>
                    <a:gd name="T0" fmla="*/ 9 w 425"/>
                    <a:gd name="T1" fmla="*/ 16 h 425"/>
                    <a:gd name="T2" fmla="*/ 9 w 425"/>
                    <a:gd name="T3" fmla="*/ 50 h 425"/>
                    <a:gd name="T4" fmla="*/ 374 w 425"/>
                    <a:gd name="T5" fmla="*/ 415 h 425"/>
                    <a:gd name="T6" fmla="*/ 408 w 425"/>
                    <a:gd name="T7" fmla="*/ 415 h 425"/>
                    <a:gd name="T8" fmla="*/ 425 w 425"/>
                    <a:gd name="T9" fmla="*/ 399 h 425"/>
                    <a:gd name="T10" fmla="*/ 26 w 425"/>
                    <a:gd name="T11" fmla="*/ 0 h 425"/>
                    <a:gd name="T12" fmla="*/ 9 w 425"/>
                    <a:gd name="T13" fmla="*/ 16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5" h="425">
                      <a:moveTo>
                        <a:pt x="9" y="16"/>
                      </a:moveTo>
                      <a:cubicBezTo>
                        <a:pt x="0" y="25"/>
                        <a:pt x="0" y="41"/>
                        <a:pt x="9" y="50"/>
                      </a:cubicBezTo>
                      <a:cubicBezTo>
                        <a:pt x="374" y="415"/>
                        <a:pt x="374" y="415"/>
                        <a:pt x="374" y="415"/>
                      </a:cubicBezTo>
                      <a:cubicBezTo>
                        <a:pt x="384" y="425"/>
                        <a:pt x="399" y="425"/>
                        <a:pt x="408" y="415"/>
                      </a:cubicBezTo>
                      <a:cubicBezTo>
                        <a:pt x="425" y="399"/>
                        <a:pt x="425" y="399"/>
                        <a:pt x="425" y="399"/>
                      </a:cubicBezTo>
                      <a:cubicBezTo>
                        <a:pt x="26" y="0"/>
                        <a:pt x="26" y="0"/>
                        <a:pt x="26" y="0"/>
                      </a:cubicBezTo>
                      <a:lnTo>
                        <a:pt x="9" y="16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9">
                  <a:extLst>
                    <a:ext uri="{FF2B5EF4-FFF2-40B4-BE49-F238E27FC236}">
                      <a16:creationId xmlns:a16="http://schemas.microsoft.com/office/drawing/2014/main" xmlns="" id="{8F0C01EA-D889-488E-931D-4B20E6EBCAD2}"/>
                    </a:ext>
                  </a:extLst>
                </p:cNvPr>
                <p:cNvSpPr/>
                <p:nvPr/>
              </p:nvSpPr>
              <p:spPr bwMode="auto">
                <a:xfrm>
                  <a:off x="5118101" y="3162300"/>
                  <a:ext cx="806450" cy="804863"/>
                </a:xfrm>
                <a:custGeom>
                  <a:avLst/>
                  <a:gdLst>
                    <a:gd name="T0" fmla="*/ 0 w 508"/>
                    <a:gd name="T1" fmla="*/ 11 h 507"/>
                    <a:gd name="T2" fmla="*/ 496 w 508"/>
                    <a:gd name="T3" fmla="*/ 507 h 507"/>
                    <a:gd name="T4" fmla="*/ 508 w 508"/>
                    <a:gd name="T5" fmla="*/ 496 h 507"/>
                    <a:gd name="T6" fmla="*/ 13 w 508"/>
                    <a:gd name="T7" fmla="*/ 0 h 507"/>
                    <a:gd name="T8" fmla="*/ 0 w 508"/>
                    <a:gd name="T9" fmla="*/ 11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8" h="507">
                      <a:moveTo>
                        <a:pt x="0" y="11"/>
                      </a:moveTo>
                      <a:lnTo>
                        <a:pt x="496" y="507"/>
                      </a:lnTo>
                      <a:lnTo>
                        <a:pt x="508" y="496"/>
                      </a:lnTo>
                      <a:lnTo>
                        <a:pt x="13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5A5A5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10">
                  <a:extLst>
                    <a:ext uri="{FF2B5EF4-FFF2-40B4-BE49-F238E27FC236}">
                      <a16:creationId xmlns:a16="http://schemas.microsoft.com/office/drawing/2014/main" xmlns="" id="{F0BE6298-4931-4A79-9866-5F942B0E3E3D}"/>
                    </a:ext>
                  </a:extLst>
                </p:cNvPr>
                <p:cNvSpPr/>
                <p:nvPr/>
              </p:nvSpPr>
              <p:spPr bwMode="auto">
                <a:xfrm>
                  <a:off x="4619626" y="2768600"/>
                  <a:ext cx="182563" cy="168275"/>
                </a:xfrm>
                <a:custGeom>
                  <a:avLst/>
                  <a:gdLst>
                    <a:gd name="T0" fmla="*/ 0 w 93"/>
                    <a:gd name="T1" fmla="*/ 33 h 85"/>
                    <a:gd name="T2" fmla="*/ 43 w 93"/>
                    <a:gd name="T3" fmla="*/ 75 h 85"/>
                    <a:gd name="T4" fmla="*/ 77 w 93"/>
                    <a:gd name="T5" fmla="*/ 75 h 85"/>
                    <a:gd name="T6" fmla="*/ 93 w 93"/>
                    <a:gd name="T7" fmla="*/ 59 h 85"/>
                    <a:gd name="T8" fmla="*/ 34 w 93"/>
                    <a:gd name="T9" fmla="*/ 0 h 85"/>
                    <a:gd name="T10" fmla="*/ 0 w 93"/>
                    <a:gd name="T11" fmla="*/ 3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" h="85">
                      <a:moveTo>
                        <a:pt x="0" y="33"/>
                      </a:moveTo>
                      <a:cubicBezTo>
                        <a:pt x="43" y="75"/>
                        <a:pt x="43" y="75"/>
                        <a:pt x="43" y="75"/>
                      </a:cubicBezTo>
                      <a:cubicBezTo>
                        <a:pt x="52" y="85"/>
                        <a:pt x="67" y="85"/>
                        <a:pt x="77" y="75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34" y="0"/>
                        <a:pt x="34" y="0"/>
                        <a:pt x="34" y="0"/>
                      </a:cubicBez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11">
                  <a:extLst>
                    <a:ext uri="{FF2B5EF4-FFF2-40B4-BE49-F238E27FC236}">
                      <a16:creationId xmlns:a16="http://schemas.microsoft.com/office/drawing/2014/main" xmlns="" id="{2B1AFD66-145F-4E48-BD60-513BBA184E12}"/>
                    </a:ext>
                  </a:extLst>
                </p:cNvPr>
                <p:cNvSpPr/>
                <p:nvPr/>
              </p:nvSpPr>
              <p:spPr bwMode="auto">
                <a:xfrm>
                  <a:off x="4699001" y="2740025"/>
                  <a:ext cx="133350" cy="133350"/>
                </a:xfrm>
                <a:custGeom>
                  <a:avLst/>
                  <a:gdLst>
                    <a:gd name="T0" fmla="*/ 0 w 84"/>
                    <a:gd name="T1" fmla="*/ 11 h 84"/>
                    <a:gd name="T2" fmla="*/ 73 w 84"/>
                    <a:gd name="T3" fmla="*/ 84 h 84"/>
                    <a:gd name="T4" fmla="*/ 84 w 84"/>
                    <a:gd name="T5" fmla="*/ 73 h 84"/>
                    <a:gd name="T6" fmla="*/ 11 w 84"/>
                    <a:gd name="T7" fmla="*/ 0 h 84"/>
                    <a:gd name="T8" fmla="*/ 0 w 84"/>
                    <a:gd name="T9" fmla="*/ 1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84">
                      <a:moveTo>
                        <a:pt x="0" y="11"/>
                      </a:moveTo>
                      <a:lnTo>
                        <a:pt x="73" y="84"/>
                      </a:lnTo>
                      <a:lnTo>
                        <a:pt x="84" y="73"/>
                      </a:lnTo>
                      <a:lnTo>
                        <a:pt x="11" y="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B8B8B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7" name="Freeform 12">
                <a:extLst>
                  <a:ext uri="{FF2B5EF4-FFF2-40B4-BE49-F238E27FC236}">
                    <a16:creationId xmlns:a16="http://schemas.microsoft.com/office/drawing/2014/main" xmlns="" id="{5037EBB3-B979-4D1C-AA62-278C51F84240}"/>
                  </a:ext>
                </a:extLst>
              </p:cNvPr>
              <p:cNvSpPr/>
              <p:nvPr/>
            </p:nvSpPr>
            <p:spPr bwMode="auto">
              <a:xfrm>
                <a:off x="3491329" y="1261482"/>
                <a:ext cx="2147888" cy="2147888"/>
              </a:xfrm>
              <a:custGeom>
                <a:avLst/>
                <a:gdLst>
                  <a:gd name="T0" fmla="*/ 895 w 1089"/>
                  <a:gd name="T1" fmla="*/ 194 h 1089"/>
                  <a:gd name="T2" fmla="*/ 895 w 1089"/>
                  <a:gd name="T3" fmla="*/ 895 h 1089"/>
                  <a:gd name="T4" fmla="*/ 193 w 1089"/>
                  <a:gd name="T5" fmla="*/ 895 h 1089"/>
                  <a:gd name="T6" fmla="*/ 193 w 1089"/>
                  <a:gd name="T7" fmla="*/ 194 h 1089"/>
                  <a:gd name="T8" fmla="*/ 895 w 1089"/>
                  <a:gd name="T9" fmla="*/ 194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9" h="1089">
                    <a:moveTo>
                      <a:pt x="895" y="194"/>
                    </a:moveTo>
                    <a:cubicBezTo>
                      <a:pt x="1089" y="388"/>
                      <a:pt x="1089" y="702"/>
                      <a:pt x="895" y="895"/>
                    </a:cubicBezTo>
                    <a:cubicBezTo>
                      <a:pt x="701" y="1089"/>
                      <a:pt x="387" y="1089"/>
                      <a:pt x="193" y="895"/>
                    </a:cubicBezTo>
                    <a:cubicBezTo>
                      <a:pt x="0" y="702"/>
                      <a:pt x="0" y="388"/>
                      <a:pt x="193" y="194"/>
                    </a:cubicBezTo>
                    <a:cubicBezTo>
                      <a:pt x="387" y="0"/>
                      <a:pt x="701" y="0"/>
                      <a:pt x="895" y="194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>
                  <a:defRPr/>
                </a:pPr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45" name="Freeform 14">
              <a:extLst>
                <a:ext uri="{FF2B5EF4-FFF2-40B4-BE49-F238E27FC236}">
                  <a16:creationId xmlns:a16="http://schemas.microsoft.com/office/drawing/2014/main" xmlns="" id="{9A203FE7-2CF5-4562-9ED0-A887A7E6FD2C}"/>
                </a:ext>
              </a:extLst>
            </p:cNvPr>
            <p:cNvSpPr/>
            <p:nvPr/>
          </p:nvSpPr>
          <p:spPr bwMode="auto">
            <a:xfrm rot="900000">
              <a:off x="3761175" y="1308636"/>
              <a:ext cx="1858620" cy="1858618"/>
            </a:xfrm>
            <a:custGeom>
              <a:avLst/>
              <a:gdLst>
                <a:gd name="T0" fmla="*/ 809 w 984"/>
                <a:gd name="T1" fmla="*/ 175 h 983"/>
                <a:gd name="T2" fmla="*/ 809 w 984"/>
                <a:gd name="T3" fmla="*/ 809 h 983"/>
                <a:gd name="T4" fmla="*/ 175 w 984"/>
                <a:gd name="T5" fmla="*/ 809 h 983"/>
                <a:gd name="T6" fmla="*/ 175 w 984"/>
                <a:gd name="T7" fmla="*/ 175 h 983"/>
                <a:gd name="T8" fmla="*/ 809 w 984"/>
                <a:gd name="T9" fmla="*/ 175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4" h="983">
                  <a:moveTo>
                    <a:pt x="809" y="175"/>
                  </a:moveTo>
                  <a:cubicBezTo>
                    <a:pt x="984" y="350"/>
                    <a:pt x="984" y="634"/>
                    <a:pt x="809" y="809"/>
                  </a:cubicBezTo>
                  <a:cubicBezTo>
                    <a:pt x="634" y="983"/>
                    <a:pt x="350" y="983"/>
                    <a:pt x="175" y="809"/>
                  </a:cubicBezTo>
                  <a:cubicBezTo>
                    <a:pt x="0" y="634"/>
                    <a:pt x="0" y="350"/>
                    <a:pt x="175" y="175"/>
                  </a:cubicBezTo>
                  <a:cubicBezTo>
                    <a:pt x="350" y="0"/>
                    <a:pt x="634" y="0"/>
                    <a:pt x="809" y="1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>
                <a:defRPr/>
              </a:pP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endParaRPr>
            </a:p>
          </p:txBody>
        </p:sp>
      </p:grpSp>
      <p:sp>
        <p:nvSpPr>
          <p:cNvPr id="157" name="Rectangle 24">
            <a:extLst>
              <a:ext uri="{FF2B5EF4-FFF2-40B4-BE49-F238E27FC236}">
                <a16:creationId xmlns:a16="http://schemas.microsoft.com/office/drawing/2014/main" xmlns="" id="{7E34939D-4983-45F2-AA9D-8B74080A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218" y="2111794"/>
            <a:ext cx="2458104" cy="95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添加文本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r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8" name="Rectangle 24">
            <a:extLst>
              <a:ext uri="{FF2B5EF4-FFF2-40B4-BE49-F238E27FC236}">
                <a16:creationId xmlns:a16="http://schemas.microsoft.com/office/drawing/2014/main" xmlns="" id="{17915C54-2DC0-4B52-BD16-600C20C9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200" y="2097113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03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xmlns="" id="{8EBDEEE5-4EDB-404E-9B13-550757A61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117" y="4577999"/>
            <a:ext cx="2458104" cy="95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添加文本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algn="r"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0" name="Rectangle 24">
            <a:extLst>
              <a:ext uri="{FF2B5EF4-FFF2-40B4-BE49-F238E27FC236}">
                <a16:creationId xmlns:a16="http://schemas.microsoft.com/office/drawing/2014/main" xmlns="" id="{0C4EF130-9D48-4786-890A-368858D2E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221" y="4505816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02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3" name="Rectangle 24">
            <a:extLst>
              <a:ext uri="{FF2B5EF4-FFF2-40B4-BE49-F238E27FC236}">
                <a16:creationId xmlns:a16="http://schemas.microsoft.com/office/drawing/2014/main" xmlns="" id="{6CA6CAA2-8967-4A4D-BF9F-502F75E5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586" y="3204191"/>
            <a:ext cx="2458104" cy="956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添加文本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defTabSz="609585">
              <a:lnSpc>
                <a:spcPts val="2000"/>
              </a:lnSpc>
              <a:buClr>
                <a:srgbClr val="E7E6E6">
                  <a:lumMod val="10000"/>
                </a:srgbClr>
              </a:buClr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请在此处添加具体内容，文字尽量言简意赅，简单描述即可。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164" name="Rectangle 24">
            <a:extLst>
              <a:ext uri="{FF2B5EF4-FFF2-40B4-BE49-F238E27FC236}">
                <a16:creationId xmlns:a16="http://schemas.microsoft.com/office/drawing/2014/main" xmlns="" id="{E145B5AE-C9B3-48D7-8AAE-2E5892141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337" y="3149657"/>
            <a:ext cx="798993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400"/>
              </a:spcBef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01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1BC0B8A8-D0A5-4192-9A2D-70053CB1B165}"/>
              </a:ext>
            </a:extLst>
          </p:cNvPr>
          <p:cNvSpPr/>
          <p:nvPr/>
        </p:nvSpPr>
        <p:spPr>
          <a:xfrm>
            <a:off x="5126239" y="2456475"/>
            <a:ext cx="1939353" cy="1939353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1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2" grpId="0">
        <p:bldAsOne/>
      </p:bldGraphic>
      <p:bldP spid="157" grpId="0"/>
      <p:bldP spid="158" grpId="0"/>
      <p:bldP spid="159" grpId="0"/>
      <p:bldP spid="160" grpId="0"/>
      <p:bldP spid="163" grpId="0"/>
      <p:bldP spid="164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几何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857">
    <a:dk1>
      <a:sysClr val="windowText" lastClr="000000"/>
    </a:dk1>
    <a:lt1>
      <a:sysClr val="window" lastClr="FFFFFF"/>
    </a:lt1>
    <a:dk2>
      <a:srgbClr val="5A6378"/>
    </a:dk2>
    <a:lt2>
      <a:srgbClr val="7F7F7F"/>
    </a:lt2>
    <a:accent1>
      <a:srgbClr val="262626"/>
    </a:accent1>
    <a:accent2>
      <a:srgbClr val="262626"/>
    </a:accent2>
    <a:accent3>
      <a:srgbClr val="262626"/>
    </a:accent3>
    <a:accent4>
      <a:srgbClr val="262626"/>
    </a:accent4>
    <a:accent5>
      <a:srgbClr val="262626"/>
    </a:accent5>
    <a:accent6>
      <a:srgbClr val="262626"/>
    </a:accent6>
    <a:hlink>
      <a:srgbClr val="168BBA"/>
    </a:hlink>
    <a:folHlink>
      <a:srgbClr val="680000"/>
    </a:folHlink>
  </a:clrScheme>
  <a:fontScheme name="edp3bsb0">
    <a:majorFont>
      <a:latin typeface="庞门正道标题体" panose="020F0302020204030204"/>
      <a:ea typeface="庞门正道标题体"/>
      <a:cs typeface=""/>
    </a:majorFont>
    <a:minorFont>
      <a:latin typeface="庞门正道标题体" panose="020F0502020204030204"/>
      <a:ea typeface="庞门正道标题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1316</Words>
  <Application>Microsoft Office PowerPoint</Application>
  <PresentationFormat>宽屏</PresentationFormat>
  <Paragraphs>282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53" baseType="lpstr">
      <vt:lpstr>Arial Unicode MS</vt:lpstr>
      <vt:lpstr>Bebas</vt:lpstr>
      <vt:lpstr>Cordia New</vt:lpstr>
      <vt:lpstr>FZHei-B01S</vt:lpstr>
      <vt:lpstr>Gill Sans</vt:lpstr>
      <vt:lpstr>Meiryo</vt:lpstr>
      <vt:lpstr>PangMenZhengDao</vt:lpstr>
      <vt:lpstr>Source Han Sans CN</vt:lpstr>
      <vt:lpstr>Source Han Serif SC</vt:lpstr>
      <vt:lpstr>等线</vt:lpstr>
      <vt:lpstr>等线 Light</vt:lpstr>
      <vt:lpstr>华文黑体</vt:lpstr>
      <vt:lpstr>庞门正道标题体</vt:lpstr>
      <vt:lpstr>思源黑体 Bold</vt:lpstr>
      <vt:lpstr>思源黑体 Light</vt:lpstr>
      <vt:lpstr>宋体</vt:lpstr>
      <vt:lpstr>微软雅黑</vt:lpstr>
      <vt:lpstr>义启魏碑体</vt:lpstr>
      <vt:lpstr>幼圆</vt:lpstr>
      <vt:lpstr>Arial</vt:lpstr>
      <vt:lpstr>Calibri</vt:lpstr>
      <vt:lpstr>Calibri Light</vt:lpstr>
      <vt:lpstr>Helvetica</vt:lpstr>
      <vt:lpstr>Open Sans</vt:lpstr>
      <vt:lpstr>Open Sans Light</vt:lpstr>
      <vt:lpstr>Office 主题​​</vt:lpstr>
      <vt:lpstr>Office Theme</vt:lpstr>
      <vt:lpstr>简约清新模板</vt:lpstr>
      <vt:lpstr>目录</vt:lpstr>
      <vt:lpstr>01</vt:lpstr>
      <vt:lpstr>PowerPoint 演示文稿</vt:lpstr>
      <vt:lpstr>PowerPoint 演示文稿</vt:lpstr>
      <vt:lpstr>PowerPoint 演示文稿</vt:lpstr>
      <vt:lpstr>PowerPoint 演示文稿</vt:lpstr>
      <vt:lpstr>02</vt:lpstr>
      <vt:lpstr>PowerPoint 演示文稿</vt:lpstr>
      <vt:lpstr>PowerPoint 演示文稿</vt:lpstr>
      <vt:lpstr>PowerPoint 演示文稿</vt:lpstr>
      <vt:lpstr>PowerPoint 演示文稿</vt:lpstr>
      <vt:lpstr>03</vt:lpstr>
      <vt:lpstr>PowerPoint 演示文稿</vt:lpstr>
      <vt:lpstr>PowerPoint 演示文稿</vt:lpstr>
      <vt:lpstr>PowerPoint 演示文稿</vt:lpstr>
      <vt:lpstr>PowerPoint 演示文稿</vt:lpstr>
      <vt:lpstr>04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感谢您的欣赏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简约清新模板</dc:title>
  <dc:creator>优品PPT</dc:creator>
  <dc:description>http://www.ypppt.com/</dc:description>
  <cp:lastModifiedBy>kan</cp:lastModifiedBy>
  <cp:revision>54</cp:revision>
  <dcterms:created xsi:type="dcterms:W3CDTF">2019-09-24T01:59:55Z</dcterms:created>
  <dcterms:modified xsi:type="dcterms:W3CDTF">2020-06-21T14:24:52Z</dcterms:modified>
</cp:coreProperties>
</file>