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8" r:id="rId6"/>
    <p:sldId id="263" r:id="rId7"/>
    <p:sldId id="264" r:id="rId8"/>
    <p:sldId id="271" r:id="rId9"/>
    <p:sldId id="265" r:id="rId10"/>
    <p:sldId id="267" r:id="rId11"/>
    <p:sldId id="266" r:id="rId12"/>
    <p:sldId id="272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tags" Target="../tags/tag430.xml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image" Target="../media/image2.png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2" Type="http://schemas.openxmlformats.org/officeDocument/2006/relationships/tags" Target="../tags/tag434.xml"/><Relationship Id="rId11" Type="http://schemas.openxmlformats.org/officeDocument/2006/relationships/tags" Target="../tags/tag433.xml"/><Relationship Id="rId10" Type="http://schemas.openxmlformats.org/officeDocument/2006/relationships/tags" Target="../tags/tag43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39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image" Target="../media/image4.png"/><Relationship Id="rId2" Type="http://schemas.openxmlformats.org/officeDocument/2006/relationships/tags" Target="../tags/tag43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image" Target="../media/image2.png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1" Type="http://schemas.openxmlformats.org/officeDocument/2006/relationships/tags" Target="../tags/tag448.xml"/><Relationship Id="rId10" Type="http://schemas.openxmlformats.org/officeDocument/2006/relationships/tags" Target="../tags/tag44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55.xml"/><Relationship Id="rId8" Type="http://schemas.openxmlformats.org/officeDocument/2006/relationships/tags" Target="../tags/tag454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image" Target="../media/image2.png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3" Type="http://schemas.openxmlformats.org/officeDocument/2006/relationships/tags" Target="../tags/tag459.xml"/><Relationship Id="rId12" Type="http://schemas.openxmlformats.org/officeDocument/2006/relationships/tags" Target="../tags/tag458.xml"/><Relationship Id="rId11" Type="http://schemas.openxmlformats.org/officeDocument/2006/relationships/tags" Target="../tags/tag457.xml"/><Relationship Id="rId10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6.xml"/><Relationship Id="rId8" Type="http://schemas.openxmlformats.org/officeDocument/2006/relationships/image" Target="../media/image2.png"/><Relationship Id="rId7" Type="http://schemas.openxmlformats.org/officeDocument/2006/relationships/tags" Target="../tags/tag465.xml"/><Relationship Id="rId6" Type="http://schemas.openxmlformats.org/officeDocument/2006/relationships/tags" Target="../tags/tag464.xml"/><Relationship Id="rId5" Type="http://schemas.openxmlformats.org/officeDocument/2006/relationships/tags" Target="../tags/tag463.xml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4" Type="http://schemas.openxmlformats.org/officeDocument/2006/relationships/tags" Target="../tags/tag471.xml"/><Relationship Id="rId13" Type="http://schemas.openxmlformats.org/officeDocument/2006/relationships/tags" Target="../tags/tag470.xml"/><Relationship Id="rId12" Type="http://schemas.openxmlformats.org/officeDocument/2006/relationships/tags" Target="../tags/tag469.xml"/><Relationship Id="rId11" Type="http://schemas.openxmlformats.org/officeDocument/2006/relationships/tags" Target="../tags/tag468.xml"/><Relationship Id="rId10" Type="http://schemas.openxmlformats.org/officeDocument/2006/relationships/tags" Target="../tags/tag46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image" Target="../media/image2.png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90.xml"/><Relationship Id="rId8" Type="http://schemas.openxmlformats.org/officeDocument/2006/relationships/tags" Target="../tags/tag489.xml"/><Relationship Id="rId7" Type="http://schemas.openxmlformats.org/officeDocument/2006/relationships/tags" Target="../tags/tag488.xml"/><Relationship Id="rId6" Type="http://schemas.openxmlformats.org/officeDocument/2006/relationships/tags" Target="../tags/tag487.xml"/><Relationship Id="rId5" Type="http://schemas.openxmlformats.org/officeDocument/2006/relationships/image" Target="../media/image2.png"/><Relationship Id="rId4" Type="http://schemas.openxmlformats.org/officeDocument/2006/relationships/tags" Target="../tags/tag486.xml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4" Type="http://schemas.openxmlformats.org/officeDocument/2006/relationships/tags" Target="../tags/tag495.xml"/><Relationship Id="rId13" Type="http://schemas.openxmlformats.org/officeDocument/2006/relationships/tags" Target="../tags/tag494.xml"/><Relationship Id="rId12" Type="http://schemas.openxmlformats.org/officeDocument/2006/relationships/tags" Target="../tags/tag493.xml"/><Relationship Id="rId11" Type="http://schemas.openxmlformats.org/officeDocument/2006/relationships/tags" Target="../tags/tag492.xml"/><Relationship Id="rId10" Type="http://schemas.openxmlformats.org/officeDocument/2006/relationships/tags" Target="../tags/tag49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image" Target="../media/image2.png"/><Relationship Id="rId2" Type="http://schemas.openxmlformats.org/officeDocument/2006/relationships/tags" Target="../tags/tag49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12.xml"/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tags" Target="../tags/tag509.xml"/><Relationship Id="rId5" Type="http://schemas.openxmlformats.org/officeDocument/2006/relationships/image" Target="../media/image2.png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3" Type="http://schemas.openxmlformats.org/officeDocument/2006/relationships/tags" Target="../tags/tag516.xml"/><Relationship Id="rId12" Type="http://schemas.openxmlformats.org/officeDocument/2006/relationships/tags" Target="../tags/tag515.xml"/><Relationship Id="rId11" Type="http://schemas.openxmlformats.org/officeDocument/2006/relationships/tags" Target="../tags/tag514.xml"/><Relationship Id="rId10" Type="http://schemas.openxmlformats.org/officeDocument/2006/relationships/tags" Target="../tags/tag51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2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../media/image2.png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9" Type="http://schemas.openxmlformats.org/officeDocument/2006/relationships/tags" Target="../tags/tag149.xml"/><Relationship Id="rId98" Type="http://schemas.openxmlformats.org/officeDocument/2006/relationships/tags" Target="../tags/tag148.xml"/><Relationship Id="rId97" Type="http://schemas.openxmlformats.org/officeDocument/2006/relationships/tags" Target="../tags/tag147.xml"/><Relationship Id="rId96" Type="http://schemas.openxmlformats.org/officeDocument/2006/relationships/tags" Target="../tags/tag146.xml"/><Relationship Id="rId95" Type="http://schemas.openxmlformats.org/officeDocument/2006/relationships/tags" Target="../tags/tag145.xml"/><Relationship Id="rId94" Type="http://schemas.openxmlformats.org/officeDocument/2006/relationships/tags" Target="../tags/tag144.xml"/><Relationship Id="rId93" Type="http://schemas.openxmlformats.org/officeDocument/2006/relationships/tags" Target="../tags/tag143.xml"/><Relationship Id="rId92" Type="http://schemas.openxmlformats.org/officeDocument/2006/relationships/tags" Target="../tags/tag142.xml"/><Relationship Id="rId91" Type="http://schemas.openxmlformats.org/officeDocument/2006/relationships/tags" Target="../tags/tag141.xml"/><Relationship Id="rId90" Type="http://schemas.openxmlformats.org/officeDocument/2006/relationships/tags" Target="../tags/tag140.xml"/><Relationship Id="rId9" Type="http://schemas.openxmlformats.org/officeDocument/2006/relationships/tags" Target="../tags/tag59.xml"/><Relationship Id="rId89" Type="http://schemas.openxmlformats.org/officeDocument/2006/relationships/tags" Target="../tags/tag139.xml"/><Relationship Id="rId88" Type="http://schemas.openxmlformats.org/officeDocument/2006/relationships/tags" Target="../tags/tag138.xml"/><Relationship Id="rId87" Type="http://schemas.openxmlformats.org/officeDocument/2006/relationships/tags" Target="../tags/tag137.xml"/><Relationship Id="rId86" Type="http://schemas.openxmlformats.org/officeDocument/2006/relationships/tags" Target="../tags/tag136.xml"/><Relationship Id="rId85" Type="http://schemas.openxmlformats.org/officeDocument/2006/relationships/tags" Target="../tags/tag135.xml"/><Relationship Id="rId84" Type="http://schemas.openxmlformats.org/officeDocument/2006/relationships/tags" Target="../tags/tag134.xml"/><Relationship Id="rId83" Type="http://schemas.openxmlformats.org/officeDocument/2006/relationships/tags" Target="../tags/tag133.xml"/><Relationship Id="rId82" Type="http://schemas.openxmlformats.org/officeDocument/2006/relationships/tags" Target="../tags/tag132.xml"/><Relationship Id="rId81" Type="http://schemas.openxmlformats.org/officeDocument/2006/relationships/tags" Target="../tags/tag131.xml"/><Relationship Id="rId80" Type="http://schemas.openxmlformats.org/officeDocument/2006/relationships/tags" Target="../tags/tag130.xml"/><Relationship Id="rId8" Type="http://schemas.openxmlformats.org/officeDocument/2006/relationships/tags" Target="../tags/tag58.xml"/><Relationship Id="rId79" Type="http://schemas.openxmlformats.org/officeDocument/2006/relationships/tags" Target="../tags/tag129.xml"/><Relationship Id="rId78" Type="http://schemas.openxmlformats.org/officeDocument/2006/relationships/tags" Target="../tags/tag128.xml"/><Relationship Id="rId77" Type="http://schemas.openxmlformats.org/officeDocument/2006/relationships/tags" Target="../tags/tag127.xml"/><Relationship Id="rId76" Type="http://schemas.openxmlformats.org/officeDocument/2006/relationships/tags" Target="../tags/tag126.xml"/><Relationship Id="rId75" Type="http://schemas.openxmlformats.org/officeDocument/2006/relationships/tags" Target="../tags/tag125.xml"/><Relationship Id="rId74" Type="http://schemas.openxmlformats.org/officeDocument/2006/relationships/tags" Target="../tags/tag124.xml"/><Relationship Id="rId73" Type="http://schemas.openxmlformats.org/officeDocument/2006/relationships/tags" Target="../tags/tag123.xml"/><Relationship Id="rId72" Type="http://schemas.openxmlformats.org/officeDocument/2006/relationships/tags" Target="../tags/tag122.xml"/><Relationship Id="rId71" Type="http://schemas.openxmlformats.org/officeDocument/2006/relationships/tags" Target="../tags/tag121.xml"/><Relationship Id="rId70" Type="http://schemas.openxmlformats.org/officeDocument/2006/relationships/tags" Target="../tags/tag120.xml"/><Relationship Id="rId7" Type="http://schemas.openxmlformats.org/officeDocument/2006/relationships/tags" Target="../tags/tag57.xml"/><Relationship Id="rId69" Type="http://schemas.openxmlformats.org/officeDocument/2006/relationships/tags" Target="../tags/tag119.xml"/><Relationship Id="rId68" Type="http://schemas.openxmlformats.org/officeDocument/2006/relationships/tags" Target="../tags/tag118.xml"/><Relationship Id="rId67" Type="http://schemas.openxmlformats.org/officeDocument/2006/relationships/tags" Target="../tags/tag117.xml"/><Relationship Id="rId66" Type="http://schemas.openxmlformats.org/officeDocument/2006/relationships/tags" Target="../tags/tag116.xml"/><Relationship Id="rId65" Type="http://schemas.openxmlformats.org/officeDocument/2006/relationships/tags" Target="../tags/tag115.xml"/><Relationship Id="rId64" Type="http://schemas.openxmlformats.org/officeDocument/2006/relationships/tags" Target="../tags/tag114.xml"/><Relationship Id="rId63" Type="http://schemas.openxmlformats.org/officeDocument/2006/relationships/tags" Target="../tags/tag113.xml"/><Relationship Id="rId62" Type="http://schemas.openxmlformats.org/officeDocument/2006/relationships/tags" Target="../tags/tag112.xml"/><Relationship Id="rId61" Type="http://schemas.openxmlformats.org/officeDocument/2006/relationships/tags" Target="../tags/tag111.xml"/><Relationship Id="rId60" Type="http://schemas.openxmlformats.org/officeDocument/2006/relationships/tags" Target="../tags/tag110.xml"/><Relationship Id="rId6" Type="http://schemas.openxmlformats.org/officeDocument/2006/relationships/tags" Target="../tags/tag56.xml"/><Relationship Id="rId59" Type="http://schemas.openxmlformats.org/officeDocument/2006/relationships/tags" Target="../tags/tag109.xml"/><Relationship Id="rId58" Type="http://schemas.openxmlformats.org/officeDocument/2006/relationships/tags" Target="../tags/tag108.xml"/><Relationship Id="rId57" Type="http://schemas.openxmlformats.org/officeDocument/2006/relationships/tags" Target="../tags/tag107.xml"/><Relationship Id="rId56" Type="http://schemas.openxmlformats.org/officeDocument/2006/relationships/tags" Target="../tags/tag106.xml"/><Relationship Id="rId55" Type="http://schemas.openxmlformats.org/officeDocument/2006/relationships/tags" Target="../tags/tag105.xml"/><Relationship Id="rId54" Type="http://schemas.openxmlformats.org/officeDocument/2006/relationships/tags" Target="../tags/tag104.xml"/><Relationship Id="rId53" Type="http://schemas.openxmlformats.org/officeDocument/2006/relationships/tags" Target="../tags/tag103.xml"/><Relationship Id="rId52" Type="http://schemas.openxmlformats.org/officeDocument/2006/relationships/tags" Target="../tags/tag102.xml"/><Relationship Id="rId51" Type="http://schemas.openxmlformats.org/officeDocument/2006/relationships/tags" Target="../tags/tag101.xml"/><Relationship Id="rId50" Type="http://schemas.openxmlformats.org/officeDocument/2006/relationships/tags" Target="../tags/tag100.xml"/><Relationship Id="rId5" Type="http://schemas.openxmlformats.org/officeDocument/2006/relationships/tags" Target="../tags/tag55.xml"/><Relationship Id="rId49" Type="http://schemas.openxmlformats.org/officeDocument/2006/relationships/tags" Target="../tags/tag99.xml"/><Relationship Id="rId48" Type="http://schemas.openxmlformats.org/officeDocument/2006/relationships/tags" Target="../tags/tag98.xml"/><Relationship Id="rId47" Type="http://schemas.openxmlformats.org/officeDocument/2006/relationships/tags" Target="../tags/tag97.xml"/><Relationship Id="rId46" Type="http://schemas.openxmlformats.org/officeDocument/2006/relationships/tags" Target="../tags/tag96.xml"/><Relationship Id="rId45" Type="http://schemas.openxmlformats.org/officeDocument/2006/relationships/tags" Target="../tags/tag95.xml"/><Relationship Id="rId44" Type="http://schemas.openxmlformats.org/officeDocument/2006/relationships/tags" Target="../tags/tag94.xml"/><Relationship Id="rId43" Type="http://schemas.openxmlformats.org/officeDocument/2006/relationships/tags" Target="../tags/tag93.xml"/><Relationship Id="rId42" Type="http://schemas.openxmlformats.org/officeDocument/2006/relationships/tags" Target="../tags/tag92.xml"/><Relationship Id="rId41" Type="http://schemas.openxmlformats.org/officeDocument/2006/relationships/tags" Target="../tags/tag91.xml"/><Relationship Id="rId40" Type="http://schemas.openxmlformats.org/officeDocument/2006/relationships/tags" Target="../tags/tag90.xml"/><Relationship Id="rId4" Type="http://schemas.openxmlformats.org/officeDocument/2006/relationships/tags" Target="../tags/tag54.xml"/><Relationship Id="rId39" Type="http://schemas.openxmlformats.org/officeDocument/2006/relationships/tags" Target="../tags/tag89.xml"/><Relationship Id="rId38" Type="http://schemas.openxmlformats.org/officeDocument/2006/relationships/tags" Target="../tags/tag88.xml"/><Relationship Id="rId37" Type="http://schemas.openxmlformats.org/officeDocument/2006/relationships/tags" Target="../tags/tag87.xml"/><Relationship Id="rId36" Type="http://schemas.openxmlformats.org/officeDocument/2006/relationships/tags" Target="../tags/tag86.xml"/><Relationship Id="rId350" Type="http://schemas.openxmlformats.org/officeDocument/2006/relationships/tags" Target="../tags/tag400.xml"/><Relationship Id="rId35" Type="http://schemas.openxmlformats.org/officeDocument/2006/relationships/tags" Target="../tags/tag85.xml"/><Relationship Id="rId349" Type="http://schemas.openxmlformats.org/officeDocument/2006/relationships/tags" Target="../tags/tag399.xml"/><Relationship Id="rId348" Type="http://schemas.openxmlformats.org/officeDocument/2006/relationships/tags" Target="../tags/tag398.xml"/><Relationship Id="rId347" Type="http://schemas.openxmlformats.org/officeDocument/2006/relationships/tags" Target="../tags/tag397.xml"/><Relationship Id="rId346" Type="http://schemas.openxmlformats.org/officeDocument/2006/relationships/tags" Target="../tags/tag396.xml"/><Relationship Id="rId345" Type="http://schemas.openxmlformats.org/officeDocument/2006/relationships/tags" Target="../tags/tag395.xml"/><Relationship Id="rId344" Type="http://schemas.openxmlformats.org/officeDocument/2006/relationships/tags" Target="../tags/tag394.xml"/><Relationship Id="rId343" Type="http://schemas.openxmlformats.org/officeDocument/2006/relationships/tags" Target="../tags/tag393.xml"/><Relationship Id="rId342" Type="http://schemas.openxmlformats.org/officeDocument/2006/relationships/tags" Target="../tags/tag392.xml"/><Relationship Id="rId341" Type="http://schemas.openxmlformats.org/officeDocument/2006/relationships/tags" Target="../tags/tag391.xml"/><Relationship Id="rId340" Type="http://schemas.openxmlformats.org/officeDocument/2006/relationships/tags" Target="../tags/tag390.xml"/><Relationship Id="rId34" Type="http://schemas.openxmlformats.org/officeDocument/2006/relationships/tags" Target="../tags/tag84.xml"/><Relationship Id="rId339" Type="http://schemas.openxmlformats.org/officeDocument/2006/relationships/tags" Target="../tags/tag389.xml"/><Relationship Id="rId338" Type="http://schemas.openxmlformats.org/officeDocument/2006/relationships/tags" Target="../tags/tag388.xml"/><Relationship Id="rId337" Type="http://schemas.openxmlformats.org/officeDocument/2006/relationships/tags" Target="../tags/tag387.xml"/><Relationship Id="rId336" Type="http://schemas.openxmlformats.org/officeDocument/2006/relationships/tags" Target="../tags/tag386.xml"/><Relationship Id="rId335" Type="http://schemas.openxmlformats.org/officeDocument/2006/relationships/tags" Target="../tags/tag385.xml"/><Relationship Id="rId334" Type="http://schemas.openxmlformats.org/officeDocument/2006/relationships/tags" Target="../tags/tag384.xml"/><Relationship Id="rId333" Type="http://schemas.openxmlformats.org/officeDocument/2006/relationships/tags" Target="../tags/tag383.xml"/><Relationship Id="rId332" Type="http://schemas.openxmlformats.org/officeDocument/2006/relationships/tags" Target="../tags/tag382.xml"/><Relationship Id="rId331" Type="http://schemas.openxmlformats.org/officeDocument/2006/relationships/tags" Target="../tags/tag381.xml"/><Relationship Id="rId330" Type="http://schemas.openxmlformats.org/officeDocument/2006/relationships/tags" Target="../tags/tag380.xml"/><Relationship Id="rId33" Type="http://schemas.openxmlformats.org/officeDocument/2006/relationships/tags" Target="../tags/tag83.xml"/><Relationship Id="rId329" Type="http://schemas.openxmlformats.org/officeDocument/2006/relationships/tags" Target="../tags/tag379.xml"/><Relationship Id="rId328" Type="http://schemas.openxmlformats.org/officeDocument/2006/relationships/tags" Target="../tags/tag378.xml"/><Relationship Id="rId327" Type="http://schemas.openxmlformats.org/officeDocument/2006/relationships/tags" Target="../tags/tag377.xml"/><Relationship Id="rId326" Type="http://schemas.openxmlformats.org/officeDocument/2006/relationships/tags" Target="../tags/tag376.xml"/><Relationship Id="rId325" Type="http://schemas.openxmlformats.org/officeDocument/2006/relationships/tags" Target="../tags/tag375.xml"/><Relationship Id="rId324" Type="http://schemas.openxmlformats.org/officeDocument/2006/relationships/tags" Target="../tags/tag374.xml"/><Relationship Id="rId323" Type="http://schemas.openxmlformats.org/officeDocument/2006/relationships/tags" Target="../tags/tag373.xml"/><Relationship Id="rId322" Type="http://schemas.openxmlformats.org/officeDocument/2006/relationships/tags" Target="../tags/tag372.xml"/><Relationship Id="rId321" Type="http://schemas.openxmlformats.org/officeDocument/2006/relationships/tags" Target="../tags/tag371.xml"/><Relationship Id="rId320" Type="http://schemas.openxmlformats.org/officeDocument/2006/relationships/tags" Target="../tags/tag370.xml"/><Relationship Id="rId32" Type="http://schemas.openxmlformats.org/officeDocument/2006/relationships/tags" Target="../tags/tag82.xml"/><Relationship Id="rId319" Type="http://schemas.openxmlformats.org/officeDocument/2006/relationships/tags" Target="../tags/tag369.xml"/><Relationship Id="rId318" Type="http://schemas.openxmlformats.org/officeDocument/2006/relationships/tags" Target="../tags/tag368.xml"/><Relationship Id="rId317" Type="http://schemas.openxmlformats.org/officeDocument/2006/relationships/tags" Target="../tags/tag367.xml"/><Relationship Id="rId316" Type="http://schemas.openxmlformats.org/officeDocument/2006/relationships/tags" Target="../tags/tag366.xml"/><Relationship Id="rId315" Type="http://schemas.openxmlformats.org/officeDocument/2006/relationships/tags" Target="../tags/tag365.xml"/><Relationship Id="rId314" Type="http://schemas.openxmlformats.org/officeDocument/2006/relationships/tags" Target="../tags/tag364.xml"/><Relationship Id="rId313" Type="http://schemas.openxmlformats.org/officeDocument/2006/relationships/tags" Target="../tags/tag363.xml"/><Relationship Id="rId312" Type="http://schemas.openxmlformats.org/officeDocument/2006/relationships/tags" Target="../tags/tag362.xml"/><Relationship Id="rId311" Type="http://schemas.openxmlformats.org/officeDocument/2006/relationships/tags" Target="../tags/tag361.xml"/><Relationship Id="rId310" Type="http://schemas.openxmlformats.org/officeDocument/2006/relationships/tags" Target="../tags/tag360.xml"/><Relationship Id="rId31" Type="http://schemas.openxmlformats.org/officeDocument/2006/relationships/tags" Target="../tags/tag81.xml"/><Relationship Id="rId309" Type="http://schemas.openxmlformats.org/officeDocument/2006/relationships/tags" Target="../tags/tag359.xml"/><Relationship Id="rId308" Type="http://schemas.openxmlformats.org/officeDocument/2006/relationships/tags" Target="../tags/tag358.xml"/><Relationship Id="rId307" Type="http://schemas.openxmlformats.org/officeDocument/2006/relationships/tags" Target="../tags/tag357.xml"/><Relationship Id="rId306" Type="http://schemas.openxmlformats.org/officeDocument/2006/relationships/tags" Target="../tags/tag356.xml"/><Relationship Id="rId305" Type="http://schemas.openxmlformats.org/officeDocument/2006/relationships/tags" Target="../tags/tag355.xml"/><Relationship Id="rId304" Type="http://schemas.openxmlformats.org/officeDocument/2006/relationships/tags" Target="../tags/tag354.xml"/><Relationship Id="rId303" Type="http://schemas.openxmlformats.org/officeDocument/2006/relationships/tags" Target="../tags/tag353.xml"/><Relationship Id="rId302" Type="http://schemas.openxmlformats.org/officeDocument/2006/relationships/tags" Target="../tags/tag352.xml"/><Relationship Id="rId301" Type="http://schemas.openxmlformats.org/officeDocument/2006/relationships/tags" Target="../tags/tag351.xml"/><Relationship Id="rId300" Type="http://schemas.openxmlformats.org/officeDocument/2006/relationships/tags" Target="../tags/tag350.xml"/><Relationship Id="rId30" Type="http://schemas.openxmlformats.org/officeDocument/2006/relationships/tags" Target="../tags/tag80.xml"/><Relationship Id="rId3" Type="http://schemas.openxmlformats.org/officeDocument/2006/relationships/tags" Target="../tags/tag53.xml"/><Relationship Id="rId299" Type="http://schemas.openxmlformats.org/officeDocument/2006/relationships/tags" Target="../tags/tag349.xml"/><Relationship Id="rId298" Type="http://schemas.openxmlformats.org/officeDocument/2006/relationships/tags" Target="../tags/tag348.xml"/><Relationship Id="rId297" Type="http://schemas.openxmlformats.org/officeDocument/2006/relationships/tags" Target="../tags/tag347.xml"/><Relationship Id="rId296" Type="http://schemas.openxmlformats.org/officeDocument/2006/relationships/tags" Target="../tags/tag346.xml"/><Relationship Id="rId295" Type="http://schemas.openxmlformats.org/officeDocument/2006/relationships/tags" Target="../tags/tag345.xml"/><Relationship Id="rId294" Type="http://schemas.openxmlformats.org/officeDocument/2006/relationships/tags" Target="../tags/tag344.xml"/><Relationship Id="rId293" Type="http://schemas.openxmlformats.org/officeDocument/2006/relationships/tags" Target="../tags/tag343.xml"/><Relationship Id="rId292" Type="http://schemas.openxmlformats.org/officeDocument/2006/relationships/tags" Target="../tags/tag342.xml"/><Relationship Id="rId291" Type="http://schemas.openxmlformats.org/officeDocument/2006/relationships/tags" Target="../tags/tag341.xml"/><Relationship Id="rId290" Type="http://schemas.openxmlformats.org/officeDocument/2006/relationships/tags" Target="../tags/tag340.xml"/><Relationship Id="rId29" Type="http://schemas.openxmlformats.org/officeDocument/2006/relationships/tags" Target="../tags/tag79.xml"/><Relationship Id="rId289" Type="http://schemas.openxmlformats.org/officeDocument/2006/relationships/tags" Target="../tags/tag339.xml"/><Relationship Id="rId288" Type="http://schemas.openxmlformats.org/officeDocument/2006/relationships/tags" Target="../tags/tag338.xml"/><Relationship Id="rId287" Type="http://schemas.openxmlformats.org/officeDocument/2006/relationships/tags" Target="../tags/tag337.xml"/><Relationship Id="rId286" Type="http://schemas.openxmlformats.org/officeDocument/2006/relationships/tags" Target="../tags/tag336.xml"/><Relationship Id="rId285" Type="http://schemas.openxmlformats.org/officeDocument/2006/relationships/tags" Target="../tags/tag335.xml"/><Relationship Id="rId284" Type="http://schemas.openxmlformats.org/officeDocument/2006/relationships/tags" Target="../tags/tag334.xml"/><Relationship Id="rId283" Type="http://schemas.openxmlformats.org/officeDocument/2006/relationships/tags" Target="../tags/tag333.xml"/><Relationship Id="rId282" Type="http://schemas.openxmlformats.org/officeDocument/2006/relationships/tags" Target="../tags/tag332.xml"/><Relationship Id="rId281" Type="http://schemas.openxmlformats.org/officeDocument/2006/relationships/tags" Target="../tags/tag331.xml"/><Relationship Id="rId280" Type="http://schemas.openxmlformats.org/officeDocument/2006/relationships/tags" Target="../tags/tag330.xml"/><Relationship Id="rId28" Type="http://schemas.openxmlformats.org/officeDocument/2006/relationships/tags" Target="../tags/tag78.xml"/><Relationship Id="rId279" Type="http://schemas.openxmlformats.org/officeDocument/2006/relationships/tags" Target="../tags/tag329.xml"/><Relationship Id="rId278" Type="http://schemas.openxmlformats.org/officeDocument/2006/relationships/tags" Target="../tags/tag328.xml"/><Relationship Id="rId277" Type="http://schemas.openxmlformats.org/officeDocument/2006/relationships/tags" Target="../tags/tag327.xml"/><Relationship Id="rId276" Type="http://schemas.openxmlformats.org/officeDocument/2006/relationships/tags" Target="../tags/tag326.xml"/><Relationship Id="rId275" Type="http://schemas.openxmlformats.org/officeDocument/2006/relationships/tags" Target="../tags/tag325.xml"/><Relationship Id="rId274" Type="http://schemas.openxmlformats.org/officeDocument/2006/relationships/tags" Target="../tags/tag324.xml"/><Relationship Id="rId273" Type="http://schemas.openxmlformats.org/officeDocument/2006/relationships/tags" Target="../tags/tag323.xml"/><Relationship Id="rId272" Type="http://schemas.openxmlformats.org/officeDocument/2006/relationships/tags" Target="../tags/tag322.xml"/><Relationship Id="rId271" Type="http://schemas.openxmlformats.org/officeDocument/2006/relationships/tags" Target="../tags/tag321.xml"/><Relationship Id="rId270" Type="http://schemas.openxmlformats.org/officeDocument/2006/relationships/tags" Target="../tags/tag320.xml"/><Relationship Id="rId27" Type="http://schemas.openxmlformats.org/officeDocument/2006/relationships/tags" Target="../tags/tag77.xml"/><Relationship Id="rId269" Type="http://schemas.openxmlformats.org/officeDocument/2006/relationships/tags" Target="../tags/tag319.xml"/><Relationship Id="rId268" Type="http://schemas.openxmlformats.org/officeDocument/2006/relationships/tags" Target="../tags/tag318.xml"/><Relationship Id="rId267" Type="http://schemas.openxmlformats.org/officeDocument/2006/relationships/tags" Target="../tags/tag317.xml"/><Relationship Id="rId266" Type="http://schemas.openxmlformats.org/officeDocument/2006/relationships/tags" Target="../tags/tag316.xml"/><Relationship Id="rId265" Type="http://schemas.openxmlformats.org/officeDocument/2006/relationships/tags" Target="../tags/tag315.xml"/><Relationship Id="rId264" Type="http://schemas.openxmlformats.org/officeDocument/2006/relationships/tags" Target="../tags/tag314.xml"/><Relationship Id="rId263" Type="http://schemas.openxmlformats.org/officeDocument/2006/relationships/tags" Target="../tags/tag313.xml"/><Relationship Id="rId262" Type="http://schemas.openxmlformats.org/officeDocument/2006/relationships/tags" Target="../tags/tag312.xml"/><Relationship Id="rId261" Type="http://schemas.openxmlformats.org/officeDocument/2006/relationships/tags" Target="../tags/tag311.xml"/><Relationship Id="rId260" Type="http://schemas.openxmlformats.org/officeDocument/2006/relationships/tags" Target="../tags/tag310.xml"/><Relationship Id="rId26" Type="http://schemas.openxmlformats.org/officeDocument/2006/relationships/tags" Target="../tags/tag76.xml"/><Relationship Id="rId259" Type="http://schemas.openxmlformats.org/officeDocument/2006/relationships/tags" Target="../tags/tag309.xml"/><Relationship Id="rId258" Type="http://schemas.openxmlformats.org/officeDocument/2006/relationships/tags" Target="../tags/tag308.xml"/><Relationship Id="rId257" Type="http://schemas.openxmlformats.org/officeDocument/2006/relationships/tags" Target="../tags/tag307.xml"/><Relationship Id="rId256" Type="http://schemas.openxmlformats.org/officeDocument/2006/relationships/tags" Target="../tags/tag306.xml"/><Relationship Id="rId255" Type="http://schemas.openxmlformats.org/officeDocument/2006/relationships/tags" Target="../tags/tag305.xml"/><Relationship Id="rId254" Type="http://schemas.openxmlformats.org/officeDocument/2006/relationships/tags" Target="../tags/tag304.xml"/><Relationship Id="rId253" Type="http://schemas.openxmlformats.org/officeDocument/2006/relationships/tags" Target="../tags/tag303.xml"/><Relationship Id="rId252" Type="http://schemas.openxmlformats.org/officeDocument/2006/relationships/tags" Target="../tags/tag302.xml"/><Relationship Id="rId251" Type="http://schemas.openxmlformats.org/officeDocument/2006/relationships/tags" Target="../tags/tag301.xml"/><Relationship Id="rId250" Type="http://schemas.openxmlformats.org/officeDocument/2006/relationships/tags" Target="../tags/tag300.xml"/><Relationship Id="rId25" Type="http://schemas.openxmlformats.org/officeDocument/2006/relationships/tags" Target="../tags/tag75.xml"/><Relationship Id="rId249" Type="http://schemas.openxmlformats.org/officeDocument/2006/relationships/tags" Target="../tags/tag299.xml"/><Relationship Id="rId248" Type="http://schemas.openxmlformats.org/officeDocument/2006/relationships/tags" Target="../tags/tag298.xml"/><Relationship Id="rId247" Type="http://schemas.openxmlformats.org/officeDocument/2006/relationships/tags" Target="../tags/tag297.xml"/><Relationship Id="rId246" Type="http://schemas.openxmlformats.org/officeDocument/2006/relationships/tags" Target="../tags/tag296.xml"/><Relationship Id="rId245" Type="http://schemas.openxmlformats.org/officeDocument/2006/relationships/tags" Target="../tags/tag295.xml"/><Relationship Id="rId244" Type="http://schemas.openxmlformats.org/officeDocument/2006/relationships/tags" Target="../tags/tag294.xml"/><Relationship Id="rId243" Type="http://schemas.openxmlformats.org/officeDocument/2006/relationships/tags" Target="../tags/tag293.xml"/><Relationship Id="rId242" Type="http://schemas.openxmlformats.org/officeDocument/2006/relationships/tags" Target="../tags/tag292.xml"/><Relationship Id="rId241" Type="http://schemas.openxmlformats.org/officeDocument/2006/relationships/tags" Target="../tags/tag291.xml"/><Relationship Id="rId240" Type="http://schemas.openxmlformats.org/officeDocument/2006/relationships/tags" Target="../tags/tag290.xml"/><Relationship Id="rId24" Type="http://schemas.openxmlformats.org/officeDocument/2006/relationships/tags" Target="../tags/tag74.xml"/><Relationship Id="rId239" Type="http://schemas.openxmlformats.org/officeDocument/2006/relationships/tags" Target="../tags/tag289.xml"/><Relationship Id="rId238" Type="http://schemas.openxmlformats.org/officeDocument/2006/relationships/tags" Target="../tags/tag288.xml"/><Relationship Id="rId237" Type="http://schemas.openxmlformats.org/officeDocument/2006/relationships/tags" Target="../tags/tag287.xml"/><Relationship Id="rId236" Type="http://schemas.openxmlformats.org/officeDocument/2006/relationships/tags" Target="../tags/tag286.xml"/><Relationship Id="rId235" Type="http://schemas.openxmlformats.org/officeDocument/2006/relationships/tags" Target="../tags/tag285.xml"/><Relationship Id="rId234" Type="http://schemas.openxmlformats.org/officeDocument/2006/relationships/tags" Target="../tags/tag284.xml"/><Relationship Id="rId233" Type="http://schemas.openxmlformats.org/officeDocument/2006/relationships/tags" Target="../tags/tag283.xml"/><Relationship Id="rId232" Type="http://schemas.openxmlformats.org/officeDocument/2006/relationships/tags" Target="../tags/tag282.xml"/><Relationship Id="rId231" Type="http://schemas.openxmlformats.org/officeDocument/2006/relationships/tags" Target="../tags/tag281.xml"/><Relationship Id="rId230" Type="http://schemas.openxmlformats.org/officeDocument/2006/relationships/tags" Target="../tags/tag280.xml"/><Relationship Id="rId23" Type="http://schemas.openxmlformats.org/officeDocument/2006/relationships/tags" Target="../tags/tag73.xml"/><Relationship Id="rId229" Type="http://schemas.openxmlformats.org/officeDocument/2006/relationships/tags" Target="../tags/tag279.xml"/><Relationship Id="rId228" Type="http://schemas.openxmlformats.org/officeDocument/2006/relationships/tags" Target="../tags/tag278.xml"/><Relationship Id="rId227" Type="http://schemas.openxmlformats.org/officeDocument/2006/relationships/tags" Target="../tags/tag277.xml"/><Relationship Id="rId226" Type="http://schemas.openxmlformats.org/officeDocument/2006/relationships/tags" Target="../tags/tag276.xml"/><Relationship Id="rId225" Type="http://schemas.openxmlformats.org/officeDocument/2006/relationships/tags" Target="../tags/tag275.xml"/><Relationship Id="rId224" Type="http://schemas.openxmlformats.org/officeDocument/2006/relationships/tags" Target="../tags/tag274.xml"/><Relationship Id="rId223" Type="http://schemas.openxmlformats.org/officeDocument/2006/relationships/tags" Target="../tags/tag273.xml"/><Relationship Id="rId222" Type="http://schemas.openxmlformats.org/officeDocument/2006/relationships/tags" Target="../tags/tag272.xml"/><Relationship Id="rId221" Type="http://schemas.openxmlformats.org/officeDocument/2006/relationships/tags" Target="../tags/tag271.xml"/><Relationship Id="rId220" Type="http://schemas.openxmlformats.org/officeDocument/2006/relationships/tags" Target="../tags/tag270.xml"/><Relationship Id="rId22" Type="http://schemas.openxmlformats.org/officeDocument/2006/relationships/tags" Target="../tags/tag72.xml"/><Relationship Id="rId219" Type="http://schemas.openxmlformats.org/officeDocument/2006/relationships/tags" Target="../tags/tag269.xml"/><Relationship Id="rId218" Type="http://schemas.openxmlformats.org/officeDocument/2006/relationships/tags" Target="../tags/tag268.xml"/><Relationship Id="rId217" Type="http://schemas.openxmlformats.org/officeDocument/2006/relationships/tags" Target="../tags/tag267.xml"/><Relationship Id="rId216" Type="http://schemas.openxmlformats.org/officeDocument/2006/relationships/tags" Target="../tags/tag266.xml"/><Relationship Id="rId215" Type="http://schemas.openxmlformats.org/officeDocument/2006/relationships/tags" Target="../tags/tag265.xml"/><Relationship Id="rId214" Type="http://schemas.openxmlformats.org/officeDocument/2006/relationships/tags" Target="../tags/tag264.xml"/><Relationship Id="rId213" Type="http://schemas.openxmlformats.org/officeDocument/2006/relationships/tags" Target="../tags/tag263.xml"/><Relationship Id="rId212" Type="http://schemas.openxmlformats.org/officeDocument/2006/relationships/tags" Target="../tags/tag262.xml"/><Relationship Id="rId211" Type="http://schemas.openxmlformats.org/officeDocument/2006/relationships/tags" Target="../tags/tag261.xml"/><Relationship Id="rId210" Type="http://schemas.openxmlformats.org/officeDocument/2006/relationships/tags" Target="../tags/tag260.xml"/><Relationship Id="rId21" Type="http://schemas.openxmlformats.org/officeDocument/2006/relationships/tags" Target="../tags/tag71.xml"/><Relationship Id="rId209" Type="http://schemas.openxmlformats.org/officeDocument/2006/relationships/tags" Target="../tags/tag259.xml"/><Relationship Id="rId208" Type="http://schemas.openxmlformats.org/officeDocument/2006/relationships/tags" Target="../tags/tag258.xml"/><Relationship Id="rId207" Type="http://schemas.openxmlformats.org/officeDocument/2006/relationships/tags" Target="../tags/tag257.xml"/><Relationship Id="rId206" Type="http://schemas.openxmlformats.org/officeDocument/2006/relationships/tags" Target="../tags/tag256.xml"/><Relationship Id="rId205" Type="http://schemas.openxmlformats.org/officeDocument/2006/relationships/tags" Target="../tags/tag255.xml"/><Relationship Id="rId204" Type="http://schemas.openxmlformats.org/officeDocument/2006/relationships/tags" Target="../tags/tag254.xml"/><Relationship Id="rId203" Type="http://schemas.openxmlformats.org/officeDocument/2006/relationships/tags" Target="../tags/tag253.xml"/><Relationship Id="rId202" Type="http://schemas.openxmlformats.org/officeDocument/2006/relationships/tags" Target="../tags/tag252.xml"/><Relationship Id="rId201" Type="http://schemas.openxmlformats.org/officeDocument/2006/relationships/tags" Target="../tags/tag251.xml"/><Relationship Id="rId200" Type="http://schemas.openxmlformats.org/officeDocument/2006/relationships/tags" Target="../tags/tag250.xml"/><Relationship Id="rId20" Type="http://schemas.openxmlformats.org/officeDocument/2006/relationships/tags" Target="../tags/tag70.xml"/><Relationship Id="rId2" Type="http://schemas.openxmlformats.org/officeDocument/2006/relationships/tags" Target="../tags/tag52.xml"/><Relationship Id="rId199" Type="http://schemas.openxmlformats.org/officeDocument/2006/relationships/tags" Target="../tags/tag249.xml"/><Relationship Id="rId198" Type="http://schemas.openxmlformats.org/officeDocument/2006/relationships/tags" Target="../tags/tag248.xml"/><Relationship Id="rId197" Type="http://schemas.openxmlformats.org/officeDocument/2006/relationships/tags" Target="../tags/tag247.xml"/><Relationship Id="rId196" Type="http://schemas.openxmlformats.org/officeDocument/2006/relationships/tags" Target="../tags/tag246.xml"/><Relationship Id="rId195" Type="http://schemas.openxmlformats.org/officeDocument/2006/relationships/tags" Target="../tags/tag245.xml"/><Relationship Id="rId194" Type="http://schemas.openxmlformats.org/officeDocument/2006/relationships/tags" Target="../tags/tag244.xml"/><Relationship Id="rId193" Type="http://schemas.openxmlformats.org/officeDocument/2006/relationships/tags" Target="../tags/tag243.xml"/><Relationship Id="rId192" Type="http://schemas.openxmlformats.org/officeDocument/2006/relationships/tags" Target="../tags/tag242.xml"/><Relationship Id="rId191" Type="http://schemas.openxmlformats.org/officeDocument/2006/relationships/tags" Target="../tags/tag241.xml"/><Relationship Id="rId190" Type="http://schemas.openxmlformats.org/officeDocument/2006/relationships/tags" Target="../tags/tag240.xml"/><Relationship Id="rId19" Type="http://schemas.openxmlformats.org/officeDocument/2006/relationships/tags" Target="../tags/tag69.xml"/><Relationship Id="rId189" Type="http://schemas.openxmlformats.org/officeDocument/2006/relationships/tags" Target="../tags/tag239.xml"/><Relationship Id="rId188" Type="http://schemas.openxmlformats.org/officeDocument/2006/relationships/tags" Target="../tags/tag238.xml"/><Relationship Id="rId187" Type="http://schemas.openxmlformats.org/officeDocument/2006/relationships/tags" Target="../tags/tag237.xml"/><Relationship Id="rId186" Type="http://schemas.openxmlformats.org/officeDocument/2006/relationships/tags" Target="../tags/tag236.xml"/><Relationship Id="rId185" Type="http://schemas.openxmlformats.org/officeDocument/2006/relationships/tags" Target="../tags/tag235.xml"/><Relationship Id="rId184" Type="http://schemas.openxmlformats.org/officeDocument/2006/relationships/tags" Target="../tags/tag234.xml"/><Relationship Id="rId183" Type="http://schemas.openxmlformats.org/officeDocument/2006/relationships/tags" Target="../tags/tag233.xml"/><Relationship Id="rId182" Type="http://schemas.openxmlformats.org/officeDocument/2006/relationships/tags" Target="../tags/tag232.xml"/><Relationship Id="rId181" Type="http://schemas.openxmlformats.org/officeDocument/2006/relationships/tags" Target="../tags/tag231.xml"/><Relationship Id="rId180" Type="http://schemas.openxmlformats.org/officeDocument/2006/relationships/tags" Target="../tags/tag230.xml"/><Relationship Id="rId18" Type="http://schemas.openxmlformats.org/officeDocument/2006/relationships/tags" Target="../tags/tag68.xml"/><Relationship Id="rId179" Type="http://schemas.openxmlformats.org/officeDocument/2006/relationships/tags" Target="../tags/tag229.xml"/><Relationship Id="rId178" Type="http://schemas.openxmlformats.org/officeDocument/2006/relationships/tags" Target="../tags/tag228.xml"/><Relationship Id="rId177" Type="http://schemas.openxmlformats.org/officeDocument/2006/relationships/tags" Target="../tags/tag227.xml"/><Relationship Id="rId176" Type="http://schemas.openxmlformats.org/officeDocument/2006/relationships/tags" Target="../tags/tag226.xml"/><Relationship Id="rId175" Type="http://schemas.openxmlformats.org/officeDocument/2006/relationships/tags" Target="../tags/tag225.xml"/><Relationship Id="rId174" Type="http://schemas.openxmlformats.org/officeDocument/2006/relationships/tags" Target="../tags/tag224.xml"/><Relationship Id="rId173" Type="http://schemas.openxmlformats.org/officeDocument/2006/relationships/tags" Target="../tags/tag223.xml"/><Relationship Id="rId172" Type="http://schemas.openxmlformats.org/officeDocument/2006/relationships/tags" Target="../tags/tag222.xml"/><Relationship Id="rId171" Type="http://schemas.openxmlformats.org/officeDocument/2006/relationships/tags" Target="../tags/tag221.xml"/><Relationship Id="rId170" Type="http://schemas.openxmlformats.org/officeDocument/2006/relationships/tags" Target="../tags/tag220.xml"/><Relationship Id="rId17" Type="http://schemas.openxmlformats.org/officeDocument/2006/relationships/tags" Target="../tags/tag67.xml"/><Relationship Id="rId169" Type="http://schemas.openxmlformats.org/officeDocument/2006/relationships/tags" Target="../tags/tag219.xml"/><Relationship Id="rId168" Type="http://schemas.openxmlformats.org/officeDocument/2006/relationships/tags" Target="../tags/tag218.xml"/><Relationship Id="rId167" Type="http://schemas.openxmlformats.org/officeDocument/2006/relationships/tags" Target="../tags/tag217.xml"/><Relationship Id="rId166" Type="http://schemas.openxmlformats.org/officeDocument/2006/relationships/tags" Target="../tags/tag216.xml"/><Relationship Id="rId165" Type="http://schemas.openxmlformats.org/officeDocument/2006/relationships/tags" Target="../tags/tag215.xml"/><Relationship Id="rId164" Type="http://schemas.openxmlformats.org/officeDocument/2006/relationships/tags" Target="../tags/tag214.xml"/><Relationship Id="rId163" Type="http://schemas.openxmlformats.org/officeDocument/2006/relationships/tags" Target="../tags/tag213.xml"/><Relationship Id="rId162" Type="http://schemas.openxmlformats.org/officeDocument/2006/relationships/tags" Target="../tags/tag212.xml"/><Relationship Id="rId161" Type="http://schemas.openxmlformats.org/officeDocument/2006/relationships/tags" Target="../tags/tag211.xml"/><Relationship Id="rId160" Type="http://schemas.openxmlformats.org/officeDocument/2006/relationships/tags" Target="../tags/tag210.xml"/><Relationship Id="rId16" Type="http://schemas.openxmlformats.org/officeDocument/2006/relationships/tags" Target="../tags/tag66.xml"/><Relationship Id="rId159" Type="http://schemas.openxmlformats.org/officeDocument/2006/relationships/tags" Target="../tags/tag209.xml"/><Relationship Id="rId158" Type="http://schemas.openxmlformats.org/officeDocument/2006/relationships/tags" Target="../tags/tag208.xml"/><Relationship Id="rId157" Type="http://schemas.openxmlformats.org/officeDocument/2006/relationships/tags" Target="../tags/tag207.xml"/><Relationship Id="rId156" Type="http://schemas.openxmlformats.org/officeDocument/2006/relationships/tags" Target="../tags/tag206.xml"/><Relationship Id="rId155" Type="http://schemas.openxmlformats.org/officeDocument/2006/relationships/tags" Target="../tags/tag205.xml"/><Relationship Id="rId154" Type="http://schemas.openxmlformats.org/officeDocument/2006/relationships/tags" Target="../tags/tag204.xml"/><Relationship Id="rId153" Type="http://schemas.openxmlformats.org/officeDocument/2006/relationships/tags" Target="../tags/tag203.xml"/><Relationship Id="rId152" Type="http://schemas.openxmlformats.org/officeDocument/2006/relationships/tags" Target="../tags/tag202.xml"/><Relationship Id="rId151" Type="http://schemas.openxmlformats.org/officeDocument/2006/relationships/tags" Target="../tags/tag201.xml"/><Relationship Id="rId150" Type="http://schemas.openxmlformats.org/officeDocument/2006/relationships/tags" Target="../tags/tag200.xml"/><Relationship Id="rId15" Type="http://schemas.openxmlformats.org/officeDocument/2006/relationships/tags" Target="../tags/tag65.xml"/><Relationship Id="rId149" Type="http://schemas.openxmlformats.org/officeDocument/2006/relationships/tags" Target="../tags/tag199.xml"/><Relationship Id="rId148" Type="http://schemas.openxmlformats.org/officeDocument/2006/relationships/tags" Target="../tags/tag198.xml"/><Relationship Id="rId147" Type="http://schemas.openxmlformats.org/officeDocument/2006/relationships/tags" Target="../tags/tag197.xml"/><Relationship Id="rId146" Type="http://schemas.openxmlformats.org/officeDocument/2006/relationships/tags" Target="../tags/tag196.xml"/><Relationship Id="rId145" Type="http://schemas.openxmlformats.org/officeDocument/2006/relationships/tags" Target="../tags/tag195.xml"/><Relationship Id="rId144" Type="http://schemas.openxmlformats.org/officeDocument/2006/relationships/tags" Target="../tags/tag194.xml"/><Relationship Id="rId143" Type="http://schemas.openxmlformats.org/officeDocument/2006/relationships/tags" Target="../tags/tag193.xml"/><Relationship Id="rId142" Type="http://schemas.openxmlformats.org/officeDocument/2006/relationships/tags" Target="../tags/tag192.xml"/><Relationship Id="rId141" Type="http://schemas.openxmlformats.org/officeDocument/2006/relationships/tags" Target="../tags/tag191.xml"/><Relationship Id="rId140" Type="http://schemas.openxmlformats.org/officeDocument/2006/relationships/tags" Target="../tags/tag190.xml"/><Relationship Id="rId14" Type="http://schemas.openxmlformats.org/officeDocument/2006/relationships/tags" Target="../tags/tag64.xml"/><Relationship Id="rId139" Type="http://schemas.openxmlformats.org/officeDocument/2006/relationships/tags" Target="../tags/tag189.xml"/><Relationship Id="rId138" Type="http://schemas.openxmlformats.org/officeDocument/2006/relationships/tags" Target="../tags/tag188.xml"/><Relationship Id="rId137" Type="http://schemas.openxmlformats.org/officeDocument/2006/relationships/tags" Target="../tags/tag187.xml"/><Relationship Id="rId136" Type="http://schemas.openxmlformats.org/officeDocument/2006/relationships/tags" Target="../tags/tag186.xml"/><Relationship Id="rId135" Type="http://schemas.openxmlformats.org/officeDocument/2006/relationships/tags" Target="../tags/tag185.xml"/><Relationship Id="rId134" Type="http://schemas.openxmlformats.org/officeDocument/2006/relationships/tags" Target="../tags/tag184.xml"/><Relationship Id="rId133" Type="http://schemas.openxmlformats.org/officeDocument/2006/relationships/tags" Target="../tags/tag183.xml"/><Relationship Id="rId132" Type="http://schemas.openxmlformats.org/officeDocument/2006/relationships/tags" Target="../tags/tag182.xml"/><Relationship Id="rId131" Type="http://schemas.openxmlformats.org/officeDocument/2006/relationships/tags" Target="../tags/tag181.xml"/><Relationship Id="rId130" Type="http://schemas.openxmlformats.org/officeDocument/2006/relationships/tags" Target="../tags/tag180.xml"/><Relationship Id="rId13" Type="http://schemas.openxmlformats.org/officeDocument/2006/relationships/tags" Target="../tags/tag63.xml"/><Relationship Id="rId129" Type="http://schemas.openxmlformats.org/officeDocument/2006/relationships/tags" Target="../tags/tag179.xml"/><Relationship Id="rId128" Type="http://schemas.openxmlformats.org/officeDocument/2006/relationships/tags" Target="../tags/tag178.xml"/><Relationship Id="rId127" Type="http://schemas.openxmlformats.org/officeDocument/2006/relationships/tags" Target="../tags/tag177.xml"/><Relationship Id="rId126" Type="http://schemas.openxmlformats.org/officeDocument/2006/relationships/tags" Target="../tags/tag176.xml"/><Relationship Id="rId125" Type="http://schemas.openxmlformats.org/officeDocument/2006/relationships/tags" Target="../tags/tag175.xml"/><Relationship Id="rId124" Type="http://schemas.openxmlformats.org/officeDocument/2006/relationships/tags" Target="../tags/tag174.xml"/><Relationship Id="rId123" Type="http://schemas.openxmlformats.org/officeDocument/2006/relationships/tags" Target="../tags/tag173.xml"/><Relationship Id="rId122" Type="http://schemas.openxmlformats.org/officeDocument/2006/relationships/tags" Target="../tags/tag172.xml"/><Relationship Id="rId121" Type="http://schemas.openxmlformats.org/officeDocument/2006/relationships/tags" Target="../tags/tag171.xml"/><Relationship Id="rId120" Type="http://schemas.openxmlformats.org/officeDocument/2006/relationships/tags" Target="../tags/tag170.xml"/><Relationship Id="rId12" Type="http://schemas.openxmlformats.org/officeDocument/2006/relationships/tags" Target="../tags/tag62.xml"/><Relationship Id="rId119" Type="http://schemas.openxmlformats.org/officeDocument/2006/relationships/tags" Target="../tags/tag169.xml"/><Relationship Id="rId118" Type="http://schemas.openxmlformats.org/officeDocument/2006/relationships/tags" Target="../tags/tag168.xml"/><Relationship Id="rId117" Type="http://schemas.openxmlformats.org/officeDocument/2006/relationships/tags" Target="../tags/tag167.xml"/><Relationship Id="rId116" Type="http://schemas.openxmlformats.org/officeDocument/2006/relationships/tags" Target="../tags/tag166.xml"/><Relationship Id="rId115" Type="http://schemas.openxmlformats.org/officeDocument/2006/relationships/tags" Target="../tags/tag165.xml"/><Relationship Id="rId114" Type="http://schemas.openxmlformats.org/officeDocument/2006/relationships/tags" Target="../tags/tag164.xml"/><Relationship Id="rId113" Type="http://schemas.openxmlformats.org/officeDocument/2006/relationships/tags" Target="../tags/tag163.xml"/><Relationship Id="rId112" Type="http://schemas.openxmlformats.org/officeDocument/2006/relationships/tags" Target="../tags/tag162.xml"/><Relationship Id="rId111" Type="http://schemas.openxmlformats.org/officeDocument/2006/relationships/tags" Target="../tags/tag161.xml"/><Relationship Id="rId110" Type="http://schemas.openxmlformats.org/officeDocument/2006/relationships/tags" Target="../tags/tag160.xml"/><Relationship Id="rId11" Type="http://schemas.openxmlformats.org/officeDocument/2006/relationships/tags" Target="../tags/tag61.xml"/><Relationship Id="rId109" Type="http://schemas.openxmlformats.org/officeDocument/2006/relationships/tags" Target="../tags/tag159.xml"/><Relationship Id="rId108" Type="http://schemas.openxmlformats.org/officeDocument/2006/relationships/tags" Target="../tags/tag158.xml"/><Relationship Id="rId107" Type="http://schemas.openxmlformats.org/officeDocument/2006/relationships/tags" Target="../tags/tag157.xml"/><Relationship Id="rId106" Type="http://schemas.openxmlformats.org/officeDocument/2006/relationships/tags" Target="../tags/tag156.xml"/><Relationship Id="rId105" Type="http://schemas.openxmlformats.org/officeDocument/2006/relationships/tags" Target="../tags/tag155.xml"/><Relationship Id="rId104" Type="http://schemas.openxmlformats.org/officeDocument/2006/relationships/tags" Target="../tags/tag154.xml"/><Relationship Id="rId103" Type="http://schemas.openxmlformats.org/officeDocument/2006/relationships/tags" Target="../tags/tag153.xml"/><Relationship Id="rId102" Type="http://schemas.openxmlformats.org/officeDocument/2006/relationships/tags" Target="../tags/tag152.xml"/><Relationship Id="rId101" Type="http://schemas.openxmlformats.org/officeDocument/2006/relationships/tags" Target="../tags/tag151.xml"/><Relationship Id="rId100" Type="http://schemas.openxmlformats.org/officeDocument/2006/relationships/tags" Target="../tags/tag150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10.xml"/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image" Target="../media/image2.png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3" Type="http://schemas.openxmlformats.org/officeDocument/2006/relationships/tags" Target="../tags/tag414.xml"/><Relationship Id="rId12" Type="http://schemas.openxmlformats.org/officeDocument/2006/relationships/tags" Target="../tags/tag413.xml"/><Relationship Id="rId11" Type="http://schemas.openxmlformats.org/officeDocument/2006/relationships/tags" Target="../tags/tag412.xml"/><Relationship Id="rId10" Type="http://schemas.openxmlformats.org/officeDocument/2006/relationships/tags" Target="../tags/tag41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image" Target="../media/image2.png"/><Relationship Id="rId2" Type="http://schemas.openxmlformats.org/officeDocument/2006/relationships/tags" Target="../tags/tag41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5735877" y="-194052"/>
            <a:ext cx="7350482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76274" y="2955549"/>
            <a:ext cx="6524625" cy="558799"/>
          </a:xfrm>
        </p:spPr>
        <p:txBody>
          <a:bodyPr lIns="90000" anchor="t">
            <a:normAutofit/>
          </a:bodyPr>
          <a:lstStyle>
            <a:lvl1pPr marL="0" indent="0" algn="l">
              <a:buNone/>
              <a:defRPr sz="24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76274" y="1711885"/>
            <a:ext cx="6524626" cy="1169671"/>
          </a:xfrm>
        </p:spPr>
        <p:txBody>
          <a:bodyPr lIns="0" anchor="b">
            <a:noAutofit/>
          </a:bodyPr>
          <a:lstStyle>
            <a:lvl1pPr algn="l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676275" y="4068204"/>
            <a:ext cx="1585232" cy="383357"/>
          </a:xfrm>
        </p:spPr>
        <p:txBody>
          <a:bodyPr vert="horz" lIns="90000" anchor="ctr">
            <a:normAutofit/>
          </a:bodyPr>
          <a:lstStyle>
            <a:lvl1pPr marL="0" indent="0" algn="l">
              <a:buNone/>
              <a:defRPr sz="1400" b="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76275" y="4524737"/>
            <a:ext cx="1585232" cy="383357"/>
          </a:xfrm>
        </p:spPr>
        <p:txBody>
          <a:bodyPr vert="horz" lIns="90000" anchor="ctr">
            <a:normAutofit/>
          </a:bodyPr>
          <a:lstStyle>
            <a:lvl1pPr marL="0" indent="0" algn="l">
              <a:buNone/>
              <a:defRPr sz="1400" b="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等腰三角形 2"/>
          <p:cNvSpPr/>
          <p:nvPr>
            <p:custDataLst>
              <p:tags r:id="rId11"/>
            </p:custDataLst>
          </p:nvPr>
        </p:nvSpPr>
        <p:spPr>
          <a:xfrm rot="5400000">
            <a:off x="774065" y="3700780"/>
            <a:ext cx="125730" cy="1085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12"/>
            </p:custDataLst>
          </p:nvPr>
        </p:nvSpPr>
        <p:spPr>
          <a:xfrm rot="5400000">
            <a:off x="937260" y="3700780"/>
            <a:ext cx="125730" cy="1085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13"/>
            </p:custDataLst>
          </p:nvPr>
        </p:nvSpPr>
        <p:spPr>
          <a:xfrm rot="5400000">
            <a:off x="1097280" y="3700780"/>
            <a:ext cx="125730" cy="1085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0"/>
              <a:ext cx="12192000" cy="6858001"/>
              <a:chOff x="0" y="0"/>
              <a:chExt cx="12192000" cy="6858001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850744" y="952509"/>
                <a:ext cx="5341256" cy="5905492"/>
              </a:xfrm>
              <a:prstGeom prst="rect">
                <a:avLst/>
              </a:prstGeom>
            </p:spPr>
          </p:pic>
          <p:grpSp>
            <p:nvGrpSpPr>
              <p:cNvPr id="12" name="组合 11"/>
              <p:cNvGrpSpPr/>
              <p:nvPr userDrawn="1"/>
            </p:nvGrpSpPr>
            <p:grpSpPr>
              <a:xfrm>
                <a:off x="0" y="0"/>
                <a:ext cx="5245100" cy="3340100"/>
                <a:chOff x="0" y="0"/>
                <a:chExt cx="5245100" cy="3340100"/>
              </a:xfrm>
            </p:grpSpPr>
            <p:cxnSp>
              <p:nvCxnSpPr>
                <p:cNvPr id="13" name="直接连接符 12"/>
                <p:cNvCxnSpPr/>
                <p:nvPr userDrawn="1">
                  <p:custDataLst>
                    <p:tags r:id="rId6"/>
                  </p:custDataLst>
                </p:nvPr>
              </p:nvCxnSpPr>
              <p:spPr>
                <a:xfrm flipV="1">
                  <a:off x="0" y="0"/>
                  <a:ext cx="2971800" cy="1104900"/>
                </a:xfrm>
                <a:prstGeom prst="line">
                  <a:avLst/>
                </a:prstGeom>
                <a:ln>
                  <a:solidFill>
                    <a:schemeClr val="accent1"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 userDrawn="1">
                  <p:custDataLst>
                    <p:tags r:id="rId7"/>
                  </p:custDataLst>
                </p:nvPr>
              </p:nvCxnSpPr>
              <p:spPr>
                <a:xfrm flipH="1">
                  <a:off x="0" y="0"/>
                  <a:ext cx="669834" cy="3340100"/>
                </a:xfrm>
                <a:prstGeom prst="line">
                  <a:avLst/>
                </a:prstGeom>
                <a:ln>
                  <a:solidFill>
                    <a:schemeClr val="accent1"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 userDrawn="1">
                  <p:custDataLst>
                    <p:tags r:id="rId8"/>
                  </p:custDataLst>
                </p:nvPr>
              </p:nvCxnSpPr>
              <p:spPr>
                <a:xfrm flipH="1">
                  <a:off x="0" y="0"/>
                  <a:ext cx="5245100" cy="443234"/>
                </a:xfrm>
                <a:prstGeom prst="line">
                  <a:avLst/>
                </a:prstGeom>
                <a:ln>
                  <a:solidFill>
                    <a:schemeClr val="accent1"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6915150" cy="6858000"/>
          </a:xfrm>
          <a:custGeom>
            <a:avLst/>
            <a:gdLst>
              <a:gd name="connsiteX0" fmla="*/ 0 w 6915150"/>
              <a:gd name="connsiteY0" fmla="*/ 0 h 6858000"/>
              <a:gd name="connsiteX1" fmla="*/ 6915150 w 6915150"/>
              <a:gd name="connsiteY1" fmla="*/ 0 h 6858000"/>
              <a:gd name="connsiteX2" fmla="*/ 6915150 w 6915150"/>
              <a:gd name="connsiteY2" fmla="*/ 6858000 h 6858000"/>
              <a:gd name="connsiteX3" fmla="*/ 0 w 69151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5150" h="6858000">
                <a:moveTo>
                  <a:pt x="0" y="0"/>
                </a:moveTo>
                <a:lnTo>
                  <a:pt x="6915150" y="0"/>
                </a:lnTo>
                <a:lnTo>
                  <a:pt x="69151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356348" y="261824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50744" y="952509"/>
              <a:ext cx="5341256" cy="5905492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0" y="0"/>
              <a:ext cx="5245100" cy="3340100"/>
              <a:chOff x="0" y="0"/>
              <a:chExt cx="5245100" cy="3340100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5"/>
                </p:custDataLst>
              </p:nvPr>
            </p:nvCxnSpPr>
            <p:spPr>
              <a:xfrm flipV="1">
                <a:off x="0" y="0"/>
                <a:ext cx="2971800" cy="11049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6"/>
                </p:custDataLst>
              </p:nvPr>
            </p:nvCxnSpPr>
            <p:spPr>
              <a:xfrm flipH="1">
                <a:off x="0" y="0"/>
                <a:ext cx="669834" cy="33401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 flipH="1">
                <a:off x="0" y="0"/>
                <a:ext cx="5245100" cy="443234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0"/>
              <a:ext cx="12192000" cy="6858001"/>
              <a:chOff x="0" y="0"/>
              <a:chExt cx="12192000" cy="6858001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850744" y="952509"/>
                <a:ext cx="5341256" cy="5905492"/>
              </a:xfrm>
              <a:prstGeom prst="rect">
                <a:avLst/>
              </a:prstGeom>
            </p:spPr>
          </p:pic>
          <p:grpSp>
            <p:nvGrpSpPr>
              <p:cNvPr id="12" name="组合 11"/>
              <p:cNvGrpSpPr/>
              <p:nvPr userDrawn="1"/>
            </p:nvGrpSpPr>
            <p:grpSpPr>
              <a:xfrm>
                <a:off x="0" y="0"/>
                <a:ext cx="5245100" cy="3340100"/>
                <a:chOff x="0" y="0"/>
                <a:chExt cx="5245100" cy="3340100"/>
              </a:xfrm>
            </p:grpSpPr>
            <p:cxnSp>
              <p:nvCxnSpPr>
                <p:cNvPr id="13" name="直接连接符 12"/>
                <p:cNvCxnSpPr/>
                <p:nvPr userDrawn="1">
                  <p:custDataLst>
                    <p:tags r:id="rId6"/>
                  </p:custDataLst>
                </p:nvPr>
              </p:nvCxnSpPr>
              <p:spPr>
                <a:xfrm flipV="1">
                  <a:off x="0" y="0"/>
                  <a:ext cx="2971800" cy="1104900"/>
                </a:xfrm>
                <a:prstGeom prst="line">
                  <a:avLst/>
                </a:prstGeom>
                <a:ln>
                  <a:solidFill>
                    <a:schemeClr val="accent1"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 userDrawn="1">
                  <p:custDataLst>
                    <p:tags r:id="rId7"/>
                  </p:custDataLst>
                </p:nvPr>
              </p:nvCxnSpPr>
              <p:spPr>
                <a:xfrm flipH="1">
                  <a:off x="0" y="0"/>
                  <a:ext cx="669834" cy="3340100"/>
                </a:xfrm>
                <a:prstGeom prst="line">
                  <a:avLst/>
                </a:prstGeom>
                <a:ln>
                  <a:solidFill>
                    <a:schemeClr val="accent1"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 userDrawn="1">
                  <p:custDataLst>
                    <p:tags r:id="rId8"/>
                  </p:custDataLst>
                </p:nvPr>
              </p:nvCxnSpPr>
              <p:spPr>
                <a:xfrm flipH="1">
                  <a:off x="0" y="0"/>
                  <a:ext cx="5245100" cy="443234"/>
                </a:xfrm>
                <a:prstGeom prst="line">
                  <a:avLst/>
                </a:prstGeom>
                <a:ln>
                  <a:solidFill>
                    <a:schemeClr val="accent1"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0" y="0"/>
              <a:ext cx="5245100" cy="3340100"/>
              <a:chOff x="0" y="0"/>
              <a:chExt cx="5245100" cy="3340100"/>
            </a:xfrm>
          </p:grpSpPr>
          <p:cxnSp>
            <p:nvCxnSpPr>
              <p:cNvPr id="13" name="直接连接符 12"/>
              <p:cNvCxnSpPr/>
              <p:nvPr userDrawn="1">
                <p:custDataLst>
                  <p:tags r:id="rId4"/>
                </p:custDataLst>
              </p:nvPr>
            </p:nvCxnSpPr>
            <p:spPr>
              <a:xfrm flipV="1">
                <a:off x="0" y="0"/>
                <a:ext cx="2971800" cy="11049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>
                <p:custDataLst>
                  <p:tags r:id="rId5"/>
                </p:custDataLst>
              </p:nvPr>
            </p:nvCxnSpPr>
            <p:spPr>
              <a:xfrm flipH="1">
                <a:off x="0" y="0"/>
                <a:ext cx="669834" cy="33401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>
                <p:custDataLst>
                  <p:tags r:id="rId6"/>
                </p:custDataLst>
              </p:nvPr>
            </p:nvCxnSpPr>
            <p:spPr>
              <a:xfrm flipH="1">
                <a:off x="0" y="0"/>
                <a:ext cx="5245100" cy="443234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50744" y="952509"/>
              <a:ext cx="5341256" cy="590549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50744" y="952509"/>
              <a:ext cx="5341256" cy="590549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 userDrawn="1"/>
          </p:nvGrpSpPr>
          <p:grpSpPr>
            <a:xfrm>
              <a:off x="0" y="0"/>
              <a:ext cx="5245100" cy="3340100"/>
              <a:chOff x="0" y="0"/>
              <a:chExt cx="5245100" cy="3340100"/>
            </a:xfrm>
          </p:grpSpPr>
          <p:cxnSp>
            <p:nvCxnSpPr>
              <p:cNvPr id="14" name="直接连接符 13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0" y="0"/>
                <a:ext cx="2971800" cy="11049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>
                <p:custDataLst>
                  <p:tags r:id="rId7"/>
                </p:custDataLst>
              </p:nvPr>
            </p:nvCxnSpPr>
            <p:spPr>
              <a:xfrm flipH="1">
                <a:off x="0" y="0"/>
                <a:ext cx="669834" cy="33401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0" y="0"/>
                <a:ext cx="5245100" cy="443234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" y="1"/>
            <a:ext cx="12191999" cy="6857998"/>
            <a:chOff x="1" y="1"/>
            <a:chExt cx="12191999" cy="6857998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6568626" y="-282117"/>
              <a:ext cx="5341256" cy="5905492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10800000" flipH="1">
              <a:off x="1" y="3517899"/>
              <a:ext cx="5245100" cy="3340100"/>
              <a:chOff x="0" y="0"/>
              <a:chExt cx="5245100" cy="3340100"/>
            </a:xfrm>
          </p:grpSpPr>
          <p:cxnSp>
            <p:nvCxnSpPr>
              <p:cNvPr id="13" name="直接连接符 12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0" y="0"/>
                <a:ext cx="2971800" cy="11049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>
                <p:custDataLst>
                  <p:tags r:id="rId7"/>
                </p:custDataLst>
              </p:nvPr>
            </p:nvCxnSpPr>
            <p:spPr>
              <a:xfrm flipH="1">
                <a:off x="0" y="0"/>
                <a:ext cx="669834" cy="33401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0" y="0"/>
                <a:ext cx="5245100" cy="443234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0744" y="952509"/>
            <a:ext cx="5341256" cy="5905492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839200" y="3151020"/>
              <a:ext cx="3352800" cy="3706981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>
              <a:off x="0" y="0"/>
              <a:ext cx="5245100" cy="3340100"/>
              <a:chOff x="0" y="0"/>
              <a:chExt cx="5245100" cy="3340100"/>
            </a:xfrm>
          </p:grpSpPr>
          <p:cxnSp>
            <p:nvCxnSpPr>
              <p:cNvPr id="15" name="直接连接符 14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0" y="0"/>
                <a:ext cx="2971800" cy="11049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>
                <p:custDataLst>
                  <p:tags r:id="rId7"/>
                </p:custDataLst>
              </p:nvPr>
            </p:nvCxnSpPr>
            <p:spPr>
              <a:xfrm flipH="1">
                <a:off x="0" y="0"/>
                <a:ext cx="669834" cy="33401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0" y="0"/>
                <a:ext cx="5245100" cy="443234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245100" cy="3340100"/>
            <a:chOff x="0" y="0"/>
            <a:chExt cx="5245100" cy="3340100"/>
          </a:xfrm>
        </p:grpSpPr>
        <p:cxnSp>
          <p:nvCxnSpPr>
            <p:cNvPr id="14" name="直接连接符 13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0" y="0"/>
              <a:ext cx="2971800" cy="1104900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H="1">
              <a:off x="0" y="0"/>
              <a:ext cx="669834" cy="3340100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H="1">
              <a:off x="0" y="0"/>
              <a:ext cx="5245100" cy="443234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0744" y="952509"/>
            <a:ext cx="5341256" cy="59054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361592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79591" y="3429000"/>
            <a:ext cx="5419185" cy="895350"/>
          </a:xfrm>
        </p:spPr>
        <p:txBody>
          <a:bodyPr anchor="b">
            <a:normAutofit/>
          </a:bodyPr>
          <a:lstStyle>
            <a:lvl1pPr algn="l">
              <a:defRPr sz="44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80707" y="4400550"/>
            <a:ext cx="5419185" cy="8953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/>
          <a:stretch>
            <a:fillRect/>
          </a:stretch>
        </p:blipFill>
        <p:spPr>
          <a:xfrm rot="15837623">
            <a:off x="4843803" y="-475322"/>
            <a:ext cx="7638081" cy="7732722"/>
          </a:xfrm>
          <a:custGeom>
            <a:avLst/>
            <a:gdLst>
              <a:gd name="connsiteX0" fmla="*/ 7638081 w 7638081"/>
              <a:gd name="connsiteY0" fmla="*/ 0 h 7732722"/>
              <a:gd name="connsiteX1" fmla="*/ 6819933 w 7638081"/>
              <a:gd name="connsiteY1" fmla="*/ 7732722 h 7732722"/>
              <a:gd name="connsiteX2" fmla="*/ 0 w 7638081"/>
              <a:gd name="connsiteY2" fmla="*/ 7011150 h 7732722"/>
              <a:gd name="connsiteX3" fmla="*/ 741804 w 7638081"/>
              <a:gd name="connsiteY3" fmla="*/ 0 h 773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8081" h="7732722">
                <a:moveTo>
                  <a:pt x="7638081" y="0"/>
                </a:moveTo>
                <a:lnTo>
                  <a:pt x="6819933" y="7732722"/>
                </a:lnTo>
                <a:lnTo>
                  <a:pt x="0" y="7011150"/>
                </a:lnTo>
                <a:lnTo>
                  <a:pt x="741804" y="0"/>
                </a:lnTo>
                <a:close/>
              </a:path>
            </a:pathLst>
          </a:cu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245100" cy="3340100"/>
            <a:chOff x="0" y="0"/>
            <a:chExt cx="5245100" cy="3340100"/>
          </a:xfrm>
        </p:grpSpPr>
        <p:cxnSp>
          <p:nvCxnSpPr>
            <p:cNvPr id="12" name="直接连接符 11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0" y="0"/>
              <a:ext cx="2971800" cy="1104900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H="1">
              <a:off x="0" y="0"/>
              <a:ext cx="669834" cy="3340100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flipH="1">
              <a:off x="0" y="0"/>
              <a:ext cx="5245100" cy="443234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0744" y="952509"/>
            <a:ext cx="5341256" cy="59054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3670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245100" cy="3340100"/>
            <a:chOff x="0" y="0"/>
            <a:chExt cx="5245100" cy="3340100"/>
          </a:xfrm>
        </p:grpSpPr>
        <p:cxnSp>
          <p:nvCxnSpPr>
            <p:cNvPr id="14" name="直接连接符 13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0" y="0"/>
              <a:ext cx="2971800" cy="1104900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H="1">
              <a:off x="0" y="0"/>
              <a:ext cx="669834" cy="3340100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H="1">
              <a:off x="0" y="0"/>
              <a:ext cx="5245100" cy="443234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0744" y="952509"/>
            <a:ext cx="5341256" cy="59054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3543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6ab7538e-d095-411b-99df-2df28218f2a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14999583">
            <a:off x="271229" y="1018814"/>
            <a:ext cx="4882956" cy="4774855"/>
            <a:chOff x="3624107" y="1216857"/>
            <a:chExt cx="4943892" cy="483444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0" name="ïSḻïḑe"/>
            <p:cNvGrpSpPr/>
            <p:nvPr/>
          </p:nvGrpSpPr>
          <p:grpSpPr bwMode="auto">
            <a:xfrm>
              <a:off x="3624107" y="1417621"/>
              <a:ext cx="4724962" cy="4606085"/>
              <a:chOff x="1233" y="982"/>
              <a:chExt cx="1035" cy="1009"/>
            </a:xfrm>
            <a:grpFill/>
          </p:grpSpPr>
          <p:sp>
            <p:nvSpPr>
              <p:cNvPr id="301" name="íṩlíd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471" y="1055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1 w 3"/>
                  <a:gd name="T5" fmla="*/ 1 h 2"/>
                  <a:gd name="T6" fmla="*/ 0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2 w 3"/>
                  <a:gd name="T13" fmla="*/ 1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2" name="íṧḻîde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467" y="105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2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3" name="îṣ1î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467" y="105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2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4" name="î$ļ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475" y="1044"/>
                <a:ext cx="14" cy="7"/>
              </a:xfrm>
              <a:custGeom>
                <a:avLst/>
                <a:gdLst>
                  <a:gd name="T0" fmla="*/ 7 w 7"/>
                  <a:gd name="T1" fmla="*/ 0 h 3"/>
                  <a:gd name="T2" fmla="*/ 7 w 7"/>
                  <a:gd name="T3" fmla="*/ 0 h 3"/>
                  <a:gd name="T4" fmla="*/ 0 w 7"/>
                  <a:gd name="T5" fmla="*/ 3 h 3"/>
                  <a:gd name="T6" fmla="*/ 2 w 7"/>
                  <a:gd name="T7" fmla="*/ 2 h 3"/>
                  <a:gd name="T8" fmla="*/ 4 w 7"/>
                  <a:gd name="T9" fmla="*/ 2 h 3"/>
                  <a:gd name="T10" fmla="*/ 5 w 7"/>
                  <a:gd name="T11" fmla="*/ 1 h 3"/>
                  <a:gd name="T12" fmla="*/ 6 w 7"/>
                  <a:gd name="T13" fmla="*/ 1 h 3"/>
                  <a:gd name="T14" fmla="*/ 7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3" y="1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5" name="ïsḻíde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464" y="1049"/>
                <a:ext cx="17" cy="8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0 w 8"/>
                  <a:gd name="T5" fmla="*/ 4 h 4"/>
                  <a:gd name="T6" fmla="*/ 5 w 8"/>
                  <a:gd name="T7" fmla="*/ 2 h 4"/>
                  <a:gd name="T8" fmla="*/ 5 w 8"/>
                  <a:gd name="T9" fmla="*/ 2 h 4"/>
                  <a:gd name="T10" fmla="*/ 5 w 8"/>
                  <a:gd name="T11" fmla="*/ 2 h 4"/>
                  <a:gd name="T12" fmla="*/ 6 w 8"/>
                  <a:gd name="T13" fmla="*/ 1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7" y="1"/>
                      <a:pt x="7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6" name="i$ľîḋé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481" y="1049"/>
                <a:ext cx="4" cy="4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1 w 2"/>
                  <a:gd name="T15" fmla="*/ 1 h 2"/>
                  <a:gd name="T16" fmla="*/ 2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7" name="íšḻidê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1458" y="1065"/>
                <a:ext cx="4" cy="4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8" name="îśḷiḋ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1441" y="1074"/>
                <a:ext cx="26" cy="18"/>
              </a:xfrm>
              <a:custGeom>
                <a:avLst/>
                <a:gdLst>
                  <a:gd name="T0" fmla="*/ 12 w 12"/>
                  <a:gd name="T1" fmla="*/ 0 h 9"/>
                  <a:gd name="T2" fmla="*/ 11 w 12"/>
                  <a:gd name="T3" fmla="*/ 0 h 9"/>
                  <a:gd name="T4" fmla="*/ 11 w 12"/>
                  <a:gd name="T5" fmla="*/ 0 h 9"/>
                  <a:gd name="T6" fmla="*/ 9 w 12"/>
                  <a:gd name="T7" fmla="*/ 0 h 9"/>
                  <a:gd name="T8" fmla="*/ 4 w 12"/>
                  <a:gd name="T9" fmla="*/ 3 h 9"/>
                  <a:gd name="T10" fmla="*/ 4 w 12"/>
                  <a:gd name="T11" fmla="*/ 3 h 9"/>
                  <a:gd name="T12" fmla="*/ 5 w 12"/>
                  <a:gd name="T13" fmla="*/ 3 h 9"/>
                  <a:gd name="T14" fmla="*/ 5 w 12"/>
                  <a:gd name="T15" fmla="*/ 4 h 9"/>
                  <a:gd name="T16" fmla="*/ 2 w 12"/>
                  <a:gd name="T17" fmla="*/ 6 h 9"/>
                  <a:gd name="T18" fmla="*/ 2 w 12"/>
                  <a:gd name="T19" fmla="*/ 6 h 9"/>
                  <a:gd name="T20" fmla="*/ 2 w 12"/>
                  <a:gd name="T21" fmla="*/ 4 h 9"/>
                  <a:gd name="T22" fmla="*/ 0 w 12"/>
                  <a:gd name="T23" fmla="*/ 6 h 9"/>
                  <a:gd name="T24" fmla="*/ 0 w 12"/>
                  <a:gd name="T25" fmla="*/ 6 h 9"/>
                  <a:gd name="T26" fmla="*/ 0 w 12"/>
                  <a:gd name="T27" fmla="*/ 8 h 9"/>
                  <a:gd name="T28" fmla="*/ 0 w 12"/>
                  <a:gd name="T29" fmla="*/ 8 h 9"/>
                  <a:gd name="T30" fmla="*/ 0 w 12"/>
                  <a:gd name="T31" fmla="*/ 9 h 9"/>
                  <a:gd name="T32" fmla="*/ 0 w 12"/>
                  <a:gd name="T33" fmla="*/ 9 h 9"/>
                  <a:gd name="T34" fmla="*/ 1 w 12"/>
                  <a:gd name="T35" fmla="*/ 9 h 9"/>
                  <a:gd name="T36" fmla="*/ 8 w 12"/>
                  <a:gd name="T37" fmla="*/ 5 h 9"/>
                  <a:gd name="T38" fmla="*/ 8 w 12"/>
                  <a:gd name="T39" fmla="*/ 3 h 9"/>
                  <a:gd name="T40" fmla="*/ 8 w 12"/>
                  <a:gd name="T41" fmla="*/ 3 h 9"/>
                  <a:gd name="T42" fmla="*/ 7 w 12"/>
                  <a:gd name="T43" fmla="*/ 4 h 9"/>
                  <a:gd name="T44" fmla="*/ 10 w 12"/>
                  <a:gd name="T45" fmla="*/ 1 h 9"/>
                  <a:gd name="T46" fmla="*/ 12 w 12"/>
                  <a:gd name="T47" fmla="*/ 0 h 9"/>
                  <a:gd name="T48" fmla="*/ 12 w 12"/>
                  <a:gd name="T4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" h="9"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8" y="1"/>
                      <a:pt x="5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3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2" y="9"/>
                      <a:pt x="6" y="7"/>
                      <a:pt x="8" y="5"/>
                    </a:cubicBezTo>
                    <a:cubicBezTo>
                      <a:pt x="8" y="5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4"/>
                      <a:pt x="7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9" name="îšļîdé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1429" y="1059"/>
                <a:ext cx="31" cy="17"/>
              </a:xfrm>
              <a:custGeom>
                <a:avLst/>
                <a:gdLst>
                  <a:gd name="T0" fmla="*/ 15 w 15"/>
                  <a:gd name="T1" fmla="*/ 0 h 8"/>
                  <a:gd name="T2" fmla="*/ 15 w 15"/>
                  <a:gd name="T3" fmla="*/ 0 h 8"/>
                  <a:gd name="T4" fmla="*/ 0 w 15"/>
                  <a:gd name="T5" fmla="*/ 8 h 8"/>
                  <a:gd name="T6" fmla="*/ 3 w 15"/>
                  <a:gd name="T7" fmla="*/ 7 h 8"/>
                  <a:gd name="T8" fmla="*/ 3 w 15"/>
                  <a:gd name="T9" fmla="*/ 7 h 8"/>
                  <a:gd name="T10" fmla="*/ 9 w 15"/>
                  <a:gd name="T11" fmla="*/ 3 h 8"/>
                  <a:gd name="T12" fmla="*/ 7 w 15"/>
                  <a:gd name="T13" fmla="*/ 5 h 8"/>
                  <a:gd name="T14" fmla="*/ 15 w 15"/>
                  <a:gd name="T15" fmla="*/ 0 h 8"/>
                  <a:gd name="T16" fmla="*/ 15 w 1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8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2" y="6"/>
                      <a:pt x="0" y="8"/>
                    </a:cubicBezTo>
                    <a:cubicBezTo>
                      <a:pt x="1" y="8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5" y="6"/>
                      <a:pt x="7" y="4"/>
                      <a:pt x="9" y="3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0" name="iṡ1íḑê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1423" y="1107"/>
                <a:ext cx="16" cy="12"/>
              </a:xfrm>
              <a:custGeom>
                <a:avLst/>
                <a:gdLst>
                  <a:gd name="T0" fmla="*/ 6 w 8"/>
                  <a:gd name="T1" fmla="*/ 0 h 6"/>
                  <a:gd name="T2" fmla="*/ 6 w 8"/>
                  <a:gd name="T3" fmla="*/ 0 h 6"/>
                  <a:gd name="T4" fmla="*/ 5 w 8"/>
                  <a:gd name="T5" fmla="*/ 1 h 6"/>
                  <a:gd name="T6" fmla="*/ 2 w 8"/>
                  <a:gd name="T7" fmla="*/ 3 h 6"/>
                  <a:gd name="T8" fmla="*/ 0 w 8"/>
                  <a:gd name="T9" fmla="*/ 5 h 6"/>
                  <a:gd name="T10" fmla="*/ 0 w 8"/>
                  <a:gd name="T11" fmla="*/ 5 h 6"/>
                  <a:gd name="T12" fmla="*/ 0 w 8"/>
                  <a:gd name="T13" fmla="*/ 5 h 6"/>
                  <a:gd name="T14" fmla="*/ 0 w 8"/>
                  <a:gd name="T15" fmla="*/ 5 h 6"/>
                  <a:gd name="T16" fmla="*/ 1 w 8"/>
                  <a:gd name="T17" fmla="*/ 5 h 6"/>
                  <a:gd name="T18" fmla="*/ 1 w 8"/>
                  <a:gd name="T19" fmla="*/ 5 h 6"/>
                  <a:gd name="T20" fmla="*/ 2 w 8"/>
                  <a:gd name="T21" fmla="*/ 5 h 6"/>
                  <a:gd name="T22" fmla="*/ 2 w 8"/>
                  <a:gd name="T23" fmla="*/ 6 h 6"/>
                  <a:gd name="T24" fmla="*/ 3 w 8"/>
                  <a:gd name="T25" fmla="*/ 5 h 6"/>
                  <a:gd name="T26" fmla="*/ 7 w 8"/>
                  <a:gd name="T27" fmla="*/ 3 h 6"/>
                  <a:gd name="T28" fmla="*/ 7 w 8"/>
                  <a:gd name="T29" fmla="*/ 1 h 6"/>
                  <a:gd name="T30" fmla="*/ 6 w 8"/>
                  <a:gd name="T3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3"/>
                      <a:pt x="2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6" y="5"/>
                      <a:pt x="7" y="3"/>
                      <a:pt x="7" y="3"/>
                    </a:cubicBezTo>
                    <a:cubicBezTo>
                      <a:pt x="8" y="3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1" name="ísļïḑê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1437" y="1080"/>
                <a:ext cx="7" cy="6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2 h 3"/>
                  <a:gd name="T6" fmla="*/ 0 w 3"/>
                  <a:gd name="T7" fmla="*/ 2 h 3"/>
                  <a:gd name="T8" fmla="*/ 0 w 3"/>
                  <a:gd name="T9" fmla="*/ 2 h 3"/>
                  <a:gd name="T10" fmla="*/ 0 w 3"/>
                  <a:gd name="T11" fmla="*/ 2 h 3"/>
                  <a:gd name="T12" fmla="*/ 0 w 3"/>
                  <a:gd name="T13" fmla="*/ 3 h 3"/>
                  <a:gd name="T14" fmla="*/ 2 w 3"/>
                  <a:gd name="T15" fmla="*/ 1 h 3"/>
                  <a:gd name="T16" fmla="*/ 3 w 3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2" name="ïsľîḍé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571" y="1001"/>
                <a:ext cx="204" cy="148"/>
              </a:xfrm>
              <a:custGeom>
                <a:avLst/>
                <a:gdLst>
                  <a:gd name="T0" fmla="*/ 31 w 98"/>
                  <a:gd name="T1" fmla="*/ 2 h 71"/>
                  <a:gd name="T2" fmla="*/ 15 w 98"/>
                  <a:gd name="T3" fmla="*/ 7 h 71"/>
                  <a:gd name="T4" fmla="*/ 9 w 98"/>
                  <a:gd name="T5" fmla="*/ 10 h 71"/>
                  <a:gd name="T6" fmla="*/ 0 w 98"/>
                  <a:gd name="T7" fmla="*/ 14 h 71"/>
                  <a:gd name="T8" fmla="*/ 4 w 98"/>
                  <a:gd name="T9" fmla="*/ 16 h 71"/>
                  <a:gd name="T10" fmla="*/ 19 w 98"/>
                  <a:gd name="T11" fmla="*/ 16 h 71"/>
                  <a:gd name="T12" fmla="*/ 23 w 98"/>
                  <a:gd name="T13" fmla="*/ 29 h 71"/>
                  <a:gd name="T14" fmla="*/ 25 w 98"/>
                  <a:gd name="T15" fmla="*/ 34 h 71"/>
                  <a:gd name="T16" fmla="*/ 31 w 98"/>
                  <a:gd name="T17" fmla="*/ 33 h 71"/>
                  <a:gd name="T18" fmla="*/ 27 w 98"/>
                  <a:gd name="T19" fmla="*/ 42 h 71"/>
                  <a:gd name="T20" fmla="*/ 42 w 98"/>
                  <a:gd name="T21" fmla="*/ 69 h 71"/>
                  <a:gd name="T22" fmla="*/ 42 w 98"/>
                  <a:gd name="T23" fmla="*/ 69 h 71"/>
                  <a:gd name="T24" fmla="*/ 57 w 98"/>
                  <a:gd name="T25" fmla="*/ 70 h 71"/>
                  <a:gd name="T26" fmla="*/ 61 w 98"/>
                  <a:gd name="T27" fmla="*/ 51 h 71"/>
                  <a:gd name="T28" fmla="*/ 71 w 98"/>
                  <a:gd name="T29" fmla="*/ 47 h 71"/>
                  <a:gd name="T30" fmla="*/ 37 w 98"/>
                  <a:gd name="T31" fmla="*/ 2 h 71"/>
                  <a:gd name="T32" fmla="*/ 33 w 98"/>
                  <a:gd name="T33" fmla="*/ 2 h 71"/>
                  <a:gd name="T34" fmla="*/ 34 w 98"/>
                  <a:gd name="T35" fmla="*/ 2 h 71"/>
                  <a:gd name="T36" fmla="*/ 34 w 98"/>
                  <a:gd name="T37" fmla="*/ 2 h 71"/>
                  <a:gd name="T38" fmla="*/ 34 w 98"/>
                  <a:gd name="T39" fmla="*/ 2 h 71"/>
                  <a:gd name="T40" fmla="*/ 36 w 98"/>
                  <a:gd name="T41" fmla="*/ 1 h 71"/>
                  <a:gd name="T42" fmla="*/ 38 w 98"/>
                  <a:gd name="T43" fmla="*/ 1 h 71"/>
                  <a:gd name="T44" fmla="*/ 38 w 98"/>
                  <a:gd name="T45" fmla="*/ 1 h 71"/>
                  <a:gd name="T46" fmla="*/ 41 w 98"/>
                  <a:gd name="T47" fmla="*/ 1 h 71"/>
                  <a:gd name="T48" fmla="*/ 39 w 98"/>
                  <a:gd name="T49" fmla="*/ 1 h 71"/>
                  <a:gd name="T50" fmla="*/ 75 w 98"/>
                  <a:gd name="T51" fmla="*/ 44 h 71"/>
                  <a:gd name="T52" fmla="*/ 82 w 98"/>
                  <a:gd name="T53" fmla="*/ 38 h 71"/>
                  <a:gd name="T54" fmla="*/ 46 w 98"/>
                  <a:gd name="T55" fmla="*/ 0 h 71"/>
                  <a:gd name="T56" fmla="*/ 45 w 98"/>
                  <a:gd name="T57" fmla="*/ 1 h 71"/>
                  <a:gd name="T58" fmla="*/ 84 w 98"/>
                  <a:gd name="T59" fmla="*/ 38 h 71"/>
                  <a:gd name="T60" fmla="*/ 50 w 98"/>
                  <a:gd name="T61" fmla="*/ 0 h 71"/>
                  <a:gd name="T62" fmla="*/ 85 w 98"/>
                  <a:gd name="T63" fmla="*/ 37 h 71"/>
                  <a:gd name="T64" fmla="*/ 97 w 98"/>
                  <a:gd name="T65" fmla="*/ 32 h 71"/>
                  <a:gd name="T66" fmla="*/ 92 w 98"/>
                  <a:gd name="T67" fmla="*/ 25 h 71"/>
                  <a:gd name="T68" fmla="*/ 90 w 98"/>
                  <a:gd name="T69" fmla="*/ 18 h 71"/>
                  <a:gd name="T70" fmla="*/ 79 w 98"/>
                  <a:gd name="T71" fmla="*/ 8 h 71"/>
                  <a:gd name="T72" fmla="*/ 80 w 98"/>
                  <a:gd name="T73" fmla="*/ 8 h 71"/>
                  <a:gd name="T74" fmla="*/ 70 w 98"/>
                  <a:gd name="T75" fmla="*/ 2 h 71"/>
                  <a:gd name="T76" fmla="*/ 70 w 98"/>
                  <a:gd name="T77" fmla="*/ 1 h 71"/>
                  <a:gd name="T78" fmla="*/ 65 w 98"/>
                  <a:gd name="T79" fmla="*/ 1 h 71"/>
                  <a:gd name="T80" fmla="*/ 60 w 98"/>
                  <a:gd name="T81" fmla="*/ 2 h 71"/>
                  <a:gd name="T82" fmla="*/ 50 w 98"/>
                  <a:gd name="T8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8" h="71">
                    <a:moveTo>
                      <a:pt x="33" y="2"/>
                    </a:moveTo>
                    <a:cubicBezTo>
                      <a:pt x="33" y="2"/>
                      <a:pt x="32" y="2"/>
                      <a:pt x="31" y="2"/>
                    </a:cubicBezTo>
                    <a:cubicBezTo>
                      <a:pt x="21" y="3"/>
                      <a:pt x="13" y="7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1" y="9"/>
                      <a:pt x="9" y="10"/>
                    </a:cubicBezTo>
                    <a:cubicBezTo>
                      <a:pt x="9" y="10"/>
                      <a:pt x="3" y="11"/>
                      <a:pt x="1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1" y="16"/>
                      <a:pt x="15" y="16"/>
                      <a:pt x="17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26" y="24"/>
                      <a:pt x="24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4" y="30"/>
                      <a:pt x="25" y="31"/>
                    </a:cubicBezTo>
                    <a:cubicBezTo>
                      <a:pt x="25" y="32"/>
                      <a:pt x="25" y="33"/>
                      <a:pt x="25" y="34"/>
                    </a:cubicBezTo>
                    <a:cubicBezTo>
                      <a:pt x="27" y="34"/>
                      <a:pt x="28" y="33"/>
                      <a:pt x="29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4" y="35"/>
                      <a:pt x="33" y="38"/>
                      <a:pt x="33" y="38"/>
                    </a:cubicBezTo>
                    <a:cubicBezTo>
                      <a:pt x="31" y="40"/>
                      <a:pt x="28" y="40"/>
                      <a:pt x="27" y="42"/>
                    </a:cubicBezTo>
                    <a:cubicBezTo>
                      <a:pt x="26" y="43"/>
                      <a:pt x="25" y="46"/>
                      <a:pt x="26" y="48"/>
                    </a:cubicBezTo>
                    <a:cubicBezTo>
                      <a:pt x="26" y="48"/>
                      <a:pt x="37" y="67"/>
                      <a:pt x="42" y="69"/>
                    </a:cubicBezTo>
                    <a:cubicBezTo>
                      <a:pt x="40" y="30"/>
                      <a:pt x="38" y="13"/>
                      <a:pt x="35" y="5"/>
                    </a:cubicBezTo>
                    <a:cubicBezTo>
                      <a:pt x="38" y="12"/>
                      <a:pt x="39" y="26"/>
                      <a:pt x="42" y="69"/>
                    </a:cubicBezTo>
                    <a:cubicBezTo>
                      <a:pt x="50" y="70"/>
                      <a:pt x="53" y="71"/>
                      <a:pt x="55" y="71"/>
                    </a:cubicBezTo>
                    <a:cubicBezTo>
                      <a:pt x="56" y="71"/>
                      <a:pt x="56" y="70"/>
                      <a:pt x="57" y="70"/>
                    </a:cubicBezTo>
                    <a:cubicBezTo>
                      <a:pt x="58" y="68"/>
                      <a:pt x="60" y="56"/>
                      <a:pt x="60" y="56"/>
                    </a:cubicBezTo>
                    <a:cubicBezTo>
                      <a:pt x="61" y="55"/>
                      <a:pt x="60" y="53"/>
                      <a:pt x="61" y="51"/>
                    </a:cubicBezTo>
                    <a:cubicBezTo>
                      <a:pt x="61" y="50"/>
                      <a:pt x="61" y="50"/>
                      <a:pt x="65" y="49"/>
                    </a:cubicBezTo>
                    <a:cubicBezTo>
                      <a:pt x="67" y="48"/>
                      <a:pt x="69" y="48"/>
                      <a:pt x="71" y="4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6" y="2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moveTo>
                      <a:pt x="36" y="1"/>
                    </a:moveTo>
                    <a:cubicBezTo>
                      <a:pt x="36" y="1"/>
                      <a:pt x="35" y="1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2"/>
                      <a:pt x="36" y="2"/>
                      <a:pt x="37" y="2"/>
                    </a:cubicBezTo>
                    <a:cubicBezTo>
                      <a:pt x="36" y="1"/>
                      <a:pt x="36" y="1"/>
                      <a:pt x="36" y="1"/>
                    </a:cubicBezTo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8" y="1"/>
                      <a:pt x="38" y="1"/>
                      <a:pt x="38" y="1"/>
                    </a:cubicBezTo>
                    <a:moveTo>
                      <a:pt x="43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5" y="46"/>
                      <a:pt x="75" y="45"/>
                      <a:pt x="75" y="44"/>
                    </a:cubicBezTo>
                    <a:cubicBezTo>
                      <a:pt x="75" y="42"/>
                      <a:pt x="76" y="41"/>
                      <a:pt x="77" y="40"/>
                    </a:cubicBezTo>
                    <a:cubicBezTo>
                      <a:pt x="79" y="39"/>
                      <a:pt x="81" y="39"/>
                      <a:pt x="82" y="38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46" y="0"/>
                    </a:moveTo>
                    <a:cubicBezTo>
                      <a:pt x="45" y="0"/>
                      <a:pt x="45" y="0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50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8" y="37"/>
                      <a:pt x="90" y="36"/>
                      <a:pt x="91" y="35"/>
                    </a:cubicBezTo>
                    <a:cubicBezTo>
                      <a:pt x="93" y="34"/>
                      <a:pt x="95" y="34"/>
                      <a:pt x="97" y="32"/>
                    </a:cubicBezTo>
                    <a:cubicBezTo>
                      <a:pt x="97" y="32"/>
                      <a:pt x="98" y="32"/>
                      <a:pt x="97" y="30"/>
                    </a:cubicBezTo>
                    <a:cubicBezTo>
                      <a:pt x="95" y="28"/>
                      <a:pt x="93" y="27"/>
                      <a:pt x="92" y="25"/>
                    </a:cubicBezTo>
                    <a:cubicBezTo>
                      <a:pt x="91" y="24"/>
                      <a:pt x="91" y="22"/>
                      <a:pt x="90" y="21"/>
                    </a:cubicBezTo>
                    <a:cubicBezTo>
                      <a:pt x="89" y="19"/>
                      <a:pt x="90" y="19"/>
                      <a:pt x="90" y="18"/>
                    </a:cubicBezTo>
                    <a:cubicBezTo>
                      <a:pt x="92" y="17"/>
                      <a:pt x="91" y="16"/>
                      <a:pt x="88" y="15"/>
                    </a:cubicBezTo>
                    <a:cubicBezTo>
                      <a:pt x="80" y="9"/>
                      <a:pt x="80" y="9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7" y="5"/>
                      <a:pt x="72" y="7"/>
                      <a:pt x="71" y="3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5" y="1"/>
                    </a:cubicBezTo>
                    <a:cubicBezTo>
                      <a:pt x="63" y="1"/>
                      <a:pt x="61" y="1"/>
                      <a:pt x="61" y="1"/>
                    </a:cubicBezTo>
                    <a:cubicBezTo>
                      <a:pt x="60" y="1"/>
                      <a:pt x="60" y="2"/>
                      <a:pt x="60" y="2"/>
                    </a:cubicBezTo>
                    <a:cubicBezTo>
                      <a:pt x="58" y="2"/>
                      <a:pt x="57" y="1"/>
                      <a:pt x="55" y="0"/>
                    </a:cubicBezTo>
                    <a:cubicBezTo>
                      <a:pt x="54" y="0"/>
                      <a:pt x="52" y="0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3" name="iṥ1ïḋe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1510" y="1103"/>
                <a:ext cx="11" cy="10"/>
              </a:xfrm>
              <a:custGeom>
                <a:avLst/>
                <a:gdLst>
                  <a:gd name="T0" fmla="*/ 4 w 5"/>
                  <a:gd name="T1" fmla="*/ 0 h 5"/>
                  <a:gd name="T2" fmla="*/ 4 w 5"/>
                  <a:gd name="T3" fmla="*/ 0 h 5"/>
                  <a:gd name="T4" fmla="*/ 0 w 5"/>
                  <a:gd name="T5" fmla="*/ 2 h 5"/>
                  <a:gd name="T6" fmla="*/ 2 w 5"/>
                  <a:gd name="T7" fmla="*/ 5 h 5"/>
                  <a:gd name="T8" fmla="*/ 2 w 5"/>
                  <a:gd name="T9" fmla="*/ 5 h 5"/>
                  <a:gd name="T10" fmla="*/ 5 w 5"/>
                  <a:gd name="T11" fmla="*/ 2 h 5"/>
                  <a:gd name="T12" fmla="*/ 4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" y="1"/>
                      <a:pt x="0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5" y="2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4" name="iṣḻíḑè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1517" y="1007"/>
                <a:ext cx="100" cy="39"/>
              </a:xfrm>
              <a:custGeom>
                <a:avLst/>
                <a:gdLst>
                  <a:gd name="T0" fmla="*/ 25 w 48"/>
                  <a:gd name="T1" fmla="*/ 6 h 19"/>
                  <a:gd name="T2" fmla="*/ 19 w 48"/>
                  <a:gd name="T3" fmla="*/ 8 h 19"/>
                  <a:gd name="T4" fmla="*/ 17 w 48"/>
                  <a:gd name="T5" fmla="*/ 8 h 19"/>
                  <a:gd name="T6" fmla="*/ 16 w 48"/>
                  <a:gd name="T7" fmla="*/ 10 h 19"/>
                  <a:gd name="T8" fmla="*/ 16 w 48"/>
                  <a:gd name="T9" fmla="*/ 10 h 19"/>
                  <a:gd name="T10" fmla="*/ 9 w 48"/>
                  <a:gd name="T11" fmla="*/ 13 h 19"/>
                  <a:gd name="T12" fmla="*/ 10 w 48"/>
                  <a:gd name="T13" fmla="*/ 13 h 19"/>
                  <a:gd name="T14" fmla="*/ 10 w 48"/>
                  <a:gd name="T15" fmla="*/ 14 h 19"/>
                  <a:gd name="T16" fmla="*/ 13 w 48"/>
                  <a:gd name="T17" fmla="*/ 13 h 19"/>
                  <a:gd name="T18" fmla="*/ 9 w 48"/>
                  <a:gd name="T19" fmla="*/ 14 h 19"/>
                  <a:gd name="T20" fmla="*/ 9 w 48"/>
                  <a:gd name="T21" fmla="*/ 14 h 19"/>
                  <a:gd name="T22" fmla="*/ 5 w 48"/>
                  <a:gd name="T23" fmla="*/ 16 h 19"/>
                  <a:gd name="T24" fmla="*/ 0 w 48"/>
                  <a:gd name="T25" fmla="*/ 18 h 19"/>
                  <a:gd name="T26" fmla="*/ 0 w 48"/>
                  <a:gd name="T27" fmla="*/ 19 h 19"/>
                  <a:gd name="T28" fmla="*/ 0 w 48"/>
                  <a:gd name="T29" fmla="*/ 19 h 19"/>
                  <a:gd name="T30" fmla="*/ 4 w 48"/>
                  <a:gd name="T31" fmla="*/ 18 h 19"/>
                  <a:gd name="T32" fmla="*/ 10 w 48"/>
                  <a:gd name="T33" fmla="*/ 17 h 19"/>
                  <a:gd name="T34" fmla="*/ 11 w 48"/>
                  <a:gd name="T35" fmla="*/ 17 h 19"/>
                  <a:gd name="T36" fmla="*/ 10 w 48"/>
                  <a:gd name="T37" fmla="*/ 17 h 19"/>
                  <a:gd name="T38" fmla="*/ 11 w 48"/>
                  <a:gd name="T39" fmla="*/ 17 h 19"/>
                  <a:gd name="T40" fmla="*/ 17 w 48"/>
                  <a:gd name="T41" fmla="*/ 14 h 19"/>
                  <a:gd name="T42" fmla="*/ 16 w 48"/>
                  <a:gd name="T43" fmla="*/ 14 h 19"/>
                  <a:gd name="T44" fmla="*/ 21 w 48"/>
                  <a:gd name="T45" fmla="*/ 11 h 19"/>
                  <a:gd name="T46" fmla="*/ 23 w 48"/>
                  <a:gd name="T47" fmla="*/ 10 h 19"/>
                  <a:gd name="T48" fmla="*/ 25 w 48"/>
                  <a:gd name="T49" fmla="*/ 6 h 19"/>
                  <a:gd name="T50" fmla="*/ 28 w 48"/>
                  <a:gd name="T51" fmla="*/ 5 h 19"/>
                  <a:gd name="T52" fmla="*/ 27 w 48"/>
                  <a:gd name="T53" fmla="*/ 5 h 19"/>
                  <a:gd name="T54" fmla="*/ 25 w 48"/>
                  <a:gd name="T55" fmla="*/ 9 h 19"/>
                  <a:gd name="T56" fmla="*/ 26 w 48"/>
                  <a:gd name="T57" fmla="*/ 9 h 19"/>
                  <a:gd name="T58" fmla="*/ 28 w 48"/>
                  <a:gd name="T59" fmla="*/ 5 h 19"/>
                  <a:gd name="T60" fmla="*/ 26 w 48"/>
                  <a:gd name="T61" fmla="*/ 4 h 19"/>
                  <a:gd name="T62" fmla="*/ 19 w 48"/>
                  <a:gd name="T63" fmla="*/ 7 h 19"/>
                  <a:gd name="T64" fmla="*/ 19 w 48"/>
                  <a:gd name="T65" fmla="*/ 7 h 19"/>
                  <a:gd name="T66" fmla="*/ 23 w 48"/>
                  <a:gd name="T67" fmla="*/ 6 h 19"/>
                  <a:gd name="T68" fmla="*/ 21 w 48"/>
                  <a:gd name="T69" fmla="*/ 7 h 19"/>
                  <a:gd name="T70" fmla="*/ 25 w 48"/>
                  <a:gd name="T71" fmla="*/ 6 h 19"/>
                  <a:gd name="T72" fmla="*/ 26 w 48"/>
                  <a:gd name="T73" fmla="*/ 4 h 19"/>
                  <a:gd name="T74" fmla="*/ 29 w 48"/>
                  <a:gd name="T75" fmla="*/ 4 h 19"/>
                  <a:gd name="T76" fmla="*/ 28 w 48"/>
                  <a:gd name="T77" fmla="*/ 4 h 19"/>
                  <a:gd name="T78" fmla="*/ 27 w 48"/>
                  <a:gd name="T79" fmla="*/ 5 h 19"/>
                  <a:gd name="T80" fmla="*/ 28 w 48"/>
                  <a:gd name="T81" fmla="*/ 5 h 19"/>
                  <a:gd name="T82" fmla="*/ 29 w 48"/>
                  <a:gd name="T83" fmla="*/ 4 h 19"/>
                  <a:gd name="T84" fmla="*/ 29 w 48"/>
                  <a:gd name="T85" fmla="*/ 4 h 19"/>
                  <a:gd name="T86" fmla="*/ 29 w 48"/>
                  <a:gd name="T87" fmla="*/ 4 h 19"/>
                  <a:gd name="T88" fmla="*/ 48 w 48"/>
                  <a:gd name="T89" fmla="*/ 0 h 19"/>
                  <a:gd name="T90" fmla="*/ 42 w 48"/>
                  <a:gd name="T91" fmla="*/ 1 h 19"/>
                  <a:gd name="T92" fmla="*/ 31 w 48"/>
                  <a:gd name="T93" fmla="*/ 3 h 19"/>
                  <a:gd name="T94" fmla="*/ 30 w 48"/>
                  <a:gd name="T95" fmla="*/ 4 h 19"/>
                  <a:gd name="T96" fmla="*/ 31 w 48"/>
                  <a:gd name="T97" fmla="*/ 4 h 19"/>
                  <a:gd name="T98" fmla="*/ 30 w 48"/>
                  <a:gd name="T99" fmla="*/ 4 h 19"/>
                  <a:gd name="T100" fmla="*/ 29 w 48"/>
                  <a:gd name="T101" fmla="*/ 7 h 19"/>
                  <a:gd name="T102" fmla="*/ 35 w 48"/>
                  <a:gd name="T103" fmla="*/ 5 h 19"/>
                  <a:gd name="T104" fmla="*/ 35 w 48"/>
                  <a:gd name="T105" fmla="*/ 5 h 19"/>
                  <a:gd name="T106" fmla="*/ 34 w 48"/>
                  <a:gd name="T107" fmla="*/ 5 h 19"/>
                  <a:gd name="T108" fmla="*/ 44 w 48"/>
                  <a:gd name="T109" fmla="*/ 1 h 19"/>
                  <a:gd name="T110" fmla="*/ 41 w 48"/>
                  <a:gd name="T111" fmla="*/ 2 h 19"/>
                  <a:gd name="T112" fmla="*/ 48 w 48"/>
                  <a:gd name="T1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" h="19">
                    <a:moveTo>
                      <a:pt x="25" y="6"/>
                    </a:moveTo>
                    <a:cubicBezTo>
                      <a:pt x="23" y="7"/>
                      <a:pt x="21" y="7"/>
                      <a:pt x="19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7" y="8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10"/>
                      <a:pt x="9" y="13"/>
                      <a:pt x="9" y="13"/>
                    </a:cubicBezTo>
                    <a:cubicBezTo>
                      <a:pt x="9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3" y="13"/>
                    </a:cubicBezTo>
                    <a:cubicBezTo>
                      <a:pt x="11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4" y="17"/>
                      <a:pt x="1" y="17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19"/>
                      <a:pt x="4" y="18"/>
                    </a:cubicBezTo>
                    <a:cubicBezTo>
                      <a:pt x="6" y="18"/>
                      <a:pt x="8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2" y="17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3"/>
                      <a:pt x="20" y="11"/>
                      <a:pt x="21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5" y="6"/>
                      <a:pt x="25" y="6"/>
                      <a:pt x="25" y="6"/>
                    </a:cubicBezTo>
                    <a:moveTo>
                      <a:pt x="28" y="5"/>
                    </a:moveTo>
                    <a:cubicBezTo>
                      <a:pt x="28" y="5"/>
                      <a:pt x="27" y="5"/>
                      <a:pt x="27" y="5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8" y="5"/>
                      <a:pt x="28" y="5"/>
                      <a:pt x="28" y="5"/>
                    </a:cubicBezTo>
                    <a:moveTo>
                      <a:pt x="26" y="4"/>
                    </a:moveTo>
                    <a:cubicBezTo>
                      <a:pt x="23" y="5"/>
                      <a:pt x="19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1" y="7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2" y="6"/>
                      <a:pt x="23" y="6"/>
                      <a:pt x="25" y="6"/>
                    </a:cubicBezTo>
                    <a:cubicBezTo>
                      <a:pt x="26" y="4"/>
                      <a:pt x="26" y="4"/>
                      <a:pt x="26" y="4"/>
                    </a:cubicBezTo>
                    <a:moveTo>
                      <a:pt x="29" y="4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8" y="5"/>
                      <a:pt x="28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48" y="0"/>
                    </a:moveTo>
                    <a:cubicBezTo>
                      <a:pt x="46" y="0"/>
                      <a:pt x="42" y="1"/>
                      <a:pt x="42" y="1"/>
                    </a:cubicBezTo>
                    <a:cubicBezTo>
                      <a:pt x="42" y="1"/>
                      <a:pt x="34" y="2"/>
                      <a:pt x="31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32" y="6"/>
                      <a:pt x="34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44" y="2"/>
                      <a:pt x="44" y="1"/>
                    </a:cubicBezTo>
                    <a:cubicBezTo>
                      <a:pt x="42" y="2"/>
                      <a:pt x="42" y="2"/>
                      <a:pt x="41" y="2"/>
                    </a:cubicBezTo>
                    <a:cubicBezTo>
                      <a:pt x="43" y="1"/>
                      <a:pt x="46" y="1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5" name="îṩ1ïḍê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1471" y="1051"/>
                <a:ext cx="21" cy="14"/>
              </a:xfrm>
              <a:custGeom>
                <a:avLst/>
                <a:gdLst>
                  <a:gd name="T0" fmla="*/ 10 w 10"/>
                  <a:gd name="T1" fmla="*/ 0 h 7"/>
                  <a:gd name="T2" fmla="*/ 10 w 10"/>
                  <a:gd name="T3" fmla="*/ 0 h 7"/>
                  <a:gd name="T4" fmla="*/ 6 w 10"/>
                  <a:gd name="T5" fmla="*/ 2 h 7"/>
                  <a:gd name="T6" fmla="*/ 6 w 10"/>
                  <a:gd name="T7" fmla="*/ 2 h 7"/>
                  <a:gd name="T8" fmla="*/ 6 w 10"/>
                  <a:gd name="T9" fmla="*/ 2 h 7"/>
                  <a:gd name="T10" fmla="*/ 4 w 10"/>
                  <a:gd name="T11" fmla="*/ 4 h 7"/>
                  <a:gd name="T12" fmla="*/ 5 w 10"/>
                  <a:gd name="T13" fmla="*/ 3 h 7"/>
                  <a:gd name="T14" fmla="*/ 5 w 10"/>
                  <a:gd name="T15" fmla="*/ 2 h 7"/>
                  <a:gd name="T16" fmla="*/ 5 w 10"/>
                  <a:gd name="T17" fmla="*/ 2 h 7"/>
                  <a:gd name="T18" fmla="*/ 3 w 10"/>
                  <a:gd name="T19" fmla="*/ 3 h 7"/>
                  <a:gd name="T20" fmla="*/ 3 w 10"/>
                  <a:gd name="T21" fmla="*/ 3 h 7"/>
                  <a:gd name="T22" fmla="*/ 3 w 10"/>
                  <a:gd name="T23" fmla="*/ 3 h 7"/>
                  <a:gd name="T24" fmla="*/ 0 w 10"/>
                  <a:gd name="T25" fmla="*/ 5 h 7"/>
                  <a:gd name="T26" fmla="*/ 0 w 10"/>
                  <a:gd name="T27" fmla="*/ 5 h 7"/>
                  <a:gd name="T28" fmla="*/ 0 w 10"/>
                  <a:gd name="T29" fmla="*/ 5 h 7"/>
                  <a:gd name="T30" fmla="*/ 0 w 10"/>
                  <a:gd name="T31" fmla="*/ 5 h 7"/>
                  <a:gd name="T32" fmla="*/ 4 w 10"/>
                  <a:gd name="T33" fmla="*/ 4 h 7"/>
                  <a:gd name="T34" fmla="*/ 0 w 10"/>
                  <a:gd name="T35" fmla="*/ 7 h 7"/>
                  <a:gd name="T36" fmla="*/ 0 w 10"/>
                  <a:gd name="T37" fmla="*/ 7 h 7"/>
                  <a:gd name="T38" fmla="*/ 0 w 10"/>
                  <a:gd name="T39" fmla="*/ 7 h 7"/>
                  <a:gd name="T40" fmla="*/ 4 w 10"/>
                  <a:gd name="T41" fmla="*/ 6 h 7"/>
                  <a:gd name="T42" fmla="*/ 6 w 10"/>
                  <a:gd name="T43" fmla="*/ 4 h 7"/>
                  <a:gd name="T44" fmla="*/ 6 w 10"/>
                  <a:gd name="T45" fmla="*/ 4 h 7"/>
                  <a:gd name="T46" fmla="*/ 6 w 10"/>
                  <a:gd name="T47" fmla="*/ 4 h 7"/>
                  <a:gd name="T48" fmla="*/ 9 w 10"/>
                  <a:gd name="T49" fmla="*/ 1 h 7"/>
                  <a:gd name="T50" fmla="*/ 10 w 10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7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4" y="4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3" y="6"/>
                      <a:pt x="4" y="6"/>
                    </a:cubicBezTo>
                    <a:cubicBezTo>
                      <a:pt x="4" y="5"/>
                      <a:pt x="4" y="5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9" y="1"/>
                    </a:cubicBezTo>
                    <a:cubicBezTo>
                      <a:pt x="10" y="1"/>
                      <a:pt x="10" y="1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6" name="íSľïḓê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467" y="1063"/>
                <a:ext cx="114" cy="84"/>
              </a:xfrm>
              <a:custGeom>
                <a:avLst/>
                <a:gdLst>
                  <a:gd name="T0" fmla="*/ 22 w 55"/>
                  <a:gd name="T1" fmla="*/ 30 h 40"/>
                  <a:gd name="T2" fmla="*/ 15 w 55"/>
                  <a:gd name="T3" fmla="*/ 32 h 40"/>
                  <a:gd name="T4" fmla="*/ 14 w 55"/>
                  <a:gd name="T5" fmla="*/ 35 h 40"/>
                  <a:gd name="T6" fmla="*/ 15 w 55"/>
                  <a:gd name="T7" fmla="*/ 35 h 40"/>
                  <a:gd name="T8" fmla="*/ 20 w 55"/>
                  <a:gd name="T9" fmla="*/ 34 h 40"/>
                  <a:gd name="T10" fmla="*/ 22 w 55"/>
                  <a:gd name="T11" fmla="*/ 30 h 40"/>
                  <a:gd name="T12" fmla="*/ 24 w 55"/>
                  <a:gd name="T13" fmla="*/ 30 h 40"/>
                  <a:gd name="T14" fmla="*/ 24 w 55"/>
                  <a:gd name="T15" fmla="*/ 30 h 40"/>
                  <a:gd name="T16" fmla="*/ 22 w 55"/>
                  <a:gd name="T17" fmla="*/ 33 h 40"/>
                  <a:gd name="T18" fmla="*/ 22 w 55"/>
                  <a:gd name="T19" fmla="*/ 33 h 40"/>
                  <a:gd name="T20" fmla="*/ 24 w 55"/>
                  <a:gd name="T21" fmla="*/ 30 h 40"/>
                  <a:gd name="T22" fmla="*/ 39 w 55"/>
                  <a:gd name="T23" fmla="*/ 4 h 40"/>
                  <a:gd name="T24" fmla="*/ 32 w 55"/>
                  <a:gd name="T25" fmla="*/ 19 h 40"/>
                  <a:gd name="T26" fmla="*/ 32 w 55"/>
                  <a:gd name="T27" fmla="*/ 21 h 40"/>
                  <a:gd name="T28" fmla="*/ 26 w 55"/>
                  <a:gd name="T29" fmla="*/ 29 h 40"/>
                  <a:gd name="T30" fmla="*/ 24 w 55"/>
                  <a:gd name="T31" fmla="*/ 33 h 40"/>
                  <a:gd name="T32" fmla="*/ 31 w 55"/>
                  <a:gd name="T33" fmla="*/ 36 h 40"/>
                  <a:gd name="T34" fmla="*/ 27 w 55"/>
                  <a:gd name="T35" fmla="*/ 37 h 40"/>
                  <a:gd name="T36" fmla="*/ 40 w 55"/>
                  <a:gd name="T37" fmla="*/ 40 h 40"/>
                  <a:gd name="T38" fmla="*/ 42 w 55"/>
                  <a:gd name="T39" fmla="*/ 39 h 40"/>
                  <a:gd name="T40" fmla="*/ 41 w 55"/>
                  <a:gd name="T41" fmla="*/ 39 h 40"/>
                  <a:gd name="T42" fmla="*/ 36 w 55"/>
                  <a:gd name="T43" fmla="*/ 34 h 40"/>
                  <a:gd name="T44" fmla="*/ 43 w 55"/>
                  <a:gd name="T45" fmla="*/ 36 h 40"/>
                  <a:gd name="T46" fmla="*/ 44 w 55"/>
                  <a:gd name="T47" fmla="*/ 37 h 40"/>
                  <a:gd name="T48" fmla="*/ 44 w 55"/>
                  <a:gd name="T49" fmla="*/ 37 h 40"/>
                  <a:gd name="T50" fmla="*/ 46 w 55"/>
                  <a:gd name="T51" fmla="*/ 31 h 40"/>
                  <a:gd name="T52" fmla="*/ 39 w 55"/>
                  <a:gd name="T53" fmla="*/ 26 h 40"/>
                  <a:gd name="T54" fmla="*/ 43 w 55"/>
                  <a:gd name="T55" fmla="*/ 21 h 40"/>
                  <a:gd name="T56" fmla="*/ 43 w 55"/>
                  <a:gd name="T57" fmla="*/ 21 h 40"/>
                  <a:gd name="T58" fmla="*/ 48 w 55"/>
                  <a:gd name="T59" fmla="*/ 25 h 40"/>
                  <a:gd name="T60" fmla="*/ 50 w 55"/>
                  <a:gd name="T61" fmla="*/ 27 h 40"/>
                  <a:gd name="T62" fmla="*/ 50 w 55"/>
                  <a:gd name="T63" fmla="*/ 27 h 40"/>
                  <a:gd name="T64" fmla="*/ 55 w 55"/>
                  <a:gd name="T65" fmla="*/ 19 h 40"/>
                  <a:gd name="T66" fmla="*/ 55 w 55"/>
                  <a:gd name="T67" fmla="*/ 18 h 40"/>
                  <a:gd name="T68" fmla="*/ 40 w 55"/>
                  <a:gd name="T69" fmla="*/ 15 h 40"/>
                  <a:gd name="T70" fmla="*/ 45 w 55"/>
                  <a:gd name="T71" fmla="*/ 12 h 40"/>
                  <a:gd name="T72" fmla="*/ 47 w 55"/>
                  <a:gd name="T73" fmla="*/ 11 h 40"/>
                  <a:gd name="T74" fmla="*/ 39 w 55"/>
                  <a:gd name="T75" fmla="*/ 4 h 40"/>
                  <a:gd name="T76" fmla="*/ 37 w 55"/>
                  <a:gd name="T77" fmla="*/ 4 h 40"/>
                  <a:gd name="T78" fmla="*/ 30 w 55"/>
                  <a:gd name="T79" fmla="*/ 18 h 40"/>
                  <a:gd name="T80" fmla="*/ 30 w 55"/>
                  <a:gd name="T81" fmla="*/ 18 h 40"/>
                  <a:gd name="T82" fmla="*/ 38 w 55"/>
                  <a:gd name="T83" fmla="*/ 4 h 40"/>
                  <a:gd name="T84" fmla="*/ 38 w 55"/>
                  <a:gd name="T85" fmla="*/ 4 h 40"/>
                  <a:gd name="T86" fmla="*/ 37 w 55"/>
                  <a:gd name="T87" fmla="*/ 4 h 40"/>
                  <a:gd name="T88" fmla="*/ 22 w 55"/>
                  <a:gd name="T89" fmla="*/ 0 h 40"/>
                  <a:gd name="T90" fmla="*/ 18 w 55"/>
                  <a:gd name="T91" fmla="*/ 0 h 40"/>
                  <a:gd name="T92" fmla="*/ 3 w 55"/>
                  <a:gd name="T93" fmla="*/ 14 h 40"/>
                  <a:gd name="T94" fmla="*/ 7 w 55"/>
                  <a:gd name="T95" fmla="*/ 15 h 40"/>
                  <a:gd name="T96" fmla="*/ 15 w 55"/>
                  <a:gd name="T97" fmla="*/ 14 h 40"/>
                  <a:gd name="T98" fmla="*/ 19 w 55"/>
                  <a:gd name="T99" fmla="*/ 12 h 40"/>
                  <a:gd name="T100" fmla="*/ 23 w 55"/>
                  <a:gd name="T101" fmla="*/ 11 h 40"/>
                  <a:gd name="T102" fmla="*/ 25 w 55"/>
                  <a:gd name="T103" fmla="*/ 13 h 40"/>
                  <a:gd name="T104" fmla="*/ 28 w 55"/>
                  <a:gd name="T105" fmla="*/ 17 h 40"/>
                  <a:gd name="T106" fmla="*/ 29 w 55"/>
                  <a:gd name="T107" fmla="*/ 17 h 40"/>
                  <a:gd name="T108" fmla="*/ 36 w 55"/>
                  <a:gd name="T109" fmla="*/ 4 h 40"/>
                  <a:gd name="T110" fmla="*/ 36 w 55"/>
                  <a:gd name="T111" fmla="*/ 4 h 40"/>
                  <a:gd name="T112" fmla="*/ 33 w 55"/>
                  <a:gd name="T113" fmla="*/ 1 h 40"/>
                  <a:gd name="T114" fmla="*/ 33 w 55"/>
                  <a:gd name="T115" fmla="*/ 1 h 40"/>
                  <a:gd name="T116" fmla="*/ 26 w 55"/>
                  <a:gd name="T117" fmla="*/ 3 h 40"/>
                  <a:gd name="T118" fmla="*/ 24 w 55"/>
                  <a:gd name="T119" fmla="*/ 4 h 40"/>
                  <a:gd name="T120" fmla="*/ 24 w 55"/>
                  <a:gd name="T121" fmla="*/ 4 h 40"/>
                  <a:gd name="T122" fmla="*/ 23 w 55"/>
                  <a:gd name="T123" fmla="*/ 0 h 40"/>
                  <a:gd name="T124" fmla="*/ 22 w 55"/>
                  <a:gd name="T1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" h="40">
                    <a:moveTo>
                      <a:pt x="22" y="30"/>
                    </a:moveTo>
                    <a:cubicBezTo>
                      <a:pt x="20" y="31"/>
                      <a:pt x="17" y="31"/>
                      <a:pt x="15" y="32"/>
                    </a:cubicBezTo>
                    <a:cubicBezTo>
                      <a:pt x="14" y="33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6" y="35"/>
                      <a:pt x="18" y="35"/>
                      <a:pt x="20" y="34"/>
                    </a:cubicBezTo>
                    <a:cubicBezTo>
                      <a:pt x="22" y="30"/>
                      <a:pt x="22" y="30"/>
                      <a:pt x="22" y="30"/>
                    </a:cubicBezTo>
                    <a:moveTo>
                      <a:pt x="24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0"/>
                      <a:pt x="24" y="30"/>
                      <a:pt x="24" y="30"/>
                    </a:cubicBezTo>
                    <a:moveTo>
                      <a:pt x="39" y="4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2" y="20"/>
                      <a:pt x="32" y="21"/>
                    </a:cubicBezTo>
                    <a:cubicBezTo>
                      <a:pt x="32" y="21"/>
                      <a:pt x="32" y="26"/>
                      <a:pt x="26" y="29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3"/>
                      <a:pt x="27" y="34"/>
                      <a:pt x="31" y="36"/>
                    </a:cubicBezTo>
                    <a:cubicBezTo>
                      <a:pt x="30" y="36"/>
                      <a:pt x="30" y="36"/>
                      <a:pt x="27" y="37"/>
                    </a:cubicBezTo>
                    <a:cubicBezTo>
                      <a:pt x="29" y="38"/>
                      <a:pt x="36" y="40"/>
                      <a:pt x="40" y="40"/>
                    </a:cubicBezTo>
                    <a:cubicBezTo>
                      <a:pt x="41" y="40"/>
                      <a:pt x="41" y="40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1" y="39"/>
                      <a:pt x="41" y="39"/>
                      <a:pt x="36" y="34"/>
                    </a:cubicBezTo>
                    <a:cubicBezTo>
                      <a:pt x="40" y="34"/>
                      <a:pt x="41" y="35"/>
                      <a:pt x="43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6"/>
                      <a:pt x="47" y="32"/>
                      <a:pt x="46" y="31"/>
                    </a:cubicBezTo>
                    <a:cubicBezTo>
                      <a:pt x="44" y="29"/>
                      <a:pt x="40" y="29"/>
                      <a:pt x="39" y="26"/>
                    </a:cubicBezTo>
                    <a:cubicBezTo>
                      <a:pt x="38" y="23"/>
                      <a:pt x="43" y="21"/>
                      <a:pt x="43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5" y="21"/>
                      <a:pt x="48" y="25"/>
                      <a:pt x="48" y="25"/>
                    </a:cubicBezTo>
                    <a:cubicBezTo>
                      <a:pt x="49" y="26"/>
                      <a:pt x="49" y="27"/>
                      <a:pt x="50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2" y="27"/>
                      <a:pt x="55" y="19"/>
                      <a:pt x="55" y="19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1" y="14"/>
                      <a:pt x="41" y="14"/>
                      <a:pt x="45" y="12"/>
                    </a:cubicBezTo>
                    <a:cubicBezTo>
                      <a:pt x="46" y="12"/>
                      <a:pt x="47" y="11"/>
                      <a:pt x="47" y="11"/>
                    </a:cubicBezTo>
                    <a:cubicBezTo>
                      <a:pt x="47" y="10"/>
                      <a:pt x="42" y="5"/>
                      <a:pt x="39" y="4"/>
                    </a:cubicBezTo>
                    <a:moveTo>
                      <a:pt x="37" y="4"/>
                    </a:move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moveTo>
                      <a:pt x="22" y="0"/>
                    </a:moveTo>
                    <a:cubicBezTo>
                      <a:pt x="21" y="0"/>
                      <a:pt x="19" y="0"/>
                      <a:pt x="18" y="0"/>
                    </a:cubicBezTo>
                    <a:cubicBezTo>
                      <a:pt x="14" y="1"/>
                      <a:pt x="0" y="13"/>
                      <a:pt x="3" y="14"/>
                    </a:cubicBezTo>
                    <a:cubicBezTo>
                      <a:pt x="4" y="15"/>
                      <a:pt x="5" y="15"/>
                      <a:pt x="7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5" y="13"/>
                      <a:pt x="15" y="13"/>
                      <a:pt x="19" y="12"/>
                    </a:cubicBezTo>
                    <a:cubicBezTo>
                      <a:pt x="22" y="12"/>
                      <a:pt x="22" y="11"/>
                      <a:pt x="23" y="11"/>
                    </a:cubicBezTo>
                    <a:cubicBezTo>
                      <a:pt x="23" y="11"/>
                      <a:pt x="25" y="13"/>
                      <a:pt x="25" y="13"/>
                    </a:cubicBezTo>
                    <a:cubicBezTo>
                      <a:pt x="27" y="14"/>
                      <a:pt x="27" y="16"/>
                      <a:pt x="28" y="17"/>
                    </a:cubicBezTo>
                    <a:cubicBezTo>
                      <a:pt x="28" y="17"/>
                      <a:pt x="29" y="17"/>
                      <a:pt x="29" y="17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4"/>
                      <a:pt x="35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1" y="1"/>
                      <a:pt x="28" y="3"/>
                      <a:pt x="26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7" name="iṧḷîḍe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1454" y="106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0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8" name="ísľïḍé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1621" y="1074"/>
                <a:ext cx="13" cy="6"/>
              </a:xfrm>
              <a:custGeom>
                <a:avLst/>
                <a:gdLst>
                  <a:gd name="T0" fmla="*/ 4 w 6"/>
                  <a:gd name="T1" fmla="*/ 0 h 3"/>
                  <a:gd name="T2" fmla="*/ 4 w 6"/>
                  <a:gd name="T3" fmla="*/ 0 h 3"/>
                  <a:gd name="T4" fmla="*/ 1 w 6"/>
                  <a:gd name="T5" fmla="*/ 3 h 3"/>
                  <a:gd name="T6" fmla="*/ 3 w 6"/>
                  <a:gd name="T7" fmla="*/ 3 h 3"/>
                  <a:gd name="T8" fmla="*/ 3 w 6"/>
                  <a:gd name="T9" fmla="*/ 3 h 3"/>
                  <a:gd name="T10" fmla="*/ 5 w 6"/>
                  <a:gd name="T11" fmla="*/ 3 h 3"/>
                  <a:gd name="T12" fmla="*/ 6 w 6"/>
                  <a:gd name="T13" fmla="*/ 2 h 3"/>
                  <a:gd name="T14" fmla="*/ 6 w 6"/>
                  <a:gd name="T15" fmla="*/ 2 h 3"/>
                  <a:gd name="T16" fmla="*/ 5 w 6"/>
                  <a:gd name="T17" fmla="*/ 1 h 3"/>
                  <a:gd name="T18" fmla="*/ 5 w 6"/>
                  <a:gd name="T19" fmla="*/ 0 h 3"/>
                  <a:gd name="T20" fmla="*/ 5 w 6"/>
                  <a:gd name="T21" fmla="*/ 0 h 3"/>
                  <a:gd name="T22" fmla="*/ 4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9" name="íś1ïdê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517" y="1061"/>
                <a:ext cx="16" cy="6"/>
              </a:xfrm>
              <a:custGeom>
                <a:avLst/>
                <a:gdLst>
                  <a:gd name="T0" fmla="*/ 4 w 8"/>
                  <a:gd name="T1" fmla="*/ 0 h 3"/>
                  <a:gd name="T2" fmla="*/ 2 w 8"/>
                  <a:gd name="T3" fmla="*/ 0 h 3"/>
                  <a:gd name="T4" fmla="*/ 1 w 8"/>
                  <a:gd name="T5" fmla="*/ 2 h 3"/>
                  <a:gd name="T6" fmla="*/ 3 w 8"/>
                  <a:gd name="T7" fmla="*/ 3 h 3"/>
                  <a:gd name="T8" fmla="*/ 8 w 8"/>
                  <a:gd name="T9" fmla="*/ 1 h 3"/>
                  <a:gd name="T10" fmla="*/ 8 w 8"/>
                  <a:gd name="T11" fmla="*/ 1 h 3"/>
                  <a:gd name="T12" fmla="*/ 4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5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0" name="iSľíḋe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1496" y="1036"/>
                <a:ext cx="14" cy="8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2 h 4"/>
                  <a:gd name="T6" fmla="*/ 2 w 7"/>
                  <a:gd name="T7" fmla="*/ 2 h 4"/>
                  <a:gd name="T8" fmla="*/ 3 w 7"/>
                  <a:gd name="T9" fmla="*/ 2 h 4"/>
                  <a:gd name="T10" fmla="*/ 3 w 7"/>
                  <a:gd name="T11" fmla="*/ 2 h 4"/>
                  <a:gd name="T12" fmla="*/ 3 w 7"/>
                  <a:gd name="T13" fmla="*/ 2 h 4"/>
                  <a:gd name="T14" fmla="*/ 2 w 7"/>
                  <a:gd name="T15" fmla="*/ 3 h 4"/>
                  <a:gd name="T16" fmla="*/ 0 w 7"/>
                  <a:gd name="T17" fmla="*/ 3 h 4"/>
                  <a:gd name="T18" fmla="*/ 0 w 7"/>
                  <a:gd name="T19" fmla="*/ 3 h 4"/>
                  <a:gd name="T20" fmla="*/ 2 w 7"/>
                  <a:gd name="T21" fmla="*/ 3 h 4"/>
                  <a:gd name="T22" fmla="*/ 2 w 7"/>
                  <a:gd name="T23" fmla="*/ 3 h 4"/>
                  <a:gd name="T24" fmla="*/ 2 w 7"/>
                  <a:gd name="T25" fmla="*/ 4 h 4"/>
                  <a:gd name="T26" fmla="*/ 4 w 7"/>
                  <a:gd name="T27" fmla="*/ 3 h 4"/>
                  <a:gd name="T28" fmla="*/ 6 w 7"/>
                  <a:gd name="T29" fmla="*/ 1 h 4"/>
                  <a:gd name="T30" fmla="*/ 6 w 7"/>
                  <a:gd name="T31" fmla="*/ 1 h 4"/>
                  <a:gd name="T32" fmla="*/ 7 w 7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3"/>
                      <a:pt x="2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1" name="ïşḷídè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1481" y="1057"/>
                <a:ext cx="13" cy="6"/>
              </a:xfrm>
              <a:custGeom>
                <a:avLst/>
                <a:gdLst>
                  <a:gd name="T0" fmla="*/ 5 w 6"/>
                  <a:gd name="T1" fmla="*/ 0 h 3"/>
                  <a:gd name="T2" fmla="*/ 5 w 6"/>
                  <a:gd name="T3" fmla="*/ 0 h 3"/>
                  <a:gd name="T4" fmla="*/ 0 w 6"/>
                  <a:gd name="T5" fmla="*/ 2 h 3"/>
                  <a:gd name="T6" fmla="*/ 0 w 6"/>
                  <a:gd name="T7" fmla="*/ 3 h 3"/>
                  <a:gd name="T8" fmla="*/ 1 w 6"/>
                  <a:gd name="T9" fmla="*/ 3 h 3"/>
                  <a:gd name="T10" fmla="*/ 4 w 6"/>
                  <a:gd name="T11" fmla="*/ 2 h 3"/>
                  <a:gd name="T12" fmla="*/ 5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4" y="1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2" name="i$ḷiḑè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1506" y="1038"/>
                <a:ext cx="17" cy="6"/>
              </a:xfrm>
              <a:custGeom>
                <a:avLst/>
                <a:gdLst>
                  <a:gd name="T0" fmla="*/ 8 w 8"/>
                  <a:gd name="T1" fmla="*/ 0 h 3"/>
                  <a:gd name="T2" fmla="*/ 8 w 8"/>
                  <a:gd name="T3" fmla="*/ 0 h 3"/>
                  <a:gd name="T4" fmla="*/ 8 w 8"/>
                  <a:gd name="T5" fmla="*/ 0 h 3"/>
                  <a:gd name="T6" fmla="*/ 5 w 8"/>
                  <a:gd name="T7" fmla="*/ 1 h 3"/>
                  <a:gd name="T8" fmla="*/ 2 w 8"/>
                  <a:gd name="T9" fmla="*/ 2 h 3"/>
                  <a:gd name="T10" fmla="*/ 0 w 8"/>
                  <a:gd name="T11" fmla="*/ 3 h 3"/>
                  <a:gd name="T12" fmla="*/ 0 w 8"/>
                  <a:gd name="T13" fmla="*/ 3 h 3"/>
                  <a:gd name="T14" fmla="*/ 5 w 8"/>
                  <a:gd name="T15" fmla="*/ 2 h 3"/>
                  <a:gd name="T16" fmla="*/ 8 w 8"/>
                  <a:gd name="T17" fmla="*/ 1 h 3"/>
                  <a:gd name="T18" fmla="*/ 8 w 8"/>
                  <a:gd name="T19" fmla="*/ 0 h 3"/>
                  <a:gd name="T20" fmla="*/ 8 w 8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4" y="2"/>
                      <a:pt x="5" y="2"/>
                    </a:cubicBezTo>
                    <a:cubicBezTo>
                      <a:pt x="6" y="2"/>
                      <a:pt x="7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3" name="íṥ1ïdé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1506" y="1036"/>
                <a:ext cx="11" cy="6"/>
              </a:xfrm>
              <a:custGeom>
                <a:avLst/>
                <a:gdLst>
                  <a:gd name="T0" fmla="*/ 5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2 w 5"/>
                  <a:gd name="T7" fmla="*/ 2 h 3"/>
                  <a:gd name="T8" fmla="*/ 0 w 5"/>
                  <a:gd name="T9" fmla="*/ 3 h 3"/>
                  <a:gd name="T10" fmla="*/ 0 w 5"/>
                  <a:gd name="T11" fmla="*/ 3 h 3"/>
                  <a:gd name="T12" fmla="*/ 5 w 5"/>
                  <a:gd name="T13" fmla="*/ 1 h 3"/>
                  <a:gd name="T14" fmla="*/ 5 w 5"/>
                  <a:gd name="T15" fmla="*/ 1 h 3"/>
                  <a:gd name="T16" fmla="*/ 5 w 5"/>
                  <a:gd name="T17" fmla="*/ 1 h 3"/>
                  <a:gd name="T18" fmla="*/ 5 w 5"/>
                  <a:gd name="T19" fmla="*/ 0 h 3"/>
                  <a:gd name="T20" fmla="*/ 5 w 5"/>
                  <a:gd name="T21" fmla="*/ 0 h 3"/>
                  <a:gd name="T22" fmla="*/ 5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4" name="ïŝ1íḍe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1519" y="1030"/>
                <a:ext cx="8" cy="4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1 w 4"/>
                  <a:gd name="T5" fmla="*/ 1 h 2"/>
                  <a:gd name="T6" fmla="*/ 0 w 4"/>
                  <a:gd name="T7" fmla="*/ 2 h 2"/>
                  <a:gd name="T8" fmla="*/ 0 w 4"/>
                  <a:gd name="T9" fmla="*/ 2 h 2"/>
                  <a:gd name="T10" fmla="*/ 2 w 4"/>
                  <a:gd name="T11" fmla="*/ 1 h 2"/>
                  <a:gd name="T12" fmla="*/ 4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5" name="ïṥḻíḓé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1523" y="1021"/>
                <a:ext cx="31" cy="15"/>
              </a:xfrm>
              <a:custGeom>
                <a:avLst/>
                <a:gdLst>
                  <a:gd name="T0" fmla="*/ 15 w 15"/>
                  <a:gd name="T1" fmla="*/ 0 h 7"/>
                  <a:gd name="T2" fmla="*/ 14 w 15"/>
                  <a:gd name="T3" fmla="*/ 0 h 7"/>
                  <a:gd name="T4" fmla="*/ 6 w 15"/>
                  <a:gd name="T5" fmla="*/ 3 h 7"/>
                  <a:gd name="T6" fmla="*/ 7 w 15"/>
                  <a:gd name="T7" fmla="*/ 3 h 7"/>
                  <a:gd name="T8" fmla="*/ 5 w 15"/>
                  <a:gd name="T9" fmla="*/ 3 h 7"/>
                  <a:gd name="T10" fmla="*/ 2 w 15"/>
                  <a:gd name="T11" fmla="*/ 5 h 7"/>
                  <a:gd name="T12" fmla="*/ 5 w 15"/>
                  <a:gd name="T13" fmla="*/ 4 h 7"/>
                  <a:gd name="T14" fmla="*/ 6 w 15"/>
                  <a:gd name="T15" fmla="*/ 4 h 7"/>
                  <a:gd name="T16" fmla="*/ 6 w 15"/>
                  <a:gd name="T17" fmla="*/ 4 h 7"/>
                  <a:gd name="T18" fmla="*/ 6 w 15"/>
                  <a:gd name="T19" fmla="*/ 4 h 7"/>
                  <a:gd name="T20" fmla="*/ 5 w 15"/>
                  <a:gd name="T21" fmla="*/ 5 h 7"/>
                  <a:gd name="T22" fmla="*/ 1 w 15"/>
                  <a:gd name="T23" fmla="*/ 6 h 7"/>
                  <a:gd name="T24" fmla="*/ 1 w 15"/>
                  <a:gd name="T25" fmla="*/ 7 h 7"/>
                  <a:gd name="T26" fmla="*/ 1 w 15"/>
                  <a:gd name="T27" fmla="*/ 7 h 7"/>
                  <a:gd name="T28" fmla="*/ 2 w 15"/>
                  <a:gd name="T29" fmla="*/ 7 h 7"/>
                  <a:gd name="T30" fmla="*/ 5 w 15"/>
                  <a:gd name="T31" fmla="*/ 6 h 7"/>
                  <a:gd name="T32" fmla="*/ 9 w 15"/>
                  <a:gd name="T33" fmla="*/ 4 h 7"/>
                  <a:gd name="T34" fmla="*/ 12 w 15"/>
                  <a:gd name="T35" fmla="*/ 3 h 7"/>
                  <a:gd name="T36" fmla="*/ 12 w 15"/>
                  <a:gd name="T37" fmla="*/ 3 h 7"/>
                  <a:gd name="T38" fmla="*/ 11 w 15"/>
                  <a:gd name="T39" fmla="*/ 3 h 7"/>
                  <a:gd name="T40" fmla="*/ 11 w 15"/>
                  <a:gd name="T41" fmla="*/ 3 h 7"/>
                  <a:gd name="T42" fmla="*/ 12 w 15"/>
                  <a:gd name="T43" fmla="*/ 2 h 7"/>
                  <a:gd name="T44" fmla="*/ 13 w 15"/>
                  <a:gd name="T45" fmla="*/ 1 h 7"/>
                  <a:gd name="T46" fmla="*/ 13 w 15"/>
                  <a:gd name="T47" fmla="*/ 1 h 7"/>
                  <a:gd name="T48" fmla="*/ 13 w 15"/>
                  <a:gd name="T49" fmla="*/ 0 h 7"/>
                  <a:gd name="T50" fmla="*/ 15 w 15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7">
                    <a:moveTo>
                      <a:pt x="15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7" y="2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5" y="3"/>
                      <a:pt x="5" y="3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6"/>
                      <a:pt x="4" y="7"/>
                      <a:pt x="5" y="6"/>
                    </a:cubicBezTo>
                    <a:cubicBezTo>
                      <a:pt x="6" y="6"/>
                      <a:pt x="8" y="5"/>
                      <a:pt x="9" y="4"/>
                    </a:cubicBezTo>
                    <a:cubicBezTo>
                      <a:pt x="10" y="4"/>
                      <a:pt x="11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1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6" name="îṧļîḓè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492" y="1046"/>
                <a:ext cx="48" cy="15"/>
              </a:xfrm>
              <a:custGeom>
                <a:avLst/>
                <a:gdLst>
                  <a:gd name="T0" fmla="*/ 20 w 23"/>
                  <a:gd name="T1" fmla="*/ 0 h 7"/>
                  <a:gd name="T2" fmla="*/ 10 w 23"/>
                  <a:gd name="T3" fmla="*/ 3 h 7"/>
                  <a:gd name="T4" fmla="*/ 9 w 23"/>
                  <a:gd name="T5" fmla="*/ 3 h 7"/>
                  <a:gd name="T6" fmla="*/ 8 w 23"/>
                  <a:gd name="T7" fmla="*/ 2 h 7"/>
                  <a:gd name="T8" fmla="*/ 8 w 23"/>
                  <a:gd name="T9" fmla="*/ 2 h 7"/>
                  <a:gd name="T10" fmla="*/ 9 w 23"/>
                  <a:gd name="T11" fmla="*/ 0 h 7"/>
                  <a:gd name="T12" fmla="*/ 9 w 23"/>
                  <a:gd name="T13" fmla="*/ 0 h 7"/>
                  <a:gd name="T14" fmla="*/ 7 w 23"/>
                  <a:gd name="T15" fmla="*/ 1 h 7"/>
                  <a:gd name="T16" fmla="*/ 7 w 23"/>
                  <a:gd name="T17" fmla="*/ 1 h 7"/>
                  <a:gd name="T18" fmla="*/ 6 w 23"/>
                  <a:gd name="T19" fmla="*/ 0 h 7"/>
                  <a:gd name="T20" fmla="*/ 5 w 23"/>
                  <a:gd name="T21" fmla="*/ 0 h 7"/>
                  <a:gd name="T22" fmla="*/ 5 w 23"/>
                  <a:gd name="T23" fmla="*/ 0 h 7"/>
                  <a:gd name="T24" fmla="*/ 4 w 23"/>
                  <a:gd name="T25" fmla="*/ 1 h 7"/>
                  <a:gd name="T26" fmla="*/ 2 w 23"/>
                  <a:gd name="T27" fmla="*/ 2 h 7"/>
                  <a:gd name="T28" fmla="*/ 3 w 23"/>
                  <a:gd name="T29" fmla="*/ 2 h 7"/>
                  <a:gd name="T30" fmla="*/ 5 w 23"/>
                  <a:gd name="T31" fmla="*/ 2 h 7"/>
                  <a:gd name="T32" fmla="*/ 5 w 23"/>
                  <a:gd name="T33" fmla="*/ 2 h 7"/>
                  <a:gd name="T34" fmla="*/ 4 w 23"/>
                  <a:gd name="T35" fmla="*/ 4 h 7"/>
                  <a:gd name="T36" fmla="*/ 1 w 23"/>
                  <a:gd name="T37" fmla="*/ 6 h 7"/>
                  <a:gd name="T38" fmla="*/ 1 w 23"/>
                  <a:gd name="T39" fmla="*/ 7 h 7"/>
                  <a:gd name="T40" fmla="*/ 1 w 23"/>
                  <a:gd name="T41" fmla="*/ 7 h 7"/>
                  <a:gd name="T42" fmla="*/ 22 w 23"/>
                  <a:gd name="T43" fmla="*/ 1 h 7"/>
                  <a:gd name="T44" fmla="*/ 20 w 23"/>
                  <a:gd name="T45" fmla="*/ 0 h 7"/>
                  <a:gd name="T46" fmla="*/ 20 w 23"/>
                  <a:gd name="T4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7">
                    <a:moveTo>
                      <a:pt x="20" y="0"/>
                    </a:moveTo>
                    <a:cubicBezTo>
                      <a:pt x="18" y="0"/>
                      <a:pt x="11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4"/>
                      <a:pt x="4" y="4"/>
                    </a:cubicBezTo>
                    <a:cubicBezTo>
                      <a:pt x="3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7" y="6"/>
                      <a:pt x="22" y="1"/>
                    </a:cubicBezTo>
                    <a:cubicBezTo>
                      <a:pt x="23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7" name="íṧḻiḓe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1886" y="1076"/>
                <a:ext cx="290" cy="786"/>
              </a:xfrm>
              <a:custGeom>
                <a:avLst/>
                <a:gdLst>
                  <a:gd name="T0" fmla="*/ 48 w 139"/>
                  <a:gd name="T1" fmla="*/ 364 h 377"/>
                  <a:gd name="T2" fmla="*/ 97 w 139"/>
                  <a:gd name="T3" fmla="*/ 310 h 377"/>
                  <a:gd name="T4" fmla="*/ 67 w 139"/>
                  <a:gd name="T5" fmla="*/ 269 h 377"/>
                  <a:gd name="T6" fmla="*/ 125 w 139"/>
                  <a:gd name="T7" fmla="*/ 250 h 377"/>
                  <a:gd name="T8" fmla="*/ 129 w 139"/>
                  <a:gd name="T9" fmla="*/ 250 h 377"/>
                  <a:gd name="T10" fmla="*/ 21 w 139"/>
                  <a:gd name="T11" fmla="*/ 236 h 377"/>
                  <a:gd name="T12" fmla="*/ 5 w 139"/>
                  <a:gd name="T13" fmla="*/ 200 h 377"/>
                  <a:gd name="T14" fmla="*/ 132 w 139"/>
                  <a:gd name="T15" fmla="*/ 247 h 377"/>
                  <a:gd name="T16" fmla="*/ 138 w 139"/>
                  <a:gd name="T17" fmla="*/ 203 h 377"/>
                  <a:gd name="T18" fmla="*/ 4 w 139"/>
                  <a:gd name="T19" fmla="*/ 199 h 377"/>
                  <a:gd name="T20" fmla="*/ 49 w 139"/>
                  <a:gd name="T21" fmla="*/ 253 h 377"/>
                  <a:gd name="T22" fmla="*/ 87 w 139"/>
                  <a:gd name="T23" fmla="*/ 187 h 377"/>
                  <a:gd name="T24" fmla="*/ 89 w 139"/>
                  <a:gd name="T25" fmla="*/ 185 h 377"/>
                  <a:gd name="T26" fmla="*/ 93 w 139"/>
                  <a:gd name="T27" fmla="*/ 185 h 377"/>
                  <a:gd name="T28" fmla="*/ 40 w 139"/>
                  <a:gd name="T29" fmla="*/ 220 h 377"/>
                  <a:gd name="T30" fmla="*/ 88 w 139"/>
                  <a:gd name="T31" fmla="*/ 182 h 377"/>
                  <a:gd name="T32" fmla="*/ 88 w 139"/>
                  <a:gd name="T33" fmla="*/ 182 h 377"/>
                  <a:gd name="T34" fmla="*/ 94 w 139"/>
                  <a:gd name="T35" fmla="*/ 183 h 377"/>
                  <a:gd name="T36" fmla="*/ 94 w 139"/>
                  <a:gd name="T37" fmla="*/ 183 h 377"/>
                  <a:gd name="T38" fmla="*/ 139 w 139"/>
                  <a:gd name="T39" fmla="*/ 202 h 377"/>
                  <a:gd name="T40" fmla="*/ 42 w 139"/>
                  <a:gd name="T41" fmla="*/ 191 h 377"/>
                  <a:gd name="T42" fmla="*/ 35 w 139"/>
                  <a:gd name="T43" fmla="*/ 148 h 377"/>
                  <a:gd name="T44" fmla="*/ 42 w 139"/>
                  <a:gd name="T45" fmla="*/ 144 h 377"/>
                  <a:gd name="T46" fmla="*/ 63 w 139"/>
                  <a:gd name="T47" fmla="*/ 140 h 377"/>
                  <a:gd name="T48" fmla="*/ 92 w 139"/>
                  <a:gd name="T49" fmla="*/ 180 h 377"/>
                  <a:gd name="T50" fmla="*/ 65 w 139"/>
                  <a:gd name="T51" fmla="*/ 140 h 377"/>
                  <a:gd name="T52" fmla="*/ 111 w 139"/>
                  <a:gd name="T53" fmla="*/ 134 h 377"/>
                  <a:gd name="T54" fmla="*/ 126 w 139"/>
                  <a:gd name="T55" fmla="*/ 138 h 377"/>
                  <a:gd name="T56" fmla="*/ 127 w 139"/>
                  <a:gd name="T57" fmla="*/ 171 h 377"/>
                  <a:gd name="T58" fmla="*/ 27 w 139"/>
                  <a:gd name="T59" fmla="*/ 128 h 377"/>
                  <a:gd name="T60" fmla="*/ 27 w 139"/>
                  <a:gd name="T61" fmla="*/ 121 h 377"/>
                  <a:gd name="T62" fmla="*/ 48 w 139"/>
                  <a:gd name="T63" fmla="*/ 113 h 377"/>
                  <a:gd name="T64" fmla="*/ 44 w 139"/>
                  <a:gd name="T65" fmla="*/ 113 h 377"/>
                  <a:gd name="T66" fmla="*/ 49 w 139"/>
                  <a:gd name="T67" fmla="*/ 111 h 377"/>
                  <a:gd name="T68" fmla="*/ 49 w 139"/>
                  <a:gd name="T69" fmla="*/ 111 h 377"/>
                  <a:gd name="T70" fmla="*/ 23 w 139"/>
                  <a:gd name="T71" fmla="*/ 106 h 377"/>
                  <a:gd name="T72" fmla="*/ 43 w 139"/>
                  <a:gd name="T73" fmla="*/ 110 h 377"/>
                  <a:gd name="T74" fmla="*/ 30 w 139"/>
                  <a:gd name="T75" fmla="*/ 82 h 377"/>
                  <a:gd name="T76" fmla="*/ 59 w 139"/>
                  <a:gd name="T77" fmla="*/ 104 h 377"/>
                  <a:gd name="T78" fmla="*/ 92 w 139"/>
                  <a:gd name="T79" fmla="*/ 145 h 377"/>
                  <a:gd name="T80" fmla="*/ 78 w 139"/>
                  <a:gd name="T81" fmla="*/ 103 h 377"/>
                  <a:gd name="T82" fmla="*/ 111 w 139"/>
                  <a:gd name="T83" fmla="*/ 131 h 377"/>
                  <a:gd name="T84" fmla="*/ 115 w 139"/>
                  <a:gd name="T85" fmla="*/ 108 h 377"/>
                  <a:gd name="T86" fmla="*/ 125 w 139"/>
                  <a:gd name="T87" fmla="*/ 118 h 377"/>
                  <a:gd name="T88" fmla="*/ 43 w 139"/>
                  <a:gd name="T89" fmla="*/ 73 h 377"/>
                  <a:gd name="T90" fmla="*/ 45 w 139"/>
                  <a:gd name="T91" fmla="*/ 106 h 377"/>
                  <a:gd name="T92" fmla="*/ 75 w 139"/>
                  <a:gd name="T93" fmla="*/ 47 h 377"/>
                  <a:gd name="T94" fmla="*/ 76 w 139"/>
                  <a:gd name="T95" fmla="*/ 63 h 377"/>
                  <a:gd name="T96" fmla="*/ 65 w 139"/>
                  <a:gd name="T97" fmla="*/ 65 h 377"/>
                  <a:gd name="T98" fmla="*/ 55 w 139"/>
                  <a:gd name="T99" fmla="*/ 61 h 377"/>
                  <a:gd name="T100" fmla="*/ 46 w 139"/>
                  <a:gd name="T101" fmla="*/ 72 h 377"/>
                  <a:gd name="T102" fmla="*/ 73 w 139"/>
                  <a:gd name="T103" fmla="*/ 36 h 377"/>
                  <a:gd name="T104" fmla="*/ 45 w 139"/>
                  <a:gd name="T105" fmla="*/ 39 h 377"/>
                  <a:gd name="T106" fmla="*/ 70 w 139"/>
                  <a:gd name="T107" fmla="*/ 33 h 377"/>
                  <a:gd name="T108" fmla="*/ 26 w 139"/>
                  <a:gd name="T109" fmla="*/ 5 h 377"/>
                  <a:gd name="T110" fmla="*/ 47 w 139"/>
                  <a:gd name="T111" fmla="*/ 21 h 377"/>
                  <a:gd name="T112" fmla="*/ 46 w 139"/>
                  <a:gd name="T113" fmla="*/ 12 h 377"/>
                  <a:gd name="T114" fmla="*/ 25 w 139"/>
                  <a:gd name="T11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9" h="377">
                    <a:moveTo>
                      <a:pt x="90" y="324"/>
                    </a:moveTo>
                    <a:cubicBezTo>
                      <a:pt x="49" y="325"/>
                      <a:pt x="49" y="325"/>
                      <a:pt x="49" y="325"/>
                    </a:cubicBezTo>
                    <a:cubicBezTo>
                      <a:pt x="48" y="326"/>
                      <a:pt x="48" y="326"/>
                      <a:pt x="47" y="327"/>
                    </a:cubicBezTo>
                    <a:cubicBezTo>
                      <a:pt x="44" y="333"/>
                      <a:pt x="43" y="340"/>
                      <a:pt x="40" y="346"/>
                    </a:cubicBezTo>
                    <a:cubicBezTo>
                      <a:pt x="27" y="368"/>
                      <a:pt x="27" y="369"/>
                      <a:pt x="25" y="371"/>
                    </a:cubicBezTo>
                    <a:cubicBezTo>
                      <a:pt x="23" y="372"/>
                      <a:pt x="23" y="373"/>
                      <a:pt x="21" y="376"/>
                    </a:cubicBezTo>
                    <a:cubicBezTo>
                      <a:pt x="22" y="377"/>
                      <a:pt x="23" y="377"/>
                      <a:pt x="24" y="377"/>
                    </a:cubicBezTo>
                    <a:cubicBezTo>
                      <a:pt x="30" y="377"/>
                      <a:pt x="36" y="373"/>
                      <a:pt x="38" y="371"/>
                    </a:cubicBezTo>
                    <a:cubicBezTo>
                      <a:pt x="48" y="364"/>
                      <a:pt x="48" y="364"/>
                      <a:pt x="48" y="364"/>
                    </a:cubicBezTo>
                    <a:cubicBezTo>
                      <a:pt x="61" y="354"/>
                      <a:pt x="61" y="354"/>
                      <a:pt x="61" y="354"/>
                    </a:cubicBezTo>
                    <a:cubicBezTo>
                      <a:pt x="64" y="351"/>
                      <a:pt x="66" y="347"/>
                      <a:pt x="69" y="344"/>
                    </a:cubicBezTo>
                    <a:cubicBezTo>
                      <a:pt x="72" y="341"/>
                      <a:pt x="77" y="339"/>
                      <a:pt x="80" y="336"/>
                    </a:cubicBezTo>
                    <a:cubicBezTo>
                      <a:pt x="84" y="333"/>
                      <a:pt x="87" y="328"/>
                      <a:pt x="90" y="324"/>
                    </a:cubicBezTo>
                    <a:moveTo>
                      <a:pt x="63" y="283"/>
                    </a:moveTo>
                    <a:cubicBezTo>
                      <a:pt x="64" y="288"/>
                      <a:pt x="65" y="295"/>
                      <a:pt x="59" y="309"/>
                    </a:cubicBezTo>
                    <a:cubicBezTo>
                      <a:pt x="57" y="314"/>
                      <a:pt x="53" y="319"/>
                      <a:pt x="50" y="323"/>
                    </a:cubicBezTo>
                    <a:cubicBezTo>
                      <a:pt x="90" y="323"/>
                      <a:pt x="90" y="323"/>
                      <a:pt x="90" y="323"/>
                    </a:cubicBezTo>
                    <a:cubicBezTo>
                      <a:pt x="94" y="317"/>
                      <a:pt x="97" y="311"/>
                      <a:pt x="97" y="310"/>
                    </a:cubicBezTo>
                    <a:cubicBezTo>
                      <a:pt x="99" y="307"/>
                      <a:pt x="101" y="303"/>
                      <a:pt x="104" y="300"/>
                    </a:cubicBezTo>
                    <a:cubicBezTo>
                      <a:pt x="63" y="283"/>
                      <a:pt x="63" y="283"/>
                      <a:pt x="63" y="283"/>
                    </a:cubicBezTo>
                    <a:moveTo>
                      <a:pt x="104" y="279"/>
                    </a:moveTo>
                    <a:cubicBezTo>
                      <a:pt x="96" y="275"/>
                      <a:pt x="86" y="272"/>
                      <a:pt x="71" y="269"/>
                    </a:cubicBezTo>
                    <a:cubicBezTo>
                      <a:pt x="86" y="272"/>
                      <a:pt x="96" y="275"/>
                      <a:pt x="104" y="279"/>
                    </a:cubicBezTo>
                    <a:moveTo>
                      <a:pt x="122" y="250"/>
                    </a:moveTo>
                    <a:cubicBezTo>
                      <a:pt x="68" y="264"/>
                      <a:pt x="68" y="264"/>
                      <a:pt x="68" y="264"/>
                    </a:cubicBezTo>
                    <a:cubicBezTo>
                      <a:pt x="68" y="265"/>
                      <a:pt x="68" y="266"/>
                      <a:pt x="67" y="269"/>
                    </a:cubicBezTo>
                    <a:cubicBezTo>
                      <a:pt x="67" y="269"/>
                      <a:pt x="67" y="269"/>
                      <a:pt x="67" y="269"/>
                    </a:cubicBezTo>
                    <a:cubicBezTo>
                      <a:pt x="63" y="278"/>
                      <a:pt x="62" y="279"/>
                      <a:pt x="63" y="282"/>
                    </a:cubicBezTo>
                    <a:cubicBezTo>
                      <a:pt x="105" y="298"/>
                      <a:pt x="105" y="298"/>
                      <a:pt x="105" y="298"/>
                    </a:cubicBezTo>
                    <a:cubicBezTo>
                      <a:pt x="109" y="293"/>
                      <a:pt x="113" y="289"/>
                      <a:pt x="115" y="287"/>
                    </a:cubicBezTo>
                    <a:cubicBezTo>
                      <a:pt x="120" y="281"/>
                      <a:pt x="126" y="268"/>
                      <a:pt x="128" y="262"/>
                    </a:cubicBezTo>
                    <a:cubicBezTo>
                      <a:pt x="127" y="260"/>
                      <a:pt x="127" y="260"/>
                      <a:pt x="127" y="260"/>
                    </a:cubicBezTo>
                    <a:cubicBezTo>
                      <a:pt x="127" y="260"/>
                      <a:pt x="126" y="260"/>
                      <a:pt x="125" y="260"/>
                    </a:cubicBezTo>
                    <a:cubicBezTo>
                      <a:pt x="125" y="259"/>
                      <a:pt x="125" y="259"/>
                      <a:pt x="125" y="256"/>
                    </a:cubicBezTo>
                    <a:cubicBezTo>
                      <a:pt x="122" y="250"/>
                      <a:pt x="122" y="250"/>
                      <a:pt x="122" y="250"/>
                    </a:cubicBezTo>
                    <a:moveTo>
                      <a:pt x="125" y="250"/>
                    </a:moveTo>
                    <a:cubicBezTo>
                      <a:pt x="123" y="250"/>
                      <a:pt x="123" y="250"/>
                      <a:pt x="123" y="250"/>
                    </a:cubicBezTo>
                    <a:cubicBezTo>
                      <a:pt x="125" y="254"/>
                      <a:pt x="125" y="254"/>
                      <a:pt x="125" y="254"/>
                    </a:cubicBezTo>
                    <a:cubicBezTo>
                      <a:pt x="125" y="253"/>
                      <a:pt x="125" y="252"/>
                      <a:pt x="126" y="251"/>
                    </a:cubicBezTo>
                    <a:cubicBezTo>
                      <a:pt x="125" y="250"/>
                      <a:pt x="125" y="250"/>
                      <a:pt x="125" y="250"/>
                    </a:cubicBezTo>
                    <a:moveTo>
                      <a:pt x="131" y="248"/>
                    </a:moveTo>
                    <a:cubicBezTo>
                      <a:pt x="126" y="249"/>
                      <a:pt x="126" y="249"/>
                      <a:pt x="126" y="249"/>
                    </a:cubicBezTo>
                    <a:cubicBezTo>
                      <a:pt x="126" y="250"/>
                      <a:pt x="126" y="250"/>
                      <a:pt x="126" y="250"/>
                    </a:cubicBezTo>
                    <a:cubicBezTo>
                      <a:pt x="127" y="251"/>
                      <a:pt x="127" y="251"/>
                      <a:pt x="127" y="251"/>
                    </a:cubicBezTo>
                    <a:cubicBezTo>
                      <a:pt x="128" y="250"/>
                      <a:pt x="129" y="250"/>
                      <a:pt x="129" y="250"/>
                    </a:cubicBezTo>
                    <a:cubicBezTo>
                      <a:pt x="129" y="250"/>
                      <a:pt x="130" y="250"/>
                      <a:pt x="130" y="250"/>
                    </a:cubicBezTo>
                    <a:cubicBezTo>
                      <a:pt x="130" y="250"/>
                      <a:pt x="130" y="249"/>
                      <a:pt x="131" y="248"/>
                    </a:cubicBezTo>
                    <a:moveTo>
                      <a:pt x="21" y="236"/>
                    </a:moveTo>
                    <a:cubicBezTo>
                      <a:pt x="13" y="242"/>
                      <a:pt x="13" y="242"/>
                      <a:pt x="13" y="242"/>
                    </a:cubicBezTo>
                    <a:cubicBezTo>
                      <a:pt x="13" y="243"/>
                      <a:pt x="13" y="243"/>
                      <a:pt x="13" y="243"/>
                    </a:cubicBezTo>
                    <a:cubicBezTo>
                      <a:pt x="14" y="246"/>
                      <a:pt x="25" y="256"/>
                      <a:pt x="27" y="256"/>
                    </a:cubicBezTo>
                    <a:cubicBezTo>
                      <a:pt x="27" y="256"/>
                      <a:pt x="27" y="256"/>
                      <a:pt x="27" y="256"/>
                    </a:cubicBezTo>
                    <a:cubicBezTo>
                      <a:pt x="28" y="256"/>
                      <a:pt x="28" y="256"/>
                      <a:pt x="29" y="256"/>
                    </a:cubicBezTo>
                    <a:cubicBezTo>
                      <a:pt x="21" y="236"/>
                      <a:pt x="21" y="236"/>
                      <a:pt x="21" y="236"/>
                    </a:cubicBezTo>
                    <a:moveTo>
                      <a:pt x="38" y="223"/>
                    </a:moveTo>
                    <a:cubicBezTo>
                      <a:pt x="22" y="236"/>
                      <a:pt x="22" y="236"/>
                      <a:pt x="22" y="236"/>
                    </a:cubicBezTo>
                    <a:cubicBezTo>
                      <a:pt x="30" y="256"/>
                      <a:pt x="30" y="256"/>
                      <a:pt x="30" y="256"/>
                    </a:cubicBezTo>
                    <a:cubicBezTo>
                      <a:pt x="32" y="256"/>
                      <a:pt x="34" y="255"/>
                      <a:pt x="36" y="255"/>
                    </a:cubicBezTo>
                    <a:cubicBezTo>
                      <a:pt x="38" y="223"/>
                      <a:pt x="38" y="223"/>
                      <a:pt x="38" y="223"/>
                    </a:cubicBezTo>
                    <a:moveTo>
                      <a:pt x="139" y="216"/>
                    </a:moveTo>
                    <a:cubicBezTo>
                      <a:pt x="139" y="217"/>
                      <a:pt x="139" y="217"/>
                      <a:pt x="139" y="217"/>
                    </a:cubicBezTo>
                    <a:cubicBezTo>
                      <a:pt x="139" y="217"/>
                      <a:pt x="139" y="217"/>
                      <a:pt x="139" y="216"/>
                    </a:cubicBezTo>
                    <a:moveTo>
                      <a:pt x="5" y="200"/>
                    </a:moveTo>
                    <a:cubicBezTo>
                      <a:pt x="4" y="200"/>
                      <a:pt x="4" y="200"/>
                      <a:pt x="4" y="200"/>
                    </a:cubicBezTo>
                    <a:cubicBezTo>
                      <a:pt x="5" y="203"/>
                      <a:pt x="6" y="207"/>
                      <a:pt x="7" y="210"/>
                    </a:cubicBezTo>
                    <a:cubicBezTo>
                      <a:pt x="7" y="214"/>
                      <a:pt x="0" y="216"/>
                      <a:pt x="2" y="221"/>
                    </a:cubicBezTo>
                    <a:cubicBezTo>
                      <a:pt x="5" y="228"/>
                      <a:pt x="9" y="235"/>
                      <a:pt x="12" y="241"/>
                    </a:cubicBezTo>
                    <a:cubicBezTo>
                      <a:pt x="20" y="235"/>
                      <a:pt x="20" y="235"/>
                      <a:pt x="20" y="235"/>
                    </a:cubicBezTo>
                    <a:cubicBezTo>
                      <a:pt x="5" y="200"/>
                      <a:pt x="5" y="200"/>
                      <a:pt x="5" y="200"/>
                    </a:cubicBezTo>
                    <a:moveTo>
                      <a:pt x="128" y="199"/>
                    </a:moveTo>
                    <a:cubicBezTo>
                      <a:pt x="130" y="215"/>
                      <a:pt x="126" y="232"/>
                      <a:pt x="126" y="248"/>
                    </a:cubicBezTo>
                    <a:cubicBezTo>
                      <a:pt x="132" y="247"/>
                      <a:pt x="132" y="247"/>
                      <a:pt x="132" y="247"/>
                    </a:cubicBezTo>
                    <a:cubicBezTo>
                      <a:pt x="136" y="237"/>
                      <a:pt x="136" y="237"/>
                      <a:pt x="136" y="235"/>
                    </a:cubicBezTo>
                    <a:cubicBezTo>
                      <a:pt x="136" y="236"/>
                      <a:pt x="136" y="236"/>
                      <a:pt x="136" y="236"/>
                    </a:cubicBezTo>
                    <a:cubicBezTo>
                      <a:pt x="136" y="236"/>
                      <a:pt x="136" y="235"/>
                      <a:pt x="137" y="234"/>
                    </a:cubicBezTo>
                    <a:cubicBezTo>
                      <a:pt x="137" y="233"/>
                      <a:pt x="137" y="233"/>
                      <a:pt x="137" y="233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8" y="226"/>
                      <a:pt x="138" y="223"/>
                      <a:pt x="139" y="216"/>
                    </a:cubicBezTo>
                    <a:cubicBezTo>
                      <a:pt x="139" y="216"/>
                      <a:pt x="139" y="216"/>
                      <a:pt x="139" y="216"/>
                    </a:cubicBezTo>
                    <a:cubicBezTo>
                      <a:pt x="139" y="212"/>
                      <a:pt x="139" y="208"/>
                      <a:pt x="139" y="203"/>
                    </a:cubicBezTo>
                    <a:cubicBezTo>
                      <a:pt x="138" y="203"/>
                      <a:pt x="138" y="203"/>
                      <a:pt x="138" y="203"/>
                    </a:cubicBezTo>
                    <a:cubicBezTo>
                      <a:pt x="139" y="207"/>
                      <a:pt x="139" y="212"/>
                      <a:pt x="139" y="215"/>
                    </a:cubicBezTo>
                    <a:cubicBezTo>
                      <a:pt x="138" y="218"/>
                      <a:pt x="138" y="219"/>
                      <a:pt x="138" y="220"/>
                    </a:cubicBezTo>
                    <a:cubicBezTo>
                      <a:pt x="137" y="219"/>
                      <a:pt x="137" y="219"/>
                      <a:pt x="138" y="211"/>
                    </a:cubicBezTo>
                    <a:cubicBezTo>
                      <a:pt x="137" y="214"/>
                      <a:pt x="137" y="214"/>
                      <a:pt x="137" y="215"/>
                    </a:cubicBezTo>
                    <a:cubicBezTo>
                      <a:pt x="137" y="209"/>
                      <a:pt x="137" y="205"/>
                      <a:pt x="137" y="202"/>
                    </a:cubicBezTo>
                    <a:cubicBezTo>
                      <a:pt x="128" y="199"/>
                      <a:pt x="128" y="199"/>
                      <a:pt x="128" y="199"/>
                    </a:cubicBezTo>
                    <a:moveTo>
                      <a:pt x="3" y="195"/>
                    </a:moveTo>
                    <a:cubicBezTo>
                      <a:pt x="3" y="195"/>
                      <a:pt x="3" y="195"/>
                      <a:pt x="3" y="195"/>
                    </a:cubicBezTo>
                    <a:cubicBezTo>
                      <a:pt x="3" y="196"/>
                      <a:pt x="3" y="198"/>
                      <a:pt x="4" y="199"/>
                    </a:cubicBezTo>
                    <a:cubicBezTo>
                      <a:pt x="5" y="198"/>
                      <a:pt x="5" y="198"/>
                      <a:pt x="5" y="198"/>
                    </a:cubicBezTo>
                    <a:cubicBezTo>
                      <a:pt x="3" y="195"/>
                      <a:pt x="3" y="195"/>
                      <a:pt x="3" y="195"/>
                    </a:cubicBezTo>
                    <a:moveTo>
                      <a:pt x="40" y="193"/>
                    </a:moveTo>
                    <a:cubicBezTo>
                      <a:pt x="7" y="199"/>
                      <a:pt x="7" y="199"/>
                      <a:pt x="7" y="199"/>
                    </a:cubicBezTo>
                    <a:cubicBezTo>
                      <a:pt x="21" y="234"/>
                      <a:pt x="21" y="234"/>
                      <a:pt x="21" y="234"/>
                    </a:cubicBezTo>
                    <a:cubicBezTo>
                      <a:pt x="39" y="221"/>
                      <a:pt x="39" y="221"/>
                      <a:pt x="39" y="221"/>
                    </a:cubicBezTo>
                    <a:cubicBezTo>
                      <a:pt x="40" y="193"/>
                      <a:pt x="40" y="193"/>
                      <a:pt x="40" y="193"/>
                    </a:cubicBezTo>
                    <a:moveTo>
                      <a:pt x="88" y="189"/>
                    </a:moveTo>
                    <a:cubicBezTo>
                      <a:pt x="49" y="253"/>
                      <a:pt x="49" y="253"/>
                      <a:pt x="49" y="253"/>
                    </a:cubicBezTo>
                    <a:cubicBezTo>
                      <a:pt x="50" y="252"/>
                      <a:pt x="52" y="252"/>
                      <a:pt x="54" y="252"/>
                    </a:cubicBezTo>
                    <a:cubicBezTo>
                      <a:pt x="55" y="252"/>
                      <a:pt x="56" y="252"/>
                      <a:pt x="58" y="252"/>
                    </a:cubicBezTo>
                    <a:cubicBezTo>
                      <a:pt x="59" y="253"/>
                      <a:pt x="59" y="253"/>
                      <a:pt x="59" y="253"/>
                    </a:cubicBezTo>
                    <a:cubicBezTo>
                      <a:pt x="61" y="255"/>
                      <a:pt x="59" y="257"/>
                      <a:pt x="61" y="259"/>
                    </a:cubicBezTo>
                    <a:cubicBezTo>
                      <a:pt x="63" y="261"/>
                      <a:pt x="65" y="260"/>
                      <a:pt x="67" y="261"/>
                    </a:cubicBezTo>
                    <a:cubicBezTo>
                      <a:pt x="68" y="261"/>
                      <a:pt x="68" y="262"/>
                      <a:pt x="68" y="263"/>
                    </a:cubicBezTo>
                    <a:cubicBezTo>
                      <a:pt x="121" y="249"/>
                      <a:pt x="121" y="249"/>
                      <a:pt x="121" y="249"/>
                    </a:cubicBezTo>
                    <a:cubicBezTo>
                      <a:pt x="88" y="189"/>
                      <a:pt x="88" y="189"/>
                      <a:pt x="88" y="189"/>
                    </a:cubicBezTo>
                    <a:moveTo>
                      <a:pt x="87" y="187"/>
                    </a:moveTo>
                    <a:cubicBezTo>
                      <a:pt x="40" y="222"/>
                      <a:pt x="40" y="222"/>
                      <a:pt x="40" y="222"/>
                    </a:cubicBezTo>
                    <a:cubicBezTo>
                      <a:pt x="38" y="254"/>
                      <a:pt x="38" y="254"/>
                      <a:pt x="38" y="254"/>
                    </a:cubicBezTo>
                    <a:cubicBezTo>
                      <a:pt x="41" y="254"/>
                      <a:pt x="44" y="253"/>
                      <a:pt x="47" y="253"/>
                    </a:cubicBezTo>
                    <a:cubicBezTo>
                      <a:pt x="87" y="187"/>
                      <a:pt x="87" y="187"/>
                      <a:pt x="87" y="187"/>
                    </a:cubicBezTo>
                    <a:cubicBezTo>
                      <a:pt x="87" y="187"/>
                      <a:pt x="87" y="187"/>
                      <a:pt x="87" y="187"/>
                    </a:cubicBezTo>
                    <a:moveTo>
                      <a:pt x="89" y="185"/>
                    </a:moveTo>
                    <a:cubicBezTo>
                      <a:pt x="88" y="186"/>
                      <a:pt x="88" y="186"/>
                      <a:pt x="88" y="186"/>
                    </a:cubicBezTo>
                    <a:cubicBezTo>
                      <a:pt x="88" y="186"/>
                      <a:pt x="88" y="186"/>
                      <a:pt x="88" y="186"/>
                    </a:cubicBezTo>
                    <a:cubicBezTo>
                      <a:pt x="89" y="185"/>
                      <a:pt x="89" y="185"/>
                      <a:pt x="89" y="185"/>
                    </a:cubicBezTo>
                    <a:moveTo>
                      <a:pt x="90" y="185"/>
                    </a:moveTo>
                    <a:cubicBezTo>
                      <a:pt x="89" y="187"/>
                      <a:pt x="89" y="187"/>
                      <a:pt x="89" y="187"/>
                    </a:cubicBezTo>
                    <a:cubicBezTo>
                      <a:pt x="123" y="249"/>
                      <a:pt x="123" y="249"/>
                      <a:pt x="123" y="249"/>
                    </a:cubicBezTo>
                    <a:cubicBezTo>
                      <a:pt x="124" y="249"/>
                      <a:pt x="124" y="249"/>
                      <a:pt x="124" y="249"/>
                    </a:cubicBezTo>
                    <a:cubicBezTo>
                      <a:pt x="92" y="185"/>
                      <a:pt x="92" y="185"/>
                      <a:pt x="92" y="185"/>
                    </a:cubicBezTo>
                    <a:cubicBezTo>
                      <a:pt x="92" y="186"/>
                      <a:pt x="92" y="186"/>
                      <a:pt x="91" y="186"/>
                    </a:cubicBezTo>
                    <a:cubicBezTo>
                      <a:pt x="91" y="186"/>
                      <a:pt x="91" y="185"/>
                      <a:pt x="90" y="185"/>
                    </a:cubicBezTo>
                    <a:moveTo>
                      <a:pt x="94" y="184"/>
                    </a:moveTo>
                    <a:cubicBezTo>
                      <a:pt x="93" y="185"/>
                      <a:pt x="93" y="185"/>
                      <a:pt x="93" y="185"/>
                    </a:cubicBezTo>
                    <a:cubicBezTo>
                      <a:pt x="125" y="248"/>
                      <a:pt x="125" y="248"/>
                      <a:pt x="125" y="248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26" y="245"/>
                      <a:pt x="125" y="242"/>
                      <a:pt x="125" y="239"/>
                    </a:cubicBezTo>
                    <a:cubicBezTo>
                      <a:pt x="125" y="230"/>
                      <a:pt x="127" y="221"/>
                      <a:pt x="126" y="212"/>
                    </a:cubicBezTo>
                    <a:cubicBezTo>
                      <a:pt x="125" y="197"/>
                      <a:pt x="125" y="197"/>
                      <a:pt x="125" y="197"/>
                    </a:cubicBezTo>
                    <a:cubicBezTo>
                      <a:pt x="94" y="184"/>
                      <a:pt x="94" y="184"/>
                      <a:pt x="94" y="184"/>
                    </a:cubicBezTo>
                    <a:moveTo>
                      <a:pt x="86" y="184"/>
                    </a:moveTo>
                    <a:cubicBezTo>
                      <a:pt x="42" y="193"/>
                      <a:pt x="42" y="193"/>
                      <a:pt x="42" y="193"/>
                    </a:cubicBezTo>
                    <a:cubicBezTo>
                      <a:pt x="40" y="220"/>
                      <a:pt x="40" y="220"/>
                      <a:pt x="40" y="220"/>
                    </a:cubicBezTo>
                    <a:cubicBezTo>
                      <a:pt x="86" y="185"/>
                      <a:pt x="86" y="185"/>
                      <a:pt x="86" y="185"/>
                    </a:cubicBezTo>
                    <a:cubicBezTo>
                      <a:pt x="86" y="184"/>
                      <a:pt x="86" y="184"/>
                      <a:pt x="86" y="184"/>
                    </a:cubicBezTo>
                    <a:moveTo>
                      <a:pt x="88" y="184"/>
                    </a:moveTo>
                    <a:cubicBezTo>
                      <a:pt x="87" y="184"/>
                      <a:pt x="87" y="184"/>
                      <a:pt x="87" y="184"/>
                    </a:cubicBezTo>
                    <a:cubicBezTo>
                      <a:pt x="87" y="184"/>
                      <a:pt x="87" y="184"/>
                      <a:pt x="87" y="184"/>
                    </a:cubicBezTo>
                    <a:cubicBezTo>
                      <a:pt x="88" y="184"/>
                      <a:pt x="88" y="184"/>
                      <a:pt x="88" y="184"/>
                    </a:cubicBezTo>
                    <a:moveTo>
                      <a:pt x="82" y="175"/>
                    </a:moveTo>
                    <a:cubicBezTo>
                      <a:pt x="86" y="183"/>
                      <a:pt x="86" y="183"/>
                      <a:pt x="86" y="183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1"/>
                      <a:pt x="89" y="181"/>
                    </a:cubicBezTo>
                    <a:cubicBezTo>
                      <a:pt x="82" y="175"/>
                      <a:pt x="82" y="175"/>
                      <a:pt x="82" y="175"/>
                    </a:cubicBezTo>
                    <a:moveTo>
                      <a:pt x="105" y="165"/>
                    </a:moveTo>
                    <a:cubicBezTo>
                      <a:pt x="103" y="168"/>
                      <a:pt x="104" y="171"/>
                      <a:pt x="103" y="174"/>
                    </a:cubicBezTo>
                    <a:cubicBezTo>
                      <a:pt x="102" y="174"/>
                      <a:pt x="102" y="174"/>
                      <a:pt x="102" y="174"/>
                    </a:cubicBezTo>
                    <a:cubicBezTo>
                      <a:pt x="102" y="174"/>
                      <a:pt x="101" y="173"/>
                      <a:pt x="99" y="171"/>
                    </a:cubicBezTo>
                    <a:cubicBezTo>
                      <a:pt x="93" y="181"/>
                      <a:pt x="93" y="181"/>
                      <a:pt x="93" y="181"/>
                    </a:cubicBezTo>
                    <a:cubicBezTo>
                      <a:pt x="93" y="181"/>
                      <a:pt x="93" y="181"/>
                      <a:pt x="93" y="181"/>
                    </a:cubicBezTo>
                    <a:cubicBezTo>
                      <a:pt x="94" y="182"/>
                      <a:pt x="94" y="182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185"/>
                      <a:pt x="124" y="185"/>
                      <a:pt x="125" y="189"/>
                    </a:cubicBezTo>
                    <a:cubicBezTo>
                      <a:pt x="125" y="189"/>
                      <a:pt x="126" y="188"/>
                      <a:pt x="126" y="187"/>
                    </a:cubicBezTo>
                    <a:cubicBezTo>
                      <a:pt x="127" y="190"/>
                      <a:pt x="128" y="194"/>
                      <a:pt x="128" y="197"/>
                    </a:cubicBezTo>
                    <a:cubicBezTo>
                      <a:pt x="137" y="201"/>
                      <a:pt x="137" y="201"/>
                      <a:pt x="137" y="201"/>
                    </a:cubicBezTo>
                    <a:cubicBezTo>
                      <a:pt x="137" y="196"/>
                      <a:pt x="137" y="195"/>
                      <a:pt x="137" y="193"/>
                    </a:cubicBezTo>
                    <a:cubicBezTo>
                      <a:pt x="138" y="194"/>
                      <a:pt x="138" y="198"/>
                      <a:pt x="138" y="202"/>
                    </a:cubicBezTo>
                    <a:cubicBezTo>
                      <a:pt x="139" y="202"/>
                      <a:pt x="139" y="202"/>
                      <a:pt x="139" y="202"/>
                    </a:cubicBezTo>
                    <a:cubicBezTo>
                      <a:pt x="139" y="200"/>
                      <a:pt x="139" y="197"/>
                      <a:pt x="139" y="195"/>
                    </a:cubicBezTo>
                    <a:cubicBezTo>
                      <a:pt x="139" y="191"/>
                      <a:pt x="139" y="186"/>
                      <a:pt x="138" y="182"/>
                    </a:cubicBezTo>
                    <a:cubicBezTo>
                      <a:pt x="127" y="173"/>
                      <a:pt x="127" y="173"/>
                      <a:pt x="127" y="173"/>
                    </a:cubicBezTo>
                    <a:cubicBezTo>
                      <a:pt x="126" y="175"/>
                      <a:pt x="126" y="177"/>
                      <a:pt x="125" y="179"/>
                    </a:cubicBezTo>
                    <a:cubicBezTo>
                      <a:pt x="123" y="179"/>
                      <a:pt x="123" y="178"/>
                      <a:pt x="122" y="176"/>
                    </a:cubicBezTo>
                    <a:cubicBezTo>
                      <a:pt x="121" y="176"/>
                      <a:pt x="120" y="177"/>
                      <a:pt x="120" y="177"/>
                    </a:cubicBezTo>
                    <a:cubicBezTo>
                      <a:pt x="112" y="176"/>
                      <a:pt x="113" y="165"/>
                      <a:pt x="105" y="165"/>
                    </a:cubicBezTo>
                    <a:moveTo>
                      <a:pt x="45" y="143"/>
                    </a:moveTo>
                    <a:cubicBezTo>
                      <a:pt x="42" y="191"/>
                      <a:pt x="42" y="191"/>
                      <a:pt x="42" y="191"/>
                    </a:cubicBezTo>
                    <a:cubicBezTo>
                      <a:pt x="85" y="183"/>
                      <a:pt x="85" y="183"/>
                      <a:pt x="85" y="183"/>
                    </a:cubicBezTo>
                    <a:cubicBezTo>
                      <a:pt x="79" y="172"/>
                      <a:pt x="79" y="172"/>
                      <a:pt x="79" y="172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0" y="144"/>
                      <a:pt x="49" y="144"/>
                      <a:pt x="48" y="144"/>
                    </a:cubicBezTo>
                    <a:cubicBezTo>
                      <a:pt x="47" y="144"/>
                      <a:pt x="46" y="144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moveTo>
                      <a:pt x="37" y="140"/>
                    </a:moveTo>
                    <a:cubicBezTo>
                      <a:pt x="36" y="141"/>
                      <a:pt x="36" y="141"/>
                      <a:pt x="36" y="141"/>
                    </a:cubicBezTo>
                    <a:cubicBezTo>
                      <a:pt x="35" y="143"/>
                      <a:pt x="36" y="146"/>
                      <a:pt x="35" y="148"/>
                    </a:cubicBezTo>
                    <a:cubicBezTo>
                      <a:pt x="33" y="150"/>
                      <a:pt x="29" y="150"/>
                      <a:pt x="27" y="153"/>
                    </a:cubicBezTo>
                    <a:cubicBezTo>
                      <a:pt x="27" y="154"/>
                      <a:pt x="27" y="155"/>
                      <a:pt x="27" y="156"/>
                    </a:cubicBezTo>
                    <a:cubicBezTo>
                      <a:pt x="26" y="166"/>
                      <a:pt x="26" y="166"/>
                      <a:pt x="24" y="168"/>
                    </a:cubicBezTo>
                    <a:cubicBezTo>
                      <a:pt x="21" y="169"/>
                      <a:pt x="17" y="172"/>
                      <a:pt x="16" y="173"/>
                    </a:cubicBezTo>
                    <a:cubicBezTo>
                      <a:pt x="15" y="175"/>
                      <a:pt x="7" y="189"/>
                      <a:pt x="4" y="194"/>
                    </a:cubicBezTo>
                    <a:cubicBezTo>
                      <a:pt x="6" y="198"/>
                      <a:pt x="6" y="198"/>
                      <a:pt x="6" y="198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3" y="143"/>
                      <a:pt x="42" y="144"/>
                      <a:pt x="42" y="144"/>
                    </a:cubicBezTo>
                    <a:cubicBezTo>
                      <a:pt x="41" y="144"/>
                      <a:pt x="40" y="143"/>
                      <a:pt x="38" y="141"/>
                    </a:cubicBezTo>
                    <a:cubicBezTo>
                      <a:pt x="38" y="140"/>
                      <a:pt x="38" y="140"/>
                      <a:pt x="37" y="140"/>
                    </a:cubicBezTo>
                    <a:moveTo>
                      <a:pt x="61" y="140"/>
                    </a:moveTo>
                    <a:cubicBezTo>
                      <a:pt x="60" y="140"/>
                      <a:pt x="58" y="141"/>
                      <a:pt x="57" y="142"/>
                    </a:cubicBezTo>
                    <a:cubicBezTo>
                      <a:pt x="55" y="142"/>
                      <a:pt x="53" y="143"/>
                      <a:pt x="52" y="144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61" y="140"/>
                      <a:pt x="61" y="140"/>
                      <a:pt x="61" y="140"/>
                    </a:cubicBezTo>
                    <a:moveTo>
                      <a:pt x="63" y="140"/>
                    </a:moveTo>
                    <a:cubicBezTo>
                      <a:pt x="63" y="140"/>
                      <a:pt x="63" y="140"/>
                      <a:pt x="63" y="140"/>
                    </a:cubicBezTo>
                    <a:cubicBezTo>
                      <a:pt x="80" y="171"/>
                      <a:pt x="80" y="171"/>
                      <a:pt x="80" y="171"/>
                    </a:cubicBezTo>
                    <a:cubicBezTo>
                      <a:pt x="88" y="178"/>
                      <a:pt x="88" y="178"/>
                      <a:pt x="88" y="178"/>
                    </a:cubicBezTo>
                    <a:cubicBezTo>
                      <a:pt x="63" y="140"/>
                      <a:pt x="63" y="140"/>
                      <a:pt x="63" y="140"/>
                    </a:cubicBezTo>
                    <a:moveTo>
                      <a:pt x="79" y="139"/>
                    </a:moveTo>
                    <a:cubicBezTo>
                      <a:pt x="78" y="139"/>
                      <a:pt x="77" y="139"/>
                      <a:pt x="77" y="139"/>
                    </a:cubicBezTo>
                    <a:cubicBezTo>
                      <a:pt x="76" y="139"/>
                      <a:pt x="75" y="139"/>
                      <a:pt x="74" y="139"/>
                    </a:cubicBezTo>
                    <a:cubicBezTo>
                      <a:pt x="91" y="180"/>
                      <a:pt x="91" y="180"/>
                      <a:pt x="91" y="180"/>
                    </a:cubicBezTo>
                    <a:cubicBezTo>
                      <a:pt x="91" y="180"/>
                      <a:pt x="91" y="180"/>
                      <a:pt x="91" y="180"/>
                    </a:cubicBezTo>
                    <a:cubicBezTo>
                      <a:pt x="91" y="180"/>
                      <a:pt x="92" y="180"/>
                      <a:pt x="92" y="180"/>
                    </a:cubicBezTo>
                    <a:cubicBezTo>
                      <a:pt x="98" y="170"/>
                      <a:pt x="98" y="170"/>
                      <a:pt x="98" y="170"/>
                    </a:cubicBezTo>
                    <a:cubicBezTo>
                      <a:pt x="92" y="165"/>
                      <a:pt x="82" y="156"/>
                      <a:pt x="81" y="154"/>
                    </a:cubicBezTo>
                    <a:cubicBezTo>
                      <a:pt x="81" y="154"/>
                      <a:pt x="81" y="153"/>
                      <a:pt x="82" y="152"/>
                    </a:cubicBezTo>
                    <a:cubicBezTo>
                      <a:pt x="83" y="150"/>
                      <a:pt x="83" y="150"/>
                      <a:pt x="82" y="141"/>
                    </a:cubicBezTo>
                    <a:cubicBezTo>
                      <a:pt x="80" y="139"/>
                      <a:pt x="80" y="139"/>
                      <a:pt x="79" y="139"/>
                    </a:cubicBezTo>
                    <a:moveTo>
                      <a:pt x="70" y="138"/>
                    </a:moveTo>
                    <a:cubicBezTo>
                      <a:pt x="70" y="139"/>
                      <a:pt x="69" y="140"/>
                      <a:pt x="69" y="140"/>
                    </a:cubicBezTo>
                    <a:cubicBezTo>
                      <a:pt x="68" y="140"/>
                      <a:pt x="66" y="140"/>
                      <a:pt x="65" y="140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1" y="138"/>
                      <a:pt x="70" y="138"/>
                    </a:cubicBezTo>
                    <a:moveTo>
                      <a:pt x="118" y="130"/>
                    </a:moveTo>
                    <a:cubicBezTo>
                      <a:pt x="118" y="130"/>
                      <a:pt x="118" y="130"/>
                      <a:pt x="117" y="130"/>
                    </a:cubicBezTo>
                    <a:cubicBezTo>
                      <a:pt x="117" y="130"/>
                      <a:pt x="117" y="131"/>
                      <a:pt x="116" y="132"/>
                    </a:cubicBezTo>
                    <a:cubicBezTo>
                      <a:pt x="116" y="132"/>
                      <a:pt x="115" y="131"/>
                      <a:pt x="114" y="131"/>
                    </a:cubicBezTo>
                    <a:cubicBezTo>
                      <a:pt x="114" y="132"/>
                      <a:pt x="115" y="133"/>
                      <a:pt x="115" y="133"/>
                    </a:cubicBezTo>
                    <a:cubicBezTo>
                      <a:pt x="114" y="134"/>
                      <a:pt x="112" y="133"/>
                      <a:pt x="111" y="134"/>
                    </a:cubicBezTo>
                    <a:cubicBezTo>
                      <a:pt x="111" y="135"/>
                      <a:pt x="110" y="136"/>
                      <a:pt x="110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9"/>
                      <a:pt x="112" y="143"/>
                      <a:pt x="113" y="146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1" y="131"/>
                      <a:pt x="120" y="130"/>
                      <a:pt x="118" y="130"/>
                    </a:cubicBezTo>
                    <a:moveTo>
                      <a:pt x="127" y="127"/>
                    </a:move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7" y="132"/>
                      <a:pt x="127" y="135"/>
                      <a:pt x="127" y="138"/>
                    </a:cubicBezTo>
                    <a:cubicBezTo>
                      <a:pt x="126" y="138"/>
                      <a:pt x="126" y="138"/>
                      <a:pt x="126" y="138"/>
                    </a:cubicBezTo>
                    <a:cubicBezTo>
                      <a:pt x="125" y="137"/>
                      <a:pt x="124" y="135"/>
                      <a:pt x="123" y="134"/>
                    </a:cubicBezTo>
                    <a:cubicBezTo>
                      <a:pt x="114" y="148"/>
                      <a:pt x="114" y="148"/>
                      <a:pt x="114" y="148"/>
                    </a:cubicBezTo>
                    <a:cubicBezTo>
                      <a:pt x="115" y="150"/>
                      <a:pt x="116" y="152"/>
                      <a:pt x="118" y="154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21" y="153"/>
                      <a:pt x="122" y="156"/>
                      <a:pt x="124" y="157"/>
                    </a:cubicBezTo>
                    <a:cubicBezTo>
                      <a:pt x="124" y="156"/>
                      <a:pt x="124" y="155"/>
                      <a:pt x="124" y="155"/>
                    </a:cubicBezTo>
                    <a:cubicBezTo>
                      <a:pt x="125" y="155"/>
                      <a:pt x="125" y="156"/>
                      <a:pt x="126" y="156"/>
                    </a:cubicBezTo>
                    <a:cubicBezTo>
                      <a:pt x="126" y="163"/>
                      <a:pt x="127" y="168"/>
                      <a:pt x="127" y="171"/>
                    </a:cubicBezTo>
                    <a:cubicBezTo>
                      <a:pt x="138" y="180"/>
                      <a:pt x="138" y="180"/>
                      <a:pt x="138" y="180"/>
                    </a:cubicBezTo>
                    <a:cubicBezTo>
                      <a:pt x="138" y="178"/>
                      <a:pt x="138" y="176"/>
                      <a:pt x="138" y="174"/>
                    </a:cubicBezTo>
                    <a:cubicBezTo>
                      <a:pt x="138" y="172"/>
                      <a:pt x="137" y="170"/>
                      <a:pt x="137" y="168"/>
                    </a:cubicBezTo>
                    <a:cubicBezTo>
                      <a:pt x="136" y="163"/>
                      <a:pt x="135" y="162"/>
                      <a:pt x="132" y="144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130" y="136"/>
                      <a:pt x="128" y="131"/>
                      <a:pt x="127" y="127"/>
                    </a:cubicBezTo>
                    <a:moveTo>
                      <a:pt x="28" y="122"/>
                    </a:moveTo>
                    <a:cubicBezTo>
                      <a:pt x="25" y="124"/>
                      <a:pt x="25" y="124"/>
                      <a:pt x="25" y="124"/>
                    </a:cubicBezTo>
                    <a:cubicBezTo>
                      <a:pt x="25" y="126"/>
                      <a:pt x="26" y="127"/>
                      <a:pt x="27" y="128"/>
                    </a:cubicBezTo>
                    <a:cubicBezTo>
                      <a:pt x="26" y="134"/>
                      <a:pt x="26" y="134"/>
                      <a:pt x="26" y="135"/>
                    </a:cubicBezTo>
                    <a:cubicBezTo>
                      <a:pt x="29" y="134"/>
                      <a:pt x="30" y="134"/>
                      <a:pt x="32" y="134"/>
                    </a:cubicBezTo>
                    <a:cubicBezTo>
                      <a:pt x="33" y="134"/>
                      <a:pt x="34" y="134"/>
                      <a:pt x="35" y="135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28" y="122"/>
                      <a:pt x="28" y="122"/>
                      <a:pt x="28" y="122"/>
                    </a:cubicBezTo>
                    <a:moveTo>
                      <a:pt x="24" y="119"/>
                    </a:moveTo>
                    <a:cubicBezTo>
                      <a:pt x="24" y="120"/>
                      <a:pt x="25" y="121"/>
                      <a:pt x="25" y="122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4" y="119"/>
                      <a:pt x="24" y="119"/>
                      <a:pt x="24" y="119"/>
                    </a:cubicBezTo>
                    <a:moveTo>
                      <a:pt x="47" y="114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2" y="134"/>
                      <a:pt x="53" y="129"/>
                      <a:pt x="51" y="126"/>
                    </a:cubicBezTo>
                    <a:cubicBezTo>
                      <a:pt x="51" y="125"/>
                      <a:pt x="52" y="124"/>
                      <a:pt x="52" y="123"/>
                    </a:cubicBezTo>
                    <a:cubicBezTo>
                      <a:pt x="47" y="114"/>
                      <a:pt x="47" y="114"/>
                      <a:pt x="47" y="114"/>
                    </a:cubicBezTo>
                    <a:moveTo>
                      <a:pt x="48" y="113"/>
                    </a:move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119"/>
                      <a:pt x="54" y="118"/>
                      <a:pt x="54" y="118"/>
                    </a:cubicBezTo>
                    <a:cubicBezTo>
                      <a:pt x="48" y="113"/>
                      <a:pt x="48" y="113"/>
                      <a:pt x="48" y="113"/>
                    </a:cubicBezTo>
                    <a:moveTo>
                      <a:pt x="44" y="113"/>
                    </a:moveTo>
                    <a:cubicBezTo>
                      <a:pt x="29" y="121"/>
                      <a:pt x="29" y="121"/>
                      <a:pt x="29" y="121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4" y="113"/>
                      <a:pt x="44" y="113"/>
                    </a:cubicBezTo>
                    <a:moveTo>
                      <a:pt x="43" y="107"/>
                    </a:move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08"/>
                      <a:pt x="44" y="108"/>
                      <a:pt x="45" y="108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4" y="107"/>
                      <a:pt x="44" y="107"/>
                      <a:pt x="43" y="107"/>
                    </a:cubicBezTo>
                    <a:moveTo>
                      <a:pt x="58" y="105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0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2"/>
                      <a:pt x="49" y="112"/>
                    </a:cubicBezTo>
                    <a:cubicBezTo>
                      <a:pt x="55" y="117"/>
                      <a:pt x="55" y="117"/>
                      <a:pt x="55" y="117"/>
                    </a:cubicBezTo>
                    <a:cubicBezTo>
                      <a:pt x="56" y="117"/>
                      <a:pt x="57" y="116"/>
                      <a:pt x="58" y="116"/>
                    </a:cubicBezTo>
                    <a:cubicBezTo>
                      <a:pt x="59" y="109"/>
                      <a:pt x="59" y="109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8" y="105"/>
                      <a:pt x="58" y="105"/>
                      <a:pt x="58" y="105"/>
                    </a:cubicBezTo>
                    <a:moveTo>
                      <a:pt x="22" y="104"/>
                    </a:moveTo>
                    <a:cubicBezTo>
                      <a:pt x="22" y="104"/>
                      <a:pt x="23" y="105"/>
                      <a:pt x="23" y="106"/>
                    </a:cubicBezTo>
                    <a:cubicBezTo>
                      <a:pt x="23" y="106"/>
                      <a:pt x="23" y="111"/>
                      <a:pt x="24" y="117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3" y="111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39" y="107"/>
                      <a:pt x="39" y="107"/>
                      <a:pt x="39" y="107"/>
                    </a:cubicBezTo>
                    <a:cubicBezTo>
                      <a:pt x="33" y="106"/>
                      <a:pt x="28" y="104"/>
                      <a:pt x="22" y="104"/>
                    </a:cubicBezTo>
                    <a:moveTo>
                      <a:pt x="30" y="82"/>
                    </a:moveTo>
                    <a:cubicBezTo>
                      <a:pt x="29" y="83"/>
                      <a:pt x="29" y="83"/>
                      <a:pt x="29" y="83"/>
                    </a:cubicBezTo>
                    <a:cubicBezTo>
                      <a:pt x="30" y="83"/>
                      <a:pt x="31" y="84"/>
                      <a:pt x="32" y="85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4" y="86"/>
                      <a:pt x="37" y="88"/>
                      <a:pt x="39" y="89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3"/>
                      <a:pt x="34" y="83"/>
                    </a:cubicBezTo>
                    <a:cubicBezTo>
                      <a:pt x="33" y="82"/>
                      <a:pt x="33" y="82"/>
                      <a:pt x="30" y="82"/>
                    </a:cubicBezTo>
                    <a:moveTo>
                      <a:pt x="105" y="80"/>
                    </a:moveTo>
                    <a:cubicBezTo>
                      <a:pt x="59" y="104"/>
                      <a:pt x="59" y="104"/>
                      <a:pt x="59" y="104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8"/>
                      <a:pt x="64" y="110"/>
                      <a:pt x="66" y="110"/>
                    </a:cubicBezTo>
                    <a:cubicBezTo>
                      <a:pt x="67" y="107"/>
                      <a:pt x="68" y="105"/>
                      <a:pt x="70" y="105"/>
                    </a:cubicBezTo>
                    <a:cubicBezTo>
                      <a:pt x="71" y="105"/>
                      <a:pt x="72" y="106"/>
                      <a:pt x="73" y="106"/>
                    </a:cubicBezTo>
                    <a:cubicBezTo>
                      <a:pt x="73" y="107"/>
                      <a:pt x="91" y="127"/>
                      <a:pt x="92" y="133"/>
                    </a:cubicBezTo>
                    <a:cubicBezTo>
                      <a:pt x="94" y="137"/>
                      <a:pt x="93" y="137"/>
                      <a:pt x="86" y="138"/>
                    </a:cubicBezTo>
                    <a:cubicBezTo>
                      <a:pt x="87" y="140"/>
                      <a:pt x="89" y="142"/>
                      <a:pt x="90" y="143"/>
                    </a:cubicBezTo>
                    <a:cubicBezTo>
                      <a:pt x="92" y="145"/>
                      <a:pt x="92" y="145"/>
                      <a:pt x="92" y="145"/>
                    </a:cubicBezTo>
                    <a:cubicBezTo>
                      <a:pt x="92" y="143"/>
                      <a:pt x="91" y="141"/>
                      <a:pt x="92" y="139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4" y="137"/>
                      <a:pt x="94" y="136"/>
                      <a:pt x="95" y="134"/>
                    </a:cubicBezTo>
                    <a:cubicBezTo>
                      <a:pt x="94" y="130"/>
                      <a:pt x="94" y="130"/>
                      <a:pt x="94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129"/>
                      <a:pt x="96" y="130"/>
                      <a:pt x="96" y="131"/>
                    </a:cubicBezTo>
                    <a:cubicBezTo>
                      <a:pt x="96" y="129"/>
                      <a:pt x="96" y="129"/>
                      <a:pt x="90" y="122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87" y="119"/>
                      <a:pt x="85" y="118"/>
                      <a:pt x="78" y="103"/>
                    </a:cubicBezTo>
                    <a:cubicBezTo>
                      <a:pt x="78" y="102"/>
                      <a:pt x="79" y="102"/>
                      <a:pt x="79" y="101"/>
                    </a:cubicBezTo>
                    <a:cubicBezTo>
                      <a:pt x="96" y="121"/>
                      <a:pt x="96" y="121"/>
                      <a:pt x="96" y="121"/>
                    </a:cubicBezTo>
                    <a:cubicBezTo>
                      <a:pt x="97" y="122"/>
                      <a:pt x="97" y="122"/>
                      <a:pt x="102" y="136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7" y="148"/>
                      <a:pt x="107" y="147"/>
                      <a:pt x="107" y="146"/>
                    </a:cubicBezTo>
                    <a:cubicBezTo>
                      <a:pt x="107" y="143"/>
                      <a:pt x="106" y="141"/>
                      <a:pt x="106" y="138"/>
                    </a:cubicBezTo>
                    <a:cubicBezTo>
                      <a:pt x="104" y="129"/>
                      <a:pt x="104" y="129"/>
                      <a:pt x="105" y="128"/>
                    </a:cubicBezTo>
                    <a:cubicBezTo>
                      <a:pt x="106" y="128"/>
                      <a:pt x="110" y="130"/>
                      <a:pt x="110" y="133"/>
                    </a:cubicBezTo>
                    <a:cubicBezTo>
                      <a:pt x="111" y="132"/>
                      <a:pt x="111" y="131"/>
                      <a:pt x="111" y="131"/>
                    </a:cubicBezTo>
                    <a:cubicBezTo>
                      <a:pt x="112" y="131"/>
                      <a:pt x="112" y="131"/>
                      <a:pt x="113" y="131"/>
                    </a:cubicBezTo>
                    <a:cubicBezTo>
                      <a:pt x="114" y="122"/>
                      <a:pt x="108" y="115"/>
                      <a:pt x="109" y="107"/>
                    </a:cubicBezTo>
                    <a:cubicBezTo>
                      <a:pt x="109" y="106"/>
                      <a:pt x="109" y="106"/>
                      <a:pt x="110" y="106"/>
                    </a:cubicBezTo>
                    <a:cubicBezTo>
                      <a:pt x="110" y="106"/>
                      <a:pt x="111" y="107"/>
                      <a:pt x="111" y="107"/>
                    </a:cubicBezTo>
                    <a:cubicBezTo>
                      <a:pt x="110" y="108"/>
                      <a:pt x="110" y="108"/>
                      <a:pt x="110" y="108"/>
                    </a:cubicBezTo>
                    <a:cubicBezTo>
                      <a:pt x="112" y="109"/>
                      <a:pt x="112" y="109"/>
                      <a:pt x="113" y="110"/>
                    </a:cubicBezTo>
                    <a:cubicBezTo>
                      <a:pt x="114" y="112"/>
                      <a:pt x="114" y="112"/>
                      <a:pt x="113" y="114"/>
                    </a:cubicBezTo>
                    <a:cubicBezTo>
                      <a:pt x="114" y="115"/>
                      <a:pt x="115" y="117"/>
                      <a:pt x="116" y="118"/>
                    </a:cubicBezTo>
                    <a:cubicBezTo>
                      <a:pt x="120" y="116"/>
                      <a:pt x="114" y="111"/>
                      <a:pt x="115" y="108"/>
                    </a:cubicBezTo>
                    <a:cubicBezTo>
                      <a:pt x="115" y="108"/>
                      <a:pt x="116" y="108"/>
                      <a:pt x="116" y="108"/>
                    </a:cubicBezTo>
                    <a:cubicBezTo>
                      <a:pt x="117" y="108"/>
                      <a:pt x="117" y="109"/>
                      <a:pt x="118" y="110"/>
                    </a:cubicBezTo>
                    <a:cubicBezTo>
                      <a:pt x="117" y="111"/>
                      <a:pt x="117" y="111"/>
                      <a:pt x="117" y="111"/>
                    </a:cubicBezTo>
                    <a:cubicBezTo>
                      <a:pt x="118" y="112"/>
                      <a:pt x="118" y="112"/>
                      <a:pt x="119" y="115"/>
                    </a:cubicBez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20" y="121"/>
                      <a:pt x="123" y="124"/>
                      <a:pt x="125" y="128"/>
                    </a:cubicBezTo>
                    <a:cubicBezTo>
                      <a:pt x="127" y="125"/>
                      <a:pt x="127" y="125"/>
                      <a:pt x="127" y="125"/>
                    </a:cubicBezTo>
                    <a:cubicBezTo>
                      <a:pt x="125" y="119"/>
                      <a:pt x="125" y="119"/>
                      <a:pt x="125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2" y="111"/>
                      <a:pt x="121" y="108"/>
                      <a:pt x="118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83"/>
                      <a:pt x="107" y="81"/>
                      <a:pt x="105" y="80"/>
                    </a:cubicBezTo>
                    <a:moveTo>
                      <a:pt x="106" y="79"/>
                    </a:moveTo>
                    <a:cubicBezTo>
                      <a:pt x="105" y="80"/>
                      <a:pt x="105" y="80"/>
                      <a:pt x="105" y="80"/>
                    </a:cubicBezTo>
                    <a:cubicBezTo>
                      <a:pt x="107" y="81"/>
                      <a:pt x="108" y="83"/>
                      <a:pt x="110" y="85"/>
                    </a:cubicBezTo>
                    <a:cubicBezTo>
                      <a:pt x="109" y="83"/>
                      <a:pt x="107" y="81"/>
                      <a:pt x="106" y="79"/>
                    </a:cubicBezTo>
                    <a:moveTo>
                      <a:pt x="45" y="73"/>
                    </a:moveTo>
                    <a:cubicBezTo>
                      <a:pt x="44" y="73"/>
                      <a:pt x="44" y="73"/>
                      <a:pt x="43" y="73"/>
                    </a:cubicBezTo>
                    <a:cubicBezTo>
                      <a:pt x="43" y="73"/>
                      <a:pt x="43" y="73"/>
                      <a:pt x="45" y="77"/>
                    </a:cubicBezTo>
                    <a:cubicBezTo>
                      <a:pt x="44" y="77"/>
                      <a:pt x="43" y="78"/>
                      <a:pt x="42" y="78"/>
                    </a:cubicBezTo>
                    <a:cubicBezTo>
                      <a:pt x="42" y="79"/>
                      <a:pt x="42" y="80"/>
                      <a:pt x="42" y="80"/>
                    </a:cubicBezTo>
                    <a:cubicBezTo>
                      <a:pt x="39" y="80"/>
                      <a:pt x="38" y="80"/>
                      <a:pt x="37" y="79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5" y="96"/>
                      <a:pt x="45" y="103"/>
                      <a:pt x="45" y="106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7" y="108"/>
                      <a:pt x="47" y="108"/>
                      <a:pt x="48" y="109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45" y="73"/>
                      <a:pt x="45" y="73"/>
                      <a:pt x="45" y="73"/>
                    </a:cubicBezTo>
                    <a:moveTo>
                      <a:pt x="59" y="35"/>
                    </a:moveTo>
                    <a:cubicBezTo>
                      <a:pt x="60" y="37"/>
                      <a:pt x="61" y="38"/>
                      <a:pt x="64" y="41"/>
                    </a:cubicBezTo>
                    <a:cubicBezTo>
                      <a:pt x="68" y="44"/>
                      <a:pt x="73" y="44"/>
                      <a:pt x="77" y="47"/>
                    </a:cubicBezTo>
                    <a:cubicBezTo>
                      <a:pt x="77" y="47"/>
                      <a:pt x="76" y="47"/>
                      <a:pt x="75" y="46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5" y="47"/>
                      <a:pt x="76" y="48"/>
                      <a:pt x="76" y="48"/>
                    </a:cubicBezTo>
                    <a:cubicBezTo>
                      <a:pt x="74" y="47"/>
                      <a:pt x="71" y="46"/>
                      <a:pt x="69" y="46"/>
                    </a:cubicBezTo>
                    <a:cubicBezTo>
                      <a:pt x="72" y="50"/>
                      <a:pt x="75" y="52"/>
                      <a:pt x="77" y="56"/>
                    </a:cubicBezTo>
                    <a:cubicBezTo>
                      <a:pt x="75" y="56"/>
                      <a:pt x="75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5" y="59"/>
                      <a:pt x="75" y="59"/>
                    </a:cubicBezTo>
                    <a:cubicBezTo>
                      <a:pt x="75" y="59"/>
                      <a:pt x="77" y="62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3"/>
                      <a:pt x="76" y="63"/>
                      <a:pt x="75" y="63"/>
                    </a:cubicBezTo>
                    <a:cubicBezTo>
                      <a:pt x="75" y="64"/>
                      <a:pt x="75" y="64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2" y="65"/>
                      <a:pt x="70" y="65"/>
                      <a:pt x="69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6" y="65"/>
                      <a:pt x="64" y="64"/>
                      <a:pt x="62" y="64"/>
                    </a:cubicBezTo>
                    <a:cubicBezTo>
                      <a:pt x="65" y="65"/>
                      <a:pt x="65" y="65"/>
                      <a:pt x="65" y="65"/>
                    </a:cubicBezTo>
                    <a:cubicBezTo>
                      <a:pt x="65" y="64"/>
                      <a:pt x="63" y="63"/>
                      <a:pt x="61" y="63"/>
                    </a:cubicBezTo>
                    <a:cubicBezTo>
                      <a:pt x="61" y="63"/>
                      <a:pt x="61" y="63"/>
                      <a:pt x="6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9" y="63"/>
                      <a:pt x="59" y="63"/>
                      <a:pt x="57" y="60"/>
                    </a:cubicBezTo>
                    <a:cubicBezTo>
                      <a:pt x="55" y="58"/>
                      <a:pt x="52" y="55"/>
                      <a:pt x="53" y="52"/>
                    </a:cubicBezTo>
                    <a:cubicBezTo>
                      <a:pt x="53" y="51"/>
                      <a:pt x="51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49" y="46"/>
                      <a:pt x="46" y="46"/>
                      <a:pt x="46" y="48"/>
                    </a:cubicBezTo>
                    <a:cubicBezTo>
                      <a:pt x="47" y="48"/>
                      <a:pt x="51" y="57"/>
                      <a:pt x="55" y="61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3"/>
                      <a:pt x="56" y="63"/>
                      <a:pt x="55" y="63"/>
                    </a:cubicBezTo>
                    <a:cubicBezTo>
                      <a:pt x="54" y="63"/>
                      <a:pt x="53" y="63"/>
                      <a:pt x="53" y="63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1" y="64"/>
                      <a:pt x="50" y="64"/>
                      <a:pt x="50" y="64"/>
                    </a:cubicBezTo>
                    <a:cubicBezTo>
                      <a:pt x="48" y="64"/>
                      <a:pt x="48" y="64"/>
                      <a:pt x="47" y="65"/>
                    </a:cubicBezTo>
                    <a:cubicBezTo>
                      <a:pt x="47" y="66"/>
                      <a:pt x="48" y="68"/>
                      <a:pt x="49" y="71"/>
                    </a:cubicBezTo>
                    <a:cubicBezTo>
                      <a:pt x="48" y="73"/>
                      <a:pt x="48" y="73"/>
                      <a:pt x="48" y="73"/>
                    </a:cubicBezTo>
                    <a:cubicBezTo>
                      <a:pt x="48" y="73"/>
                      <a:pt x="47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3" y="78"/>
                      <a:pt x="102" y="77"/>
                      <a:pt x="101" y="77"/>
                    </a:cubicBezTo>
                    <a:cubicBezTo>
                      <a:pt x="102" y="77"/>
                      <a:pt x="103" y="78"/>
                      <a:pt x="104" y="79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3" y="74"/>
                      <a:pt x="101" y="71"/>
                      <a:pt x="99" y="68"/>
                    </a:cubicBezTo>
                    <a:cubicBezTo>
                      <a:pt x="85" y="49"/>
                      <a:pt x="85" y="48"/>
                      <a:pt x="76" y="39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6"/>
                      <a:pt x="73" y="36"/>
                      <a:pt x="73" y="36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2" y="36"/>
                      <a:pt x="72" y="36"/>
                      <a:pt x="71" y="36"/>
                    </a:cubicBezTo>
                    <a:cubicBezTo>
                      <a:pt x="59" y="35"/>
                      <a:pt x="59" y="35"/>
                      <a:pt x="59" y="35"/>
                    </a:cubicBezTo>
                    <a:moveTo>
                      <a:pt x="32" y="35"/>
                    </a:moveTo>
                    <a:cubicBezTo>
                      <a:pt x="35" y="39"/>
                      <a:pt x="39" y="45"/>
                      <a:pt x="43" y="45"/>
                    </a:cubicBezTo>
                    <a:cubicBezTo>
                      <a:pt x="43" y="45"/>
                      <a:pt x="44" y="45"/>
                      <a:pt x="44" y="45"/>
                    </a:cubicBezTo>
                    <a:cubicBezTo>
                      <a:pt x="46" y="44"/>
                      <a:pt x="45" y="40"/>
                      <a:pt x="45" y="39"/>
                    </a:cubicBezTo>
                    <a:cubicBezTo>
                      <a:pt x="45" y="39"/>
                      <a:pt x="57" y="51"/>
                      <a:pt x="60" y="55"/>
                    </a:cubicBezTo>
                    <a:cubicBezTo>
                      <a:pt x="61" y="56"/>
                      <a:pt x="62" y="58"/>
                      <a:pt x="64" y="58"/>
                    </a:cubicBezTo>
                    <a:cubicBezTo>
                      <a:pt x="64" y="58"/>
                      <a:pt x="64" y="53"/>
                      <a:pt x="63" y="51"/>
                    </a:cubicBezTo>
                    <a:cubicBezTo>
                      <a:pt x="60" y="46"/>
                      <a:pt x="61" y="45"/>
                      <a:pt x="62" y="44"/>
                    </a:cubicBezTo>
                    <a:cubicBezTo>
                      <a:pt x="62" y="43"/>
                      <a:pt x="62" y="42"/>
                      <a:pt x="59" y="40"/>
                    </a:cubicBezTo>
                    <a:cubicBezTo>
                      <a:pt x="57" y="39"/>
                      <a:pt x="56" y="38"/>
                      <a:pt x="54" y="35"/>
                    </a:cubicBezTo>
                    <a:cubicBezTo>
                      <a:pt x="32" y="35"/>
                      <a:pt x="32" y="35"/>
                      <a:pt x="32" y="35"/>
                    </a:cubicBezTo>
                    <a:moveTo>
                      <a:pt x="66" y="29"/>
                    </a:moveTo>
                    <a:cubicBezTo>
                      <a:pt x="66" y="29"/>
                      <a:pt x="66" y="29"/>
                      <a:pt x="70" y="33"/>
                    </a:cubicBezTo>
                    <a:cubicBezTo>
                      <a:pt x="70" y="33"/>
                      <a:pt x="69" y="32"/>
                      <a:pt x="68" y="32"/>
                    </a:cubicBezTo>
                    <a:cubicBezTo>
                      <a:pt x="69" y="33"/>
                      <a:pt x="69" y="33"/>
                      <a:pt x="70" y="34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29"/>
                      <a:pt x="66" y="29"/>
                      <a:pt x="66" y="29"/>
                    </a:cubicBezTo>
                    <a:moveTo>
                      <a:pt x="25" y="0"/>
                    </a:moveTo>
                    <a:cubicBezTo>
                      <a:pt x="25" y="1"/>
                      <a:pt x="26" y="1"/>
                      <a:pt x="27" y="2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6"/>
                      <a:pt x="31" y="14"/>
                      <a:pt x="31" y="14"/>
                    </a:cubicBezTo>
                    <a:cubicBezTo>
                      <a:pt x="34" y="20"/>
                      <a:pt x="34" y="21"/>
                      <a:pt x="34" y="22"/>
                    </a:cubicBezTo>
                    <a:cubicBezTo>
                      <a:pt x="33" y="27"/>
                      <a:pt x="33" y="27"/>
                      <a:pt x="31" y="29"/>
                    </a:cubicBezTo>
                    <a:cubicBezTo>
                      <a:pt x="30" y="29"/>
                      <a:pt x="30" y="30"/>
                      <a:pt x="30" y="31"/>
                    </a:cubicBezTo>
                    <a:cubicBezTo>
                      <a:pt x="30" y="31"/>
                      <a:pt x="31" y="32"/>
                      <a:pt x="32" y="34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34"/>
                      <a:pt x="53" y="33"/>
                      <a:pt x="53" y="33"/>
                    </a:cubicBezTo>
                    <a:cubicBezTo>
                      <a:pt x="52" y="31"/>
                      <a:pt x="54" y="29"/>
                      <a:pt x="52" y="27"/>
                    </a:cubicBezTo>
                    <a:cubicBezTo>
                      <a:pt x="47" y="22"/>
                      <a:pt x="47" y="22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9" y="21"/>
                      <a:pt x="55" y="25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6" y="30"/>
                      <a:pt x="57" y="32"/>
                      <a:pt x="5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4" y="29"/>
                      <a:pt x="59" y="24"/>
                      <a:pt x="54" y="20"/>
                    </a:cubicBezTo>
                    <a:cubicBezTo>
                      <a:pt x="57" y="22"/>
                      <a:pt x="60" y="25"/>
                      <a:pt x="63" y="27"/>
                    </a:cubicBezTo>
                    <a:cubicBezTo>
                      <a:pt x="63" y="25"/>
                      <a:pt x="53" y="16"/>
                      <a:pt x="46" y="12"/>
                    </a:cubicBezTo>
                    <a:cubicBezTo>
                      <a:pt x="41" y="10"/>
                      <a:pt x="41" y="9"/>
                      <a:pt x="40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0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8" y="7"/>
                      <a:pt x="34" y="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4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3"/>
                    </a:cubicBezTo>
                    <a:cubicBezTo>
                      <a:pt x="28" y="3"/>
                      <a:pt x="27" y="1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8" name="ï$ļîḑé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155" y="1349"/>
                <a:ext cx="15" cy="58"/>
              </a:xfrm>
              <a:custGeom>
                <a:avLst/>
                <a:gdLst>
                  <a:gd name="T0" fmla="*/ 0 w 7"/>
                  <a:gd name="T1" fmla="*/ 0 h 28"/>
                  <a:gd name="T2" fmla="*/ 4 w 7"/>
                  <a:gd name="T3" fmla="*/ 15 h 28"/>
                  <a:gd name="T4" fmla="*/ 4 w 7"/>
                  <a:gd name="T5" fmla="*/ 13 h 28"/>
                  <a:gd name="T6" fmla="*/ 4 w 7"/>
                  <a:gd name="T7" fmla="*/ 14 h 28"/>
                  <a:gd name="T8" fmla="*/ 5 w 7"/>
                  <a:gd name="T9" fmla="*/ 19 h 28"/>
                  <a:gd name="T10" fmla="*/ 5 w 7"/>
                  <a:gd name="T11" fmla="*/ 19 h 28"/>
                  <a:gd name="T12" fmla="*/ 7 w 7"/>
                  <a:gd name="T13" fmla="*/ 28 h 28"/>
                  <a:gd name="T14" fmla="*/ 2 w 7"/>
                  <a:gd name="T15" fmla="*/ 5 h 28"/>
                  <a:gd name="T16" fmla="*/ 0 w 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8">
                    <a:moveTo>
                      <a:pt x="0" y="0"/>
                    </a:moveTo>
                    <a:cubicBezTo>
                      <a:pt x="3" y="10"/>
                      <a:pt x="3" y="10"/>
                      <a:pt x="4" y="15"/>
                    </a:cubicBezTo>
                    <a:cubicBezTo>
                      <a:pt x="4" y="14"/>
                      <a:pt x="4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2"/>
                      <a:pt x="6" y="25"/>
                      <a:pt x="7" y="28"/>
                    </a:cubicBezTo>
                    <a:cubicBezTo>
                      <a:pt x="5" y="16"/>
                      <a:pt x="4" y="14"/>
                      <a:pt x="2" y="5"/>
                    </a:cubicBezTo>
                    <a:cubicBezTo>
                      <a:pt x="1" y="3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9" name="ï$1ïḑè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147" y="1322"/>
                <a:ext cx="8" cy="27"/>
              </a:xfrm>
              <a:custGeom>
                <a:avLst/>
                <a:gdLst>
                  <a:gd name="T0" fmla="*/ 3 w 4"/>
                  <a:gd name="T1" fmla="*/ 9 h 13"/>
                  <a:gd name="T2" fmla="*/ 3 w 4"/>
                  <a:gd name="T3" fmla="*/ 10 h 13"/>
                  <a:gd name="T4" fmla="*/ 3 w 4"/>
                  <a:gd name="T5" fmla="*/ 9 h 13"/>
                  <a:gd name="T6" fmla="*/ 3 w 4"/>
                  <a:gd name="T7" fmla="*/ 8 h 13"/>
                  <a:gd name="T8" fmla="*/ 3 w 4"/>
                  <a:gd name="T9" fmla="*/ 8 h 13"/>
                  <a:gd name="T10" fmla="*/ 4 w 4"/>
                  <a:gd name="T11" fmla="*/ 13 h 13"/>
                  <a:gd name="T12" fmla="*/ 4 w 4"/>
                  <a:gd name="T13" fmla="*/ 11 h 13"/>
                  <a:gd name="T14" fmla="*/ 4 w 4"/>
                  <a:gd name="T15" fmla="*/ 12 h 13"/>
                  <a:gd name="T16" fmla="*/ 3 w 4"/>
                  <a:gd name="T17" fmla="*/ 9 h 13"/>
                  <a:gd name="T18" fmla="*/ 3 w 4"/>
                  <a:gd name="T19" fmla="*/ 9 h 13"/>
                  <a:gd name="T20" fmla="*/ 3 w 4"/>
                  <a:gd name="T21" fmla="*/ 8 h 13"/>
                  <a:gd name="T22" fmla="*/ 0 w 4"/>
                  <a:gd name="T23" fmla="*/ 0 h 13"/>
                  <a:gd name="T24" fmla="*/ 2 w 4"/>
                  <a:gd name="T25" fmla="*/ 7 h 13"/>
                  <a:gd name="T26" fmla="*/ 2 w 4"/>
                  <a:gd name="T27" fmla="*/ 6 h 13"/>
                  <a:gd name="T28" fmla="*/ 0 w 4"/>
                  <a:gd name="T29" fmla="*/ 1 h 13"/>
                  <a:gd name="T30" fmla="*/ 0 w 4"/>
                  <a:gd name="T31" fmla="*/ 2 h 13"/>
                  <a:gd name="T32" fmla="*/ 0 w 4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13">
                    <a:moveTo>
                      <a:pt x="3" y="9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moveTo>
                      <a:pt x="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4" y="12"/>
                      <a:pt x="4" y="13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moveTo>
                      <a:pt x="0" y="0"/>
                    </a:moveTo>
                    <a:cubicBezTo>
                      <a:pt x="1" y="2"/>
                      <a:pt x="1" y="4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0" name="iṣļíḓé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170" y="1407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9 h 10"/>
                  <a:gd name="T4" fmla="*/ 1 w 1"/>
                  <a:gd name="T5" fmla="*/ 10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2"/>
                      <a:pt x="1" y="6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0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1" name="íṧľiḓê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1888" y="1180"/>
                <a:ext cx="27" cy="35"/>
              </a:xfrm>
              <a:custGeom>
                <a:avLst/>
                <a:gdLst>
                  <a:gd name="T0" fmla="*/ 6 w 13"/>
                  <a:gd name="T1" fmla="*/ 0 h 17"/>
                  <a:gd name="T2" fmla="*/ 3 w 13"/>
                  <a:gd name="T3" fmla="*/ 3 h 17"/>
                  <a:gd name="T4" fmla="*/ 4 w 13"/>
                  <a:gd name="T5" fmla="*/ 3 h 17"/>
                  <a:gd name="T6" fmla="*/ 4 w 13"/>
                  <a:gd name="T7" fmla="*/ 4 h 17"/>
                  <a:gd name="T8" fmla="*/ 1 w 13"/>
                  <a:gd name="T9" fmla="*/ 6 h 17"/>
                  <a:gd name="T10" fmla="*/ 0 w 13"/>
                  <a:gd name="T11" fmla="*/ 8 h 17"/>
                  <a:gd name="T12" fmla="*/ 1 w 13"/>
                  <a:gd name="T13" fmla="*/ 9 h 17"/>
                  <a:gd name="T14" fmla="*/ 3 w 13"/>
                  <a:gd name="T15" fmla="*/ 9 h 17"/>
                  <a:gd name="T16" fmla="*/ 3 w 13"/>
                  <a:gd name="T17" fmla="*/ 9 h 17"/>
                  <a:gd name="T18" fmla="*/ 2 w 13"/>
                  <a:gd name="T19" fmla="*/ 14 h 17"/>
                  <a:gd name="T20" fmla="*/ 2 w 13"/>
                  <a:gd name="T21" fmla="*/ 17 h 17"/>
                  <a:gd name="T22" fmla="*/ 4 w 13"/>
                  <a:gd name="T23" fmla="*/ 17 h 17"/>
                  <a:gd name="T24" fmla="*/ 9 w 13"/>
                  <a:gd name="T25" fmla="*/ 16 h 17"/>
                  <a:gd name="T26" fmla="*/ 11 w 13"/>
                  <a:gd name="T27" fmla="*/ 15 h 17"/>
                  <a:gd name="T28" fmla="*/ 13 w 13"/>
                  <a:gd name="T29" fmla="*/ 14 h 17"/>
                  <a:gd name="T30" fmla="*/ 13 w 13"/>
                  <a:gd name="T31" fmla="*/ 10 h 17"/>
                  <a:gd name="T32" fmla="*/ 12 w 13"/>
                  <a:gd name="T33" fmla="*/ 8 h 17"/>
                  <a:gd name="T34" fmla="*/ 11 w 13"/>
                  <a:gd name="T35" fmla="*/ 6 h 17"/>
                  <a:gd name="T36" fmla="*/ 12 w 13"/>
                  <a:gd name="T37" fmla="*/ 4 h 17"/>
                  <a:gd name="T38" fmla="*/ 10 w 13"/>
                  <a:gd name="T39" fmla="*/ 2 h 17"/>
                  <a:gd name="T40" fmla="*/ 9 w 13"/>
                  <a:gd name="T41" fmla="*/ 2 h 17"/>
                  <a:gd name="T42" fmla="*/ 7 w 13"/>
                  <a:gd name="T43" fmla="*/ 1 h 17"/>
                  <a:gd name="T44" fmla="*/ 6 w 13"/>
                  <a:gd name="T45" fmla="*/ 0 h 17"/>
                  <a:gd name="T46" fmla="*/ 6 w 13"/>
                  <a:gd name="T4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" h="17">
                    <a:moveTo>
                      <a:pt x="6" y="0"/>
                    </a:moveTo>
                    <a:cubicBezTo>
                      <a:pt x="5" y="0"/>
                      <a:pt x="0" y="1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1"/>
                      <a:pt x="2" y="14"/>
                      <a:pt x="2" y="14"/>
                    </a:cubicBezTo>
                    <a:cubicBezTo>
                      <a:pt x="1" y="16"/>
                      <a:pt x="2" y="16"/>
                      <a:pt x="2" y="17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5" y="17"/>
                      <a:pt x="7" y="17"/>
                      <a:pt x="9" y="16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1" y="14"/>
                      <a:pt x="12" y="15"/>
                      <a:pt x="13" y="14"/>
                    </a:cubicBezTo>
                    <a:cubicBezTo>
                      <a:pt x="13" y="13"/>
                      <a:pt x="13" y="12"/>
                      <a:pt x="13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2" name="ïšḷîḍe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1429" y="1071"/>
                <a:ext cx="10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0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0" y="2"/>
                      <a:pt x="0" y="3"/>
                    </a:cubicBezTo>
                    <a:cubicBezTo>
                      <a:pt x="0" y="3"/>
                      <a:pt x="1" y="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3" name="îṣḻïḑe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114" y="1397"/>
                <a:ext cx="12" cy="8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2 h 4"/>
                  <a:gd name="T4" fmla="*/ 6 w 6"/>
                  <a:gd name="T5" fmla="*/ 4 h 4"/>
                  <a:gd name="T6" fmla="*/ 6 w 6"/>
                  <a:gd name="T7" fmla="*/ 4 h 4"/>
                  <a:gd name="T8" fmla="*/ 6 w 6"/>
                  <a:gd name="T9" fmla="*/ 4 h 4"/>
                  <a:gd name="T10" fmla="*/ 6 w 6"/>
                  <a:gd name="T11" fmla="*/ 4 h 4"/>
                  <a:gd name="T12" fmla="*/ 4 w 6"/>
                  <a:gd name="T13" fmla="*/ 1 h 4"/>
                  <a:gd name="T14" fmla="*/ 3 w 6"/>
                  <a:gd name="T15" fmla="*/ 1 h 4"/>
                  <a:gd name="T16" fmla="*/ 1 w 6"/>
                  <a:gd name="T17" fmla="*/ 1 h 4"/>
                  <a:gd name="T18" fmla="*/ 1 w 6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4" name="î$1íḑé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036" y="1328"/>
                <a:ext cx="13" cy="21"/>
              </a:xfrm>
              <a:custGeom>
                <a:avLst/>
                <a:gdLst>
                  <a:gd name="T0" fmla="*/ 4 w 6"/>
                  <a:gd name="T1" fmla="*/ 0 h 10"/>
                  <a:gd name="T2" fmla="*/ 1 w 6"/>
                  <a:gd name="T3" fmla="*/ 2 h 10"/>
                  <a:gd name="T4" fmla="*/ 1 w 6"/>
                  <a:gd name="T5" fmla="*/ 6 h 10"/>
                  <a:gd name="T6" fmla="*/ 2 w 6"/>
                  <a:gd name="T7" fmla="*/ 7 h 10"/>
                  <a:gd name="T8" fmla="*/ 2 w 6"/>
                  <a:gd name="T9" fmla="*/ 9 h 10"/>
                  <a:gd name="T10" fmla="*/ 3 w 6"/>
                  <a:gd name="T11" fmla="*/ 10 h 10"/>
                  <a:gd name="T12" fmla="*/ 3 w 6"/>
                  <a:gd name="T13" fmla="*/ 10 h 10"/>
                  <a:gd name="T14" fmla="*/ 6 w 6"/>
                  <a:gd name="T15" fmla="*/ 7 h 10"/>
                  <a:gd name="T16" fmla="*/ 6 w 6"/>
                  <a:gd name="T17" fmla="*/ 6 h 10"/>
                  <a:gd name="T18" fmla="*/ 5 w 6"/>
                  <a:gd name="T19" fmla="*/ 4 h 10"/>
                  <a:gd name="T20" fmla="*/ 5 w 6"/>
                  <a:gd name="T21" fmla="*/ 1 h 10"/>
                  <a:gd name="T22" fmla="*/ 4 w 6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5" y="4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5" name="îṣliḍe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005" y="1334"/>
                <a:ext cx="10" cy="6"/>
              </a:xfrm>
              <a:custGeom>
                <a:avLst/>
                <a:gdLst>
                  <a:gd name="T0" fmla="*/ 2 w 5"/>
                  <a:gd name="T1" fmla="*/ 0 h 3"/>
                  <a:gd name="T2" fmla="*/ 0 w 5"/>
                  <a:gd name="T3" fmla="*/ 2 h 3"/>
                  <a:gd name="T4" fmla="*/ 3 w 5"/>
                  <a:gd name="T5" fmla="*/ 3 h 3"/>
                  <a:gd name="T6" fmla="*/ 3 w 5"/>
                  <a:gd name="T7" fmla="*/ 3 h 3"/>
                  <a:gd name="T8" fmla="*/ 4 w 5"/>
                  <a:gd name="T9" fmla="*/ 2 h 3"/>
                  <a:gd name="T10" fmla="*/ 5 w 5"/>
                  <a:gd name="T11" fmla="*/ 1 h 3"/>
                  <a:gd name="T12" fmla="*/ 3 w 5"/>
                  <a:gd name="T13" fmla="*/ 0 h 3"/>
                  <a:gd name="T14" fmla="*/ 2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6" name="ïš1íḓe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036" y="1307"/>
                <a:ext cx="7" cy="17"/>
              </a:xfrm>
              <a:custGeom>
                <a:avLst/>
                <a:gdLst>
                  <a:gd name="T0" fmla="*/ 1 w 3"/>
                  <a:gd name="T1" fmla="*/ 0 h 8"/>
                  <a:gd name="T2" fmla="*/ 1 w 3"/>
                  <a:gd name="T3" fmla="*/ 0 h 8"/>
                  <a:gd name="T4" fmla="*/ 1 w 3"/>
                  <a:gd name="T5" fmla="*/ 0 h 8"/>
                  <a:gd name="T6" fmla="*/ 1 w 3"/>
                  <a:gd name="T7" fmla="*/ 0 h 8"/>
                  <a:gd name="T8" fmla="*/ 1 w 3"/>
                  <a:gd name="T9" fmla="*/ 3 h 8"/>
                  <a:gd name="T10" fmla="*/ 1 w 3"/>
                  <a:gd name="T11" fmla="*/ 4 h 8"/>
                  <a:gd name="T12" fmla="*/ 0 w 3"/>
                  <a:gd name="T13" fmla="*/ 5 h 8"/>
                  <a:gd name="T14" fmla="*/ 1 w 3"/>
                  <a:gd name="T15" fmla="*/ 6 h 8"/>
                  <a:gd name="T16" fmla="*/ 3 w 3"/>
                  <a:gd name="T17" fmla="*/ 8 h 8"/>
                  <a:gd name="T18" fmla="*/ 2 w 3"/>
                  <a:gd name="T19" fmla="*/ 3 h 8"/>
                  <a:gd name="T20" fmla="*/ 1 w 3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5"/>
                      <a:pt x="2" y="3"/>
                    </a:cubicBez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7" name="ïṣļïḓé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139" y="1409"/>
                <a:ext cx="6" cy="9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1 h 4"/>
                  <a:gd name="T4" fmla="*/ 1 w 3"/>
                  <a:gd name="T5" fmla="*/ 4 h 4"/>
                  <a:gd name="T6" fmla="*/ 2 w 3"/>
                  <a:gd name="T7" fmla="*/ 4 h 4"/>
                  <a:gd name="T8" fmla="*/ 3 w 3"/>
                  <a:gd name="T9" fmla="*/ 4 h 4"/>
                  <a:gd name="T10" fmla="*/ 3 w 3"/>
                  <a:gd name="T11" fmla="*/ 2 h 4"/>
                  <a:gd name="T12" fmla="*/ 3 w 3"/>
                  <a:gd name="T13" fmla="*/ 1 h 4"/>
                  <a:gd name="T14" fmla="*/ 3 w 3"/>
                  <a:gd name="T15" fmla="*/ 1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8" name="ïSḷïḍê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1373" y="1088"/>
                <a:ext cx="43" cy="31"/>
              </a:xfrm>
              <a:custGeom>
                <a:avLst/>
                <a:gdLst>
                  <a:gd name="T0" fmla="*/ 21 w 21"/>
                  <a:gd name="T1" fmla="*/ 0 h 15"/>
                  <a:gd name="T2" fmla="*/ 19 w 21"/>
                  <a:gd name="T3" fmla="*/ 1 h 15"/>
                  <a:gd name="T4" fmla="*/ 20 w 21"/>
                  <a:gd name="T5" fmla="*/ 0 h 15"/>
                  <a:gd name="T6" fmla="*/ 20 w 21"/>
                  <a:gd name="T7" fmla="*/ 0 h 15"/>
                  <a:gd name="T8" fmla="*/ 19 w 21"/>
                  <a:gd name="T9" fmla="*/ 0 h 15"/>
                  <a:gd name="T10" fmla="*/ 3 w 21"/>
                  <a:gd name="T11" fmla="*/ 12 h 15"/>
                  <a:gd name="T12" fmla="*/ 0 w 21"/>
                  <a:gd name="T13" fmla="*/ 15 h 15"/>
                  <a:gd name="T14" fmla="*/ 1 w 21"/>
                  <a:gd name="T15" fmla="*/ 15 h 15"/>
                  <a:gd name="T16" fmla="*/ 9 w 21"/>
                  <a:gd name="T17" fmla="*/ 9 h 15"/>
                  <a:gd name="T18" fmla="*/ 9 w 21"/>
                  <a:gd name="T19" fmla="*/ 9 h 15"/>
                  <a:gd name="T20" fmla="*/ 9 w 21"/>
                  <a:gd name="T21" fmla="*/ 9 h 15"/>
                  <a:gd name="T22" fmla="*/ 13 w 21"/>
                  <a:gd name="T23" fmla="*/ 6 h 15"/>
                  <a:gd name="T24" fmla="*/ 20 w 21"/>
                  <a:gd name="T25" fmla="*/ 1 h 15"/>
                  <a:gd name="T26" fmla="*/ 21 w 21"/>
                  <a:gd name="T27" fmla="*/ 0 h 15"/>
                  <a:gd name="T28" fmla="*/ 21 w 21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5">
                    <a:moveTo>
                      <a:pt x="21" y="0"/>
                    </a:moveTo>
                    <a:cubicBezTo>
                      <a:pt x="20" y="0"/>
                      <a:pt x="20" y="0"/>
                      <a:pt x="19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1"/>
                      <a:pt x="16" y="1"/>
                      <a:pt x="3" y="12"/>
                    </a:cubicBezTo>
                    <a:cubicBezTo>
                      <a:pt x="2" y="13"/>
                      <a:pt x="1" y="13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8"/>
                      <a:pt x="11" y="7"/>
                      <a:pt x="13" y="6"/>
                    </a:cubicBezTo>
                    <a:cubicBezTo>
                      <a:pt x="15" y="4"/>
                      <a:pt x="18" y="3"/>
                      <a:pt x="20" y="1"/>
                    </a:cubicBezTo>
                    <a:cubicBezTo>
                      <a:pt x="21" y="1"/>
                      <a:pt x="21" y="1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9" name="î$1íďè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1427" y="1059"/>
                <a:ext cx="40" cy="23"/>
              </a:xfrm>
              <a:custGeom>
                <a:avLst/>
                <a:gdLst>
                  <a:gd name="T0" fmla="*/ 19 w 19"/>
                  <a:gd name="T1" fmla="*/ 0 h 11"/>
                  <a:gd name="T2" fmla="*/ 19 w 19"/>
                  <a:gd name="T3" fmla="*/ 0 h 11"/>
                  <a:gd name="T4" fmla="*/ 14 w 19"/>
                  <a:gd name="T5" fmla="*/ 3 h 11"/>
                  <a:gd name="T6" fmla="*/ 10 w 19"/>
                  <a:gd name="T7" fmla="*/ 5 h 11"/>
                  <a:gd name="T8" fmla="*/ 9 w 19"/>
                  <a:gd name="T9" fmla="*/ 5 h 11"/>
                  <a:gd name="T10" fmla="*/ 10 w 19"/>
                  <a:gd name="T11" fmla="*/ 5 h 11"/>
                  <a:gd name="T12" fmla="*/ 10 w 19"/>
                  <a:gd name="T13" fmla="*/ 5 h 11"/>
                  <a:gd name="T14" fmla="*/ 11 w 19"/>
                  <a:gd name="T15" fmla="*/ 3 h 11"/>
                  <a:gd name="T16" fmla="*/ 2 w 19"/>
                  <a:gd name="T17" fmla="*/ 9 h 11"/>
                  <a:gd name="T18" fmla="*/ 2 w 19"/>
                  <a:gd name="T19" fmla="*/ 9 h 11"/>
                  <a:gd name="T20" fmla="*/ 6 w 19"/>
                  <a:gd name="T21" fmla="*/ 7 h 11"/>
                  <a:gd name="T22" fmla="*/ 4 w 19"/>
                  <a:gd name="T23" fmla="*/ 8 h 11"/>
                  <a:gd name="T24" fmla="*/ 6 w 19"/>
                  <a:gd name="T25" fmla="*/ 8 h 11"/>
                  <a:gd name="T26" fmla="*/ 8 w 19"/>
                  <a:gd name="T27" fmla="*/ 7 h 11"/>
                  <a:gd name="T28" fmla="*/ 1 w 19"/>
                  <a:gd name="T29" fmla="*/ 10 h 11"/>
                  <a:gd name="T30" fmla="*/ 1 w 19"/>
                  <a:gd name="T31" fmla="*/ 11 h 11"/>
                  <a:gd name="T32" fmla="*/ 1 w 19"/>
                  <a:gd name="T33" fmla="*/ 11 h 11"/>
                  <a:gd name="T34" fmla="*/ 3 w 19"/>
                  <a:gd name="T35" fmla="*/ 10 h 11"/>
                  <a:gd name="T36" fmla="*/ 9 w 19"/>
                  <a:gd name="T37" fmla="*/ 7 h 11"/>
                  <a:gd name="T38" fmla="*/ 13 w 19"/>
                  <a:gd name="T39" fmla="*/ 5 h 11"/>
                  <a:gd name="T40" fmla="*/ 18 w 19"/>
                  <a:gd name="T41" fmla="*/ 2 h 11"/>
                  <a:gd name="T42" fmla="*/ 19 w 19"/>
                  <a:gd name="T43" fmla="*/ 1 h 11"/>
                  <a:gd name="T44" fmla="*/ 19 w 19"/>
                  <a:gd name="T45" fmla="*/ 1 h 11"/>
                  <a:gd name="T46" fmla="*/ 18 w 19"/>
                  <a:gd name="T47" fmla="*/ 1 h 11"/>
                  <a:gd name="T48" fmla="*/ 14 w 19"/>
                  <a:gd name="T49" fmla="*/ 4 h 11"/>
                  <a:gd name="T50" fmla="*/ 19 w 19"/>
                  <a:gd name="T5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4" y="2"/>
                      <a:pt x="14" y="3"/>
                    </a:cubicBezTo>
                    <a:cubicBezTo>
                      <a:pt x="14" y="3"/>
                      <a:pt x="13" y="4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2" y="4"/>
                      <a:pt x="11" y="3"/>
                    </a:cubicBezTo>
                    <a:cubicBezTo>
                      <a:pt x="11" y="3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6" y="7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4" y="8"/>
                      <a:pt x="4" y="8"/>
                      <a:pt x="6" y="8"/>
                    </a:cubicBezTo>
                    <a:cubicBezTo>
                      <a:pt x="6" y="7"/>
                      <a:pt x="6" y="7"/>
                      <a:pt x="8" y="7"/>
                    </a:cubicBezTo>
                    <a:cubicBezTo>
                      <a:pt x="6" y="7"/>
                      <a:pt x="3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7"/>
                      <a:pt x="9" y="7"/>
                      <a:pt x="9" y="7"/>
                    </a:cubicBezTo>
                    <a:cubicBezTo>
                      <a:pt x="11" y="6"/>
                      <a:pt x="12" y="6"/>
                      <a:pt x="13" y="5"/>
                    </a:cubicBezTo>
                    <a:cubicBezTo>
                      <a:pt x="14" y="5"/>
                      <a:pt x="18" y="2"/>
                      <a:pt x="18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6" y="3"/>
                      <a:pt x="14" y="4"/>
                    </a:cubicBezTo>
                    <a:cubicBezTo>
                      <a:pt x="16" y="2"/>
                      <a:pt x="18" y="1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0" name="îs1ïḍe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1371" y="1086"/>
                <a:ext cx="62" cy="48"/>
              </a:xfrm>
              <a:custGeom>
                <a:avLst/>
                <a:gdLst>
                  <a:gd name="T0" fmla="*/ 29 w 30"/>
                  <a:gd name="T1" fmla="*/ 0 h 23"/>
                  <a:gd name="T2" fmla="*/ 29 w 30"/>
                  <a:gd name="T3" fmla="*/ 0 h 23"/>
                  <a:gd name="T4" fmla="*/ 23 w 30"/>
                  <a:gd name="T5" fmla="*/ 6 h 23"/>
                  <a:gd name="T6" fmla="*/ 24 w 30"/>
                  <a:gd name="T7" fmla="*/ 4 h 23"/>
                  <a:gd name="T8" fmla="*/ 24 w 30"/>
                  <a:gd name="T9" fmla="*/ 4 h 23"/>
                  <a:gd name="T10" fmla="*/ 20 w 30"/>
                  <a:gd name="T11" fmla="*/ 5 h 23"/>
                  <a:gd name="T12" fmla="*/ 22 w 30"/>
                  <a:gd name="T13" fmla="*/ 4 h 23"/>
                  <a:gd name="T14" fmla="*/ 21 w 30"/>
                  <a:gd name="T15" fmla="*/ 4 h 23"/>
                  <a:gd name="T16" fmla="*/ 17 w 30"/>
                  <a:gd name="T17" fmla="*/ 6 h 23"/>
                  <a:gd name="T18" fmla="*/ 21 w 30"/>
                  <a:gd name="T19" fmla="*/ 3 h 23"/>
                  <a:gd name="T20" fmla="*/ 8 w 30"/>
                  <a:gd name="T21" fmla="*/ 12 h 23"/>
                  <a:gd name="T22" fmla="*/ 9 w 30"/>
                  <a:gd name="T23" fmla="*/ 13 h 23"/>
                  <a:gd name="T24" fmla="*/ 7 w 30"/>
                  <a:gd name="T25" fmla="*/ 14 h 23"/>
                  <a:gd name="T26" fmla="*/ 5 w 30"/>
                  <a:gd name="T27" fmla="*/ 16 h 23"/>
                  <a:gd name="T28" fmla="*/ 5 w 30"/>
                  <a:gd name="T29" fmla="*/ 16 h 23"/>
                  <a:gd name="T30" fmla="*/ 9 w 30"/>
                  <a:gd name="T31" fmla="*/ 14 h 23"/>
                  <a:gd name="T32" fmla="*/ 10 w 30"/>
                  <a:gd name="T33" fmla="*/ 14 h 23"/>
                  <a:gd name="T34" fmla="*/ 10 w 30"/>
                  <a:gd name="T35" fmla="*/ 14 h 23"/>
                  <a:gd name="T36" fmla="*/ 11 w 30"/>
                  <a:gd name="T37" fmla="*/ 14 h 23"/>
                  <a:gd name="T38" fmla="*/ 12 w 30"/>
                  <a:gd name="T39" fmla="*/ 14 h 23"/>
                  <a:gd name="T40" fmla="*/ 7 w 30"/>
                  <a:gd name="T41" fmla="*/ 17 h 23"/>
                  <a:gd name="T42" fmla="*/ 1 w 30"/>
                  <a:gd name="T43" fmla="*/ 21 h 23"/>
                  <a:gd name="T44" fmla="*/ 2 w 30"/>
                  <a:gd name="T45" fmla="*/ 21 h 23"/>
                  <a:gd name="T46" fmla="*/ 2 w 30"/>
                  <a:gd name="T47" fmla="*/ 21 h 23"/>
                  <a:gd name="T48" fmla="*/ 3 w 30"/>
                  <a:gd name="T49" fmla="*/ 21 h 23"/>
                  <a:gd name="T50" fmla="*/ 3 w 30"/>
                  <a:gd name="T51" fmla="*/ 21 h 23"/>
                  <a:gd name="T52" fmla="*/ 3 w 30"/>
                  <a:gd name="T53" fmla="*/ 21 h 23"/>
                  <a:gd name="T54" fmla="*/ 2 w 30"/>
                  <a:gd name="T55" fmla="*/ 23 h 23"/>
                  <a:gd name="T56" fmla="*/ 2 w 30"/>
                  <a:gd name="T57" fmla="*/ 23 h 23"/>
                  <a:gd name="T58" fmla="*/ 13 w 30"/>
                  <a:gd name="T59" fmla="*/ 17 h 23"/>
                  <a:gd name="T60" fmla="*/ 15 w 30"/>
                  <a:gd name="T61" fmla="*/ 16 h 23"/>
                  <a:gd name="T62" fmla="*/ 15 w 30"/>
                  <a:gd name="T63" fmla="*/ 16 h 23"/>
                  <a:gd name="T64" fmla="*/ 15 w 30"/>
                  <a:gd name="T65" fmla="*/ 17 h 23"/>
                  <a:gd name="T66" fmla="*/ 18 w 30"/>
                  <a:gd name="T67" fmla="*/ 17 h 23"/>
                  <a:gd name="T68" fmla="*/ 22 w 30"/>
                  <a:gd name="T69" fmla="*/ 14 h 23"/>
                  <a:gd name="T70" fmla="*/ 22 w 30"/>
                  <a:gd name="T71" fmla="*/ 14 h 23"/>
                  <a:gd name="T72" fmla="*/ 22 w 30"/>
                  <a:gd name="T73" fmla="*/ 14 h 23"/>
                  <a:gd name="T74" fmla="*/ 20 w 30"/>
                  <a:gd name="T75" fmla="*/ 15 h 23"/>
                  <a:gd name="T76" fmla="*/ 24 w 30"/>
                  <a:gd name="T77" fmla="*/ 13 h 23"/>
                  <a:gd name="T78" fmla="*/ 24 w 30"/>
                  <a:gd name="T79" fmla="*/ 13 h 23"/>
                  <a:gd name="T80" fmla="*/ 24 w 30"/>
                  <a:gd name="T81" fmla="*/ 13 h 23"/>
                  <a:gd name="T82" fmla="*/ 25 w 30"/>
                  <a:gd name="T83" fmla="*/ 13 h 23"/>
                  <a:gd name="T84" fmla="*/ 26 w 30"/>
                  <a:gd name="T85" fmla="*/ 11 h 23"/>
                  <a:gd name="T86" fmla="*/ 25 w 30"/>
                  <a:gd name="T87" fmla="*/ 8 h 23"/>
                  <a:gd name="T88" fmla="*/ 30 w 30"/>
                  <a:gd name="T89" fmla="*/ 1 h 23"/>
                  <a:gd name="T90" fmla="*/ 29 w 30"/>
                  <a:gd name="T91" fmla="*/ 0 h 23"/>
                  <a:gd name="T92" fmla="*/ 29 w 30"/>
                  <a:gd name="T9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" h="23"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7" y="2"/>
                      <a:pt x="25" y="5"/>
                      <a:pt x="23" y="6"/>
                    </a:cubicBezTo>
                    <a:cubicBezTo>
                      <a:pt x="22" y="5"/>
                      <a:pt x="23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2" y="4"/>
                      <a:pt x="22" y="5"/>
                      <a:pt x="20" y="5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4"/>
                      <a:pt x="19" y="5"/>
                      <a:pt x="17" y="6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0" y="3"/>
                      <a:pt x="8" y="11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7" y="14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6"/>
                      <a:pt x="8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0" y="16"/>
                      <a:pt x="8" y="16"/>
                      <a:pt x="7" y="17"/>
                    </a:cubicBezTo>
                    <a:cubicBezTo>
                      <a:pt x="1" y="18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9" y="20"/>
                      <a:pt x="13" y="17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2" y="14"/>
                      <a:pt x="20" y="15"/>
                    </a:cubicBezTo>
                    <a:cubicBezTo>
                      <a:pt x="20" y="14"/>
                      <a:pt x="22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5" y="13"/>
                    </a:cubicBezTo>
                    <a:cubicBezTo>
                      <a:pt x="25" y="13"/>
                      <a:pt x="26" y="12"/>
                      <a:pt x="26" y="11"/>
                    </a:cubicBezTo>
                    <a:cubicBezTo>
                      <a:pt x="24" y="10"/>
                      <a:pt x="24" y="9"/>
                      <a:pt x="25" y="8"/>
                    </a:cubicBezTo>
                    <a:cubicBezTo>
                      <a:pt x="25" y="7"/>
                      <a:pt x="30" y="1"/>
                      <a:pt x="30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1" name="îŝľîḓé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1477" y="1153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3 w 4"/>
                  <a:gd name="T3" fmla="*/ 0 h 3"/>
                  <a:gd name="T4" fmla="*/ 1 w 4"/>
                  <a:gd name="T5" fmla="*/ 1 h 3"/>
                  <a:gd name="T6" fmla="*/ 1 w 4"/>
                  <a:gd name="T7" fmla="*/ 3 h 3"/>
                  <a:gd name="T8" fmla="*/ 1 w 4"/>
                  <a:gd name="T9" fmla="*/ 3 h 3"/>
                  <a:gd name="T10" fmla="*/ 4 w 4"/>
                  <a:gd name="T11" fmla="*/ 1 h 3"/>
                  <a:gd name="T12" fmla="*/ 4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2" name="i$ḻïdê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1452" y="1130"/>
                <a:ext cx="29" cy="23"/>
              </a:xfrm>
              <a:custGeom>
                <a:avLst/>
                <a:gdLst>
                  <a:gd name="T0" fmla="*/ 6 w 14"/>
                  <a:gd name="T1" fmla="*/ 0 h 11"/>
                  <a:gd name="T2" fmla="*/ 3 w 14"/>
                  <a:gd name="T3" fmla="*/ 4 h 11"/>
                  <a:gd name="T4" fmla="*/ 2 w 14"/>
                  <a:gd name="T5" fmla="*/ 5 h 11"/>
                  <a:gd name="T6" fmla="*/ 0 w 14"/>
                  <a:gd name="T7" fmla="*/ 9 h 11"/>
                  <a:gd name="T8" fmla="*/ 1 w 14"/>
                  <a:gd name="T9" fmla="*/ 10 h 11"/>
                  <a:gd name="T10" fmla="*/ 1 w 14"/>
                  <a:gd name="T11" fmla="*/ 11 h 11"/>
                  <a:gd name="T12" fmla="*/ 2 w 14"/>
                  <a:gd name="T13" fmla="*/ 11 h 11"/>
                  <a:gd name="T14" fmla="*/ 3 w 14"/>
                  <a:gd name="T15" fmla="*/ 10 h 11"/>
                  <a:gd name="T16" fmla="*/ 8 w 14"/>
                  <a:gd name="T17" fmla="*/ 7 h 11"/>
                  <a:gd name="T18" fmla="*/ 9 w 14"/>
                  <a:gd name="T19" fmla="*/ 7 h 11"/>
                  <a:gd name="T20" fmla="*/ 10 w 14"/>
                  <a:gd name="T21" fmla="*/ 7 h 11"/>
                  <a:gd name="T22" fmla="*/ 12 w 14"/>
                  <a:gd name="T23" fmla="*/ 7 h 11"/>
                  <a:gd name="T24" fmla="*/ 13 w 14"/>
                  <a:gd name="T25" fmla="*/ 7 h 11"/>
                  <a:gd name="T26" fmla="*/ 13 w 14"/>
                  <a:gd name="T27" fmla="*/ 7 h 11"/>
                  <a:gd name="T28" fmla="*/ 13 w 14"/>
                  <a:gd name="T29" fmla="*/ 6 h 11"/>
                  <a:gd name="T30" fmla="*/ 12 w 14"/>
                  <a:gd name="T31" fmla="*/ 5 h 11"/>
                  <a:gd name="T32" fmla="*/ 10 w 14"/>
                  <a:gd name="T33" fmla="*/ 2 h 11"/>
                  <a:gd name="T34" fmla="*/ 10 w 14"/>
                  <a:gd name="T35" fmla="*/ 2 h 11"/>
                  <a:gd name="T36" fmla="*/ 7 w 14"/>
                  <a:gd name="T37" fmla="*/ 1 h 11"/>
                  <a:gd name="T38" fmla="*/ 6 w 14"/>
                  <a:gd name="T39" fmla="*/ 0 h 11"/>
                  <a:gd name="T40" fmla="*/ 6 w 14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5" y="0"/>
                      <a:pt x="3" y="4"/>
                      <a:pt x="3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1"/>
                      <a:pt x="2" y="11"/>
                      <a:pt x="3" y="10"/>
                    </a:cubicBezTo>
                    <a:cubicBezTo>
                      <a:pt x="4" y="9"/>
                      <a:pt x="6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2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3" name="îŝļíḍé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1460" y="1151"/>
                <a:ext cx="13" cy="8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2 h 4"/>
                  <a:gd name="T6" fmla="*/ 0 w 6"/>
                  <a:gd name="T7" fmla="*/ 4 h 4"/>
                  <a:gd name="T8" fmla="*/ 0 w 6"/>
                  <a:gd name="T9" fmla="*/ 4 h 4"/>
                  <a:gd name="T10" fmla="*/ 6 w 6"/>
                  <a:gd name="T11" fmla="*/ 1 h 4"/>
                  <a:gd name="T12" fmla="*/ 5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" y="1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5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4" name="ïšliḑe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1450" y="1536"/>
                <a:ext cx="10" cy="7"/>
              </a:xfrm>
              <a:custGeom>
                <a:avLst/>
                <a:gdLst>
                  <a:gd name="T0" fmla="*/ 2 w 5"/>
                  <a:gd name="T1" fmla="*/ 0 h 3"/>
                  <a:gd name="T2" fmla="*/ 1 w 5"/>
                  <a:gd name="T3" fmla="*/ 0 h 3"/>
                  <a:gd name="T4" fmla="*/ 2 w 5"/>
                  <a:gd name="T5" fmla="*/ 3 h 3"/>
                  <a:gd name="T6" fmla="*/ 4 w 5"/>
                  <a:gd name="T7" fmla="*/ 3 h 3"/>
                  <a:gd name="T8" fmla="*/ 5 w 5"/>
                  <a:gd name="T9" fmla="*/ 2 h 3"/>
                  <a:gd name="T10" fmla="*/ 2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1" y="2"/>
                      <a:pt x="2" y="3"/>
                    </a:cubicBezTo>
                    <a:cubicBezTo>
                      <a:pt x="2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5" name="iṩḻîḓé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1926" y="1197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6" name="ïş1íḋê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1583" y="1224"/>
                <a:ext cx="48" cy="46"/>
              </a:xfrm>
              <a:custGeom>
                <a:avLst/>
                <a:gdLst>
                  <a:gd name="T0" fmla="*/ 13 w 23"/>
                  <a:gd name="T1" fmla="*/ 9 h 22"/>
                  <a:gd name="T2" fmla="*/ 0 w 23"/>
                  <a:gd name="T3" fmla="*/ 17 h 22"/>
                  <a:gd name="T4" fmla="*/ 6 w 23"/>
                  <a:gd name="T5" fmla="*/ 17 h 22"/>
                  <a:gd name="T6" fmla="*/ 15 w 23"/>
                  <a:gd name="T7" fmla="*/ 19 h 22"/>
                  <a:gd name="T8" fmla="*/ 16 w 23"/>
                  <a:gd name="T9" fmla="*/ 19 h 22"/>
                  <a:gd name="T10" fmla="*/ 16 w 23"/>
                  <a:gd name="T11" fmla="*/ 19 h 22"/>
                  <a:gd name="T12" fmla="*/ 17 w 23"/>
                  <a:gd name="T13" fmla="*/ 19 h 22"/>
                  <a:gd name="T14" fmla="*/ 18 w 23"/>
                  <a:gd name="T15" fmla="*/ 19 h 22"/>
                  <a:gd name="T16" fmla="*/ 19 w 23"/>
                  <a:gd name="T17" fmla="*/ 19 h 22"/>
                  <a:gd name="T18" fmla="*/ 20 w 23"/>
                  <a:gd name="T19" fmla="*/ 21 h 22"/>
                  <a:gd name="T20" fmla="*/ 20 w 23"/>
                  <a:gd name="T21" fmla="*/ 22 h 22"/>
                  <a:gd name="T22" fmla="*/ 20 w 23"/>
                  <a:gd name="T23" fmla="*/ 22 h 22"/>
                  <a:gd name="T24" fmla="*/ 22 w 23"/>
                  <a:gd name="T25" fmla="*/ 18 h 22"/>
                  <a:gd name="T26" fmla="*/ 19 w 23"/>
                  <a:gd name="T27" fmla="*/ 10 h 22"/>
                  <a:gd name="T28" fmla="*/ 17 w 23"/>
                  <a:gd name="T29" fmla="*/ 9 h 22"/>
                  <a:gd name="T30" fmla="*/ 14 w 23"/>
                  <a:gd name="T31" fmla="*/ 9 h 22"/>
                  <a:gd name="T32" fmla="*/ 14 w 23"/>
                  <a:gd name="T33" fmla="*/ 9 h 22"/>
                  <a:gd name="T34" fmla="*/ 13 w 23"/>
                  <a:gd name="T35" fmla="*/ 9 h 22"/>
                  <a:gd name="T36" fmla="*/ 14 w 23"/>
                  <a:gd name="T37" fmla="*/ 0 h 22"/>
                  <a:gd name="T38" fmla="*/ 9 w 23"/>
                  <a:gd name="T39" fmla="*/ 4 h 22"/>
                  <a:gd name="T40" fmla="*/ 3 w 23"/>
                  <a:gd name="T41" fmla="*/ 12 h 22"/>
                  <a:gd name="T42" fmla="*/ 2 w 23"/>
                  <a:gd name="T43" fmla="*/ 14 h 22"/>
                  <a:gd name="T44" fmla="*/ 12 w 23"/>
                  <a:gd name="T45" fmla="*/ 7 h 22"/>
                  <a:gd name="T46" fmla="*/ 11 w 23"/>
                  <a:gd name="T47" fmla="*/ 6 h 22"/>
                  <a:gd name="T48" fmla="*/ 11 w 23"/>
                  <a:gd name="T49" fmla="*/ 5 h 22"/>
                  <a:gd name="T50" fmla="*/ 12 w 23"/>
                  <a:gd name="T51" fmla="*/ 4 h 22"/>
                  <a:gd name="T52" fmla="*/ 14 w 23"/>
                  <a:gd name="T53" fmla="*/ 0 h 22"/>
                  <a:gd name="T54" fmla="*/ 14 w 23"/>
                  <a:gd name="T5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" h="22">
                    <a:moveTo>
                      <a:pt x="13" y="9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" y="17"/>
                      <a:pt x="6" y="17"/>
                    </a:cubicBezTo>
                    <a:cubicBezTo>
                      <a:pt x="10" y="18"/>
                      <a:pt x="12" y="18"/>
                      <a:pt x="15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2" y="20"/>
                      <a:pt x="22" y="18"/>
                    </a:cubicBezTo>
                    <a:cubicBezTo>
                      <a:pt x="23" y="16"/>
                      <a:pt x="21" y="12"/>
                      <a:pt x="19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6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9"/>
                    </a:cubicBezTo>
                    <a:moveTo>
                      <a:pt x="14" y="0"/>
                    </a:moveTo>
                    <a:cubicBezTo>
                      <a:pt x="13" y="0"/>
                      <a:pt x="11" y="2"/>
                      <a:pt x="9" y="4"/>
                    </a:cubicBezTo>
                    <a:cubicBezTo>
                      <a:pt x="7" y="7"/>
                      <a:pt x="5" y="10"/>
                      <a:pt x="3" y="12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3" y="2"/>
                      <a:pt x="14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7" name="ísliḑe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1901" y="1153"/>
                <a:ext cx="75" cy="79"/>
              </a:xfrm>
              <a:custGeom>
                <a:avLst/>
                <a:gdLst>
                  <a:gd name="T0" fmla="*/ 28 w 36"/>
                  <a:gd name="T1" fmla="*/ 37 h 38"/>
                  <a:gd name="T2" fmla="*/ 31 w 36"/>
                  <a:gd name="T3" fmla="*/ 37 h 38"/>
                  <a:gd name="T4" fmla="*/ 36 w 36"/>
                  <a:gd name="T5" fmla="*/ 34 h 38"/>
                  <a:gd name="T6" fmla="*/ 34 w 36"/>
                  <a:gd name="T7" fmla="*/ 34 h 38"/>
                  <a:gd name="T8" fmla="*/ 32 w 36"/>
                  <a:gd name="T9" fmla="*/ 34 h 38"/>
                  <a:gd name="T10" fmla="*/ 30 w 36"/>
                  <a:gd name="T11" fmla="*/ 26 h 38"/>
                  <a:gd name="T12" fmla="*/ 29 w 36"/>
                  <a:gd name="T13" fmla="*/ 26 h 38"/>
                  <a:gd name="T14" fmla="*/ 26 w 36"/>
                  <a:gd name="T15" fmla="*/ 23 h 38"/>
                  <a:gd name="T16" fmla="*/ 28 w 36"/>
                  <a:gd name="T17" fmla="*/ 23 h 38"/>
                  <a:gd name="T18" fmla="*/ 29 w 36"/>
                  <a:gd name="T19" fmla="*/ 23 h 38"/>
                  <a:gd name="T20" fmla="*/ 28 w 36"/>
                  <a:gd name="T21" fmla="*/ 22 h 38"/>
                  <a:gd name="T22" fmla="*/ 6 w 36"/>
                  <a:gd name="T23" fmla="*/ 0 h 38"/>
                  <a:gd name="T24" fmla="*/ 0 w 36"/>
                  <a:gd name="T25" fmla="*/ 2 h 38"/>
                  <a:gd name="T26" fmla="*/ 1 w 36"/>
                  <a:gd name="T27" fmla="*/ 10 h 38"/>
                  <a:gd name="T28" fmla="*/ 4 w 36"/>
                  <a:gd name="T29" fmla="*/ 9 h 38"/>
                  <a:gd name="T30" fmla="*/ 6 w 36"/>
                  <a:gd name="T31" fmla="*/ 8 h 38"/>
                  <a:gd name="T32" fmla="*/ 11 w 36"/>
                  <a:gd name="T33" fmla="*/ 16 h 38"/>
                  <a:gd name="T34" fmla="*/ 14 w 36"/>
                  <a:gd name="T35" fmla="*/ 19 h 38"/>
                  <a:gd name="T36" fmla="*/ 17 w 36"/>
                  <a:gd name="T37" fmla="*/ 23 h 38"/>
                  <a:gd name="T38" fmla="*/ 12 w 36"/>
                  <a:gd name="T39" fmla="*/ 22 h 38"/>
                  <a:gd name="T40" fmla="*/ 13 w 36"/>
                  <a:gd name="T41" fmla="*/ 29 h 38"/>
                  <a:gd name="T42" fmla="*/ 16 w 36"/>
                  <a:gd name="T43" fmla="*/ 31 h 38"/>
                  <a:gd name="T44" fmla="*/ 18 w 36"/>
                  <a:gd name="T45" fmla="*/ 31 h 38"/>
                  <a:gd name="T46" fmla="*/ 20 w 36"/>
                  <a:gd name="T47" fmla="*/ 32 h 38"/>
                  <a:gd name="T48" fmla="*/ 19 w 36"/>
                  <a:gd name="T49" fmla="*/ 32 h 38"/>
                  <a:gd name="T50" fmla="*/ 16 w 36"/>
                  <a:gd name="T51" fmla="*/ 35 h 38"/>
                  <a:gd name="T52" fmla="*/ 14 w 36"/>
                  <a:gd name="T53" fmla="*/ 38 h 38"/>
                  <a:gd name="T54" fmla="*/ 21 w 36"/>
                  <a:gd name="T55" fmla="*/ 37 h 38"/>
                  <a:gd name="T56" fmla="*/ 20 w 36"/>
                  <a:gd name="T57" fmla="*/ 17 h 38"/>
                  <a:gd name="T58" fmla="*/ 17 w 36"/>
                  <a:gd name="T59" fmla="*/ 13 h 38"/>
                  <a:gd name="T60" fmla="*/ 11 w 36"/>
                  <a:gd name="T61" fmla="*/ 12 h 38"/>
                  <a:gd name="T62" fmla="*/ 10 w 36"/>
                  <a:gd name="T63" fmla="*/ 4 h 38"/>
                  <a:gd name="T64" fmla="*/ 6 w 36"/>
                  <a:gd name="T65" fmla="*/ 4 h 38"/>
                  <a:gd name="T66" fmla="*/ 6 w 36"/>
                  <a:gd name="T6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38">
                    <a:moveTo>
                      <a:pt x="22" y="19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30" y="37"/>
                      <a:pt x="3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5" y="34"/>
                      <a:pt x="35" y="34"/>
                    </a:cubicBezTo>
                    <a:cubicBezTo>
                      <a:pt x="35" y="34"/>
                      <a:pt x="34" y="34"/>
                      <a:pt x="34" y="34"/>
                    </a:cubicBezTo>
                    <a:cubicBezTo>
                      <a:pt x="34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2"/>
                      <a:pt x="33" y="31"/>
                      <a:pt x="33" y="29"/>
                    </a:cubicBezTo>
                    <a:cubicBezTo>
                      <a:pt x="32" y="26"/>
                      <a:pt x="31" y="26"/>
                      <a:pt x="30" y="26"/>
                    </a:cubicBezTo>
                    <a:cubicBezTo>
                      <a:pt x="30" y="26"/>
                      <a:pt x="29" y="26"/>
                      <a:pt x="29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7" y="26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8" y="23"/>
                    </a:cubicBezTo>
                    <a:cubicBezTo>
                      <a:pt x="28" y="23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2"/>
                    </a:cubicBezTo>
                    <a:cubicBezTo>
                      <a:pt x="27" y="21"/>
                      <a:pt x="24" y="20"/>
                      <a:pt x="22" y="19"/>
                    </a:cubicBezTo>
                    <a:moveTo>
                      <a:pt x="6" y="0"/>
                    </a:move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1" y="9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3" y="10"/>
                      <a:pt x="4" y="9"/>
                    </a:cubicBezTo>
                    <a:cubicBezTo>
                      <a:pt x="5" y="9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9"/>
                      <a:pt x="6" y="11"/>
                      <a:pt x="6" y="12"/>
                    </a:cubicBezTo>
                    <a:cubicBezTo>
                      <a:pt x="7" y="15"/>
                      <a:pt x="9" y="16"/>
                      <a:pt x="11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20"/>
                      <a:pt x="16" y="21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6" y="23"/>
                      <a:pt x="15" y="23"/>
                      <a:pt x="14" y="22"/>
                    </a:cubicBezTo>
                    <a:cubicBezTo>
                      <a:pt x="14" y="22"/>
                      <a:pt x="14" y="22"/>
                      <a:pt x="12" y="22"/>
                    </a:cubicBezTo>
                    <a:cubicBezTo>
                      <a:pt x="13" y="24"/>
                      <a:pt x="15" y="25"/>
                      <a:pt x="15" y="27"/>
                    </a:cubicBezTo>
                    <a:cubicBezTo>
                      <a:pt x="16" y="28"/>
                      <a:pt x="15" y="28"/>
                      <a:pt x="13" y="29"/>
                    </a:cubicBezTo>
                    <a:cubicBezTo>
                      <a:pt x="13" y="29"/>
                      <a:pt x="12" y="29"/>
                      <a:pt x="12" y="30"/>
                    </a:cubicBezTo>
                    <a:cubicBezTo>
                      <a:pt x="13" y="30"/>
                      <a:pt x="13" y="31"/>
                      <a:pt x="16" y="31"/>
                    </a:cubicBezTo>
                    <a:cubicBezTo>
                      <a:pt x="16" y="31"/>
                      <a:pt x="16" y="31"/>
                      <a:pt x="17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7" y="34"/>
                      <a:pt x="17" y="35"/>
                      <a:pt x="16" y="35"/>
                    </a:cubicBezTo>
                    <a:cubicBezTo>
                      <a:pt x="15" y="36"/>
                      <a:pt x="14" y="37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8"/>
                      <a:pt x="16" y="38"/>
                      <a:pt x="21" y="37"/>
                    </a:cubicBezTo>
                    <a:cubicBezTo>
                      <a:pt x="23" y="37"/>
                      <a:pt x="25" y="37"/>
                      <a:pt x="27" y="3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6"/>
                      <a:pt x="18" y="14"/>
                      <a:pt x="17" y="13"/>
                    </a:cubicBezTo>
                    <a:cubicBezTo>
                      <a:pt x="14" y="12"/>
                      <a:pt x="12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0"/>
                      <a:pt x="14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" name="iṧ1iḓe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1247" y="1280"/>
                <a:ext cx="7" cy="17"/>
              </a:xfrm>
              <a:custGeom>
                <a:avLst/>
                <a:gdLst>
                  <a:gd name="T0" fmla="*/ 3 w 3"/>
                  <a:gd name="T1" fmla="*/ 0 h 8"/>
                  <a:gd name="T2" fmla="*/ 2 w 3"/>
                  <a:gd name="T3" fmla="*/ 0 h 8"/>
                  <a:gd name="T4" fmla="*/ 2 w 3"/>
                  <a:gd name="T5" fmla="*/ 0 h 8"/>
                  <a:gd name="T6" fmla="*/ 0 w 3"/>
                  <a:gd name="T7" fmla="*/ 8 h 8"/>
                  <a:gd name="T8" fmla="*/ 0 w 3"/>
                  <a:gd name="T9" fmla="*/ 8 h 8"/>
                  <a:gd name="T10" fmla="*/ 1 w 3"/>
                  <a:gd name="T11" fmla="*/ 3 h 8"/>
                  <a:gd name="T12" fmla="*/ 3 w 3"/>
                  <a:gd name="T13" fmla="*/ 1 h 8"/>
                  <a:gd name="T14" fmla="*/ 3 w 3"/>
                  <a:gd name="T15" fmla="*/ 0 h 8"/>
                  <a:gd name="T16" fmla="*/ 3 w 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6"/>
                      <a:pt x="1" y="5"/>
                      <a:pt x="1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9" name="ïsļîďé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1773" y="1092"/>
                <a:ext cx="67" cy="23"/>
              </a:xfrm>
              <a:custGeom>
                <a:avLst/>
                <a:gdLst>
                  <a:gd name="T0" fmla="*/ 1 w 32"/>
                  <a:gd name="T1" fmla="*/ 1 h 11"/>
                  <a:gd name="T2" fmla="*/ 0 w 32"/>
                  <a:gd name="T3" fmla="*/ 1 h 11"/>
                  <a:gd name="T4" fmla="*/ 2 w 32"/>
                  <a:gd name="T5" fmla="*/ 3 h 11"/>
                  <a:gd name="T6" fmla="*/ 0 w 32"/>
                  <a:gd name="T7" fmla="*/ 4 h 11"/>
                  <a:gd name="T8" fmla="*/ 1 w 32"/>
                  <a:gd name="T9" fmla="*/ 5 h 11"/>
                  <a:gd name="T10" fmla="*/ 2 w 32"/>
                  <a:gd name="T11" fmla="*/ 5 h 11"/>
                  <a:gd name="T12" fmla="*/ 2 w 32"/>
                  <a:gd name="T13" fmla="*/ 5 h 11"/>
                  <a:gd name="T14" fmla="*/ 4 w 32"/>
                  <a:gd name="T15" fmla="*/ 5 h 11"/>
                  <a:gd name="T16" fmla="*/ 6 w 32"/>
                  <a:gd name="T17" fmla="*/ 3 h 11"/>
                  <a:gd name="T18" fmla="*/ 1 w 32"/>
                  <a:gd name="T19" fmla="*/ 1 h 11"/>
                  <a:gd name="T20" fmla="*/ 22 w 32"/>
                  <a:gd name="T21" fmla="*/ 0 h 11"/>
                  <a:gd name="T22" fmla="*/ 22 w 32"/>
                  <a:gd name="T23" fmla="*/ 0 h 11"/>
                  <a:gd name="T24" fmla="*/ 18 w 32"/>
                  <a:gd name="T25" fmla="*/ 1 h 11"/>
                  <a:gd name="T26" fmla="*/ 14 w 32"/>
                  <a:gd name="T27" fmla="*/ 1 h 11"/>
                  <a:gd name="T28" fmla="*/ 13 w 32"/>
                  <a:gd name="T29" fmla="*/ 3 h 11"/>
                  <a:gd name="T30" fmla="*/ 13 w 32"/>
                  <a:gd name="T31" fmla="*/ 3 h 11"/>
                  <a:gd name="T32" fmla="*/ 12 w 32"/>
                  <a:gd name="T33" fmla="*/ 3 h 11"/>
                  <a:gd name="T34" fmla="*/ 12 w 32"/>
                  <a:gd name="T35" fmla="*/ 3 h 11"/>
                  <a:gd name="T36" fmla="*/ 11 w 32"/>
                  <a:gd name="T37" fmla="*/ 3 h 11"/>
                  <a:gd name="T38" fmla="*/ 11 w 32"/>
                  <a:gd name="T39" fmla="*/ 3 h 11"/>
                  <a:gd name="T40" fmla="*/ 11 w 32"/>
                  <a:gd name="T41" fmla="*/ 7 h 11"/>
                  <a:gd name="T42" fmla="*/ 7 w 32"/>
                  <a:gd name="T43" fmla="*/ 4 h 11"/>
                  <a:gd name="T44" fmla="*/ 5 w 32"/>
                  <a:gd name="T45" fmla="*/ 6 h 11"/>
                  <a:gd name="T46" fmla="*/ 5 w 32"/>
                  <a:gd name="T47" fmla="*/ 8 h 11"/>
                  <a:gd name="T48" fmla="*/ 7 w 32"/>
                  <a:gd name="T49" fmla="*/ 9 h 11"/>
                  <a:gd name="T50" fmla="*/ 7 w 32"/>
                  <a:gd name="T51" fmla="*/ 9 h 11"/>
                  <a:gd name="T52" fmla="*/ 8 w 32"/>
                  <a:gd name="T53" fmla="*/ 9 h 11"/>
                  <a:gd name="T54" fmla="*/ 9 w 32"/>
                  <a:gd name="T55" fmla="*/ 9 h 11"/>
                  <a:gd name="T56" fmla="*/ 10 w 32"/>
                  <a:gd name="T57" fmla="*/ 11 h 11"/>
                  <a:gd name="T58" fmla="*/ 11 w 32"/>
                  <a:gd name="T59" fmla="*/ 11 h 11"/>
                  <a:gd name="T60" fmla="*/ 13 w 32"/>
                  <a:gd name="T61" fmla="*/ 11 h 11"/>
                  <a:gd name="T62" fmla="*/ 16 w 32"/>
                  <a:gd name="T63" fmla="*/ 11 h 11"/>
                  <a:gd name="T64" fmla="*/ 16 w 32"/>
                  <a:gd name="T65" fmla="*/ 11 h 11"/>
                  <a:gd name="T66" fmla="*/ 20 w 32"/>
                  <a:gd name="T67" fmla="*/ 11 h 11"/>
                  <a:gd name="T68" fmla="*/ 20 w 32"/>
                  <a:gd name="T69" fmla="*/ 11 h 11"/>
                  <a:gd name="T70" fmla="*/ 24 w 32"/>
                  <a:gd name="T71" fmla="*/ 11 h 11"/>
                  <a:gd name="T72" fmla="*/ 32 w 32"/>
                  <a:gd name="T73" fmla="*/ 6 h 11"/>
                  <a:gd name="T74" fmla="*/ 31 w 32"/>
                  <a:gd name="T75" fmla="*/ 4 h 11"/>
                  <a:gd name="T76" fmla="*/ 31 w 32"/>
                  <a:gd name="T77" fmla="*/ 4 h 11"/>
                  <a:gd name="T78" fmla="*/ 32 w 32"/>
                  <a:gd name="T79" fmla="*/ 4 h 11"/>
                  <a:gd name="T80" fmla="*/ 32 w 32"/>
                  <a:gd name="T81" fmla="*/ 3 h 11"/>
                  <a:gd name="T82" fmla="*/ 30 w 32"/>
                  <a:gd name="T83" fmla="*/ 2 h 11"/>
                  <a:gd name="T84" fmla="*/ 29 w 32"/>
                  <a:gd name="T85" fmla="*/ 2 h 11"/>
                  <a:gd name="T86" fmla="*/ 25 w 32"/>
                  <a:gd name="T87" fmla="*/ 1 h 11"/>
                  <a:gd name="T88" fmla="*/ 22 w 32"/>
                  <a:gd name="T8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11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2"/>
                      <a:pt x="3" y="1"/>
                      <a:pt x="1" y="1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19" y="1"/>
                      <a:pt x="18" y="1"/>
                    </a:cubicBezTo>
                    <a:cubicBezTo>
                      <a:pt x="17" y="1"/>
                      <a:pt x="16" y="1"/>
                      <a:pt x="14" y="1"/>
                    </a:cubicBezTo>
                    <a:cubicBezTo>
                      <a:pt x="13" y="2"/>
                      <a:pt x="14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2" y="6"/>
                      <a:pt x="11" y="7"/>
                    </a:cubicBezTo>
                    <a:cubicBezTo>
                      <a:pt x="10" y="7"/>
                      <a:pt x="8" y="5"/>
                      <a:pt x="7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6" y="7"/>
                      <a:pt x="5" y="8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10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1"/>
                      <a:pt x="18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1"/>
                      <a:pt x="21" y="11"/>
                      <a:pt x="24" y="11"/>
                    </a:cubicBezTo>
                    <a:cubicBezTo>
                      <a:pt x="28" y="10"/>
                      <a:pt x="32" y="6"/>
                      <a:pt x="32" y="6"/>
                    </a:cubicBezTo>
                    <a:cubicBezTo>
                      <a:pt x="32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6" y="1"/>
                      <a:pt x="25" y="1"/>
                    </a:cubicBezTo>
                    <a:cubicBezTo>
                      <a:pt x="24" y="1"/>
                      <a:pt x="23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0" name="ïṩliḑè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1425" y="1497"/>
                <a:ext cx="56" cy="31"/>
              </a:xfrm>
              <a:custGeom>
                <a:avLst/>
                <a:gdLst>
                  <a:gd name="T0" fmla="*/ 10 w 27"/>
                  <a:gd name="T1" fmla="*/ 0 h 15"/>
                  <a:gd name="T2" fmla="*/ 6 w 27"/>
                  <a:gd name="T3" fmla="*/ 0 h 15"/>
                  <a:gd name="T4" fmla="*/ 0 w 27"/>
                  <a:gd name="T5" fmla="*/ 4 h 15"/>
                  <a:gd name="T6" fmla="*/ 1 w 27"/>
                  <a:gd name="T7" fmla="*/ 4 h 15"/>
                  <a:gd name="T8" fmla="*/ 5 w 27"/>
                  <a:gd name="T9" fmla="*/ 2 h 15"/>
                  <a:gd name="T10" fmla="*/ 9 w 27"/>
                  <a:gd name="T11" fmla="*/ 1 h 15"/>
                  <a:gd name="T12" fmla="*/ 11 w 27"/>
                  <a:gd name="T13" fmla="*/ 2 h 15"/>
                  <a:gd name="T14" fmla="*/ 10 w 27"/>
                  <a:gd name="T15" fmla="*/ 3 h 15"/>
                  <a:gd name="T16" fmla="*/ 9 w 27"/>
                  <a:gd name="T17" fmla="*/ 2 h 15"/>
                  <a:gd name="T18" fmla="*/ 9 w 27"/>
                  <a:gd name="T19" fmla="*/ 3 h 15"/>
                  <a:gd name="T20" fmla="*/ 13 w 27"/>
                  <a:gd name="T21" fmla="*/ 5 h 15"/>
                  <a:gd name="T22" fmla="*/ 17 w 27"/>
                  <a:gd name="T23" fmla="*/ 8 h 15"/>
                  <a:gd name="T24" fmla="*/ 18 w 27"/>
                  <a:gd name="T25" fmla="*/ 11 h 15"/>
                  <a:gd name="T26" fmla="*/ 19 w 27"/>
                  <a:gd name="T27" fmla="*/ 12 h 15"/>
                  <a:gd name="T28" fmla="*/ 18 w 27"/>
                  <a:gd name="T29" fmla="*/ 13 h 15"/>
                  <a:gd name="T30" fmla="*/ 25 w 27"/>
                  <a:gd name="T31" fmla="*/ 15 h 15"/>
                  <a:gd name="T32" fmla="*/ 27 w 27"/>
                  <a:gd name="T33" fmla="*/ 15 h 15"/>
                  <a:gd name="T34" fmla="*/ 14 w 27"/>
                  <a:gd name="T35" fmla="*/ 1 h 15"/>
                  <a:gd name="T36" fmla="*/ 10 w 27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15">
                    <a:moveTo>
                      <a:pt x="10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3" y="1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4" y="3"/>
                      <a:pt x="5" y="2"/>
                    </a:cubicBezTo>
                    <a:cubicBezTo>
                      <a:pt x="7" y="2"/>
                      <a:pt x="8" y="1"/>
                      <a:pt x="9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10" y="3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12" y="5"/>
                      <a:pt x="13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9" y="11"/>
                      <a:pt x="19" y="12"/>
                      <a:pt x="19" y="12"/>
                    </a:cubicBezTo>
                    <a:cubicBezTo>
                      <a:pt x="19" y="13"/>
                      <a:pt x="18" y="13"/>
                      <a:pt x="18" y="13"/>
                    </a:cubicBezTo>
                    <a:cubicBezTo>
                      <a:pt x="18" y="15"/>
                      <a:pt x="23" y="15"/>
                      <a:pt x="25" y="15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1" name="îṥľíďe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1477" y="1532"/>
                <a:ext cx="46" cy="19"/>
              </a:xfrm>
              <a:custGeom>
                <a:avLst/>
                <a:gdLst>
                  <a:gd name="T0" fmla="*/ 7 w 22"/>
                  <a:gd name="T1" fmla="*/ 4 h 9"/>
                  <a:gd name="T2" fmla="*/ 6 w 22"/>
                  <a:gd name="T3" fmla="*/ 5 h 9"/>
                  <a:gd name="T4" fmla="*/ 6 w 22"/>
                  <a:gd name="T5" fmla="*/ 5 h 9"/>
                  <a:gd name="T6" fmla="*/ 3 w 22"/>
                  <a:gd name="T7" fmla="*/ 5 h 9"/>
                  <a:gd name="T8" fmla="*/ 0 w 22"/>
                  <a:gd name="T9" fmla="*/ 4 h 9"/>
                  <a:gd name="T10" fmla="*/ 0 w 22"/>
                  <a:gd name="T11" fmla="*/ 4 h 9"/>
                  <a:gd name="T12" fmla="*/ 0 w 22"/>
                  <a:gd name="T13" fmla="*/ 4 h 9"/>
                  <a:gd name="T14" fmla="*/ 6 w 22"/>
                  <a:gd name="T15" fmla="*/ 7 h 9"/>
                  <a:gd name="T16" fmla="*/ 7 w 22"/>
                  <a:gd name="T17" fmla="*/ 9 h 9"/>
                  <a:gd name="T18" fmla="*/ 7 w 22"/>
                  <a:gd name="T19" fmla="*/ 9 h 9"/>
                  <a:gd name="T20" fmla="*/ 9 w 22"/>
                  <a:gd name="T21" fmla="*/ 7 h 9"/>
                  <a:gd name="T22" fmla="*/ 7 w 22"/>
                  <a:gd name="T23" fmla="*/ 4 h 9"/>
                  <a:gd name="T24" fmla="*/ 5 w 22"/>
                  <a:gd name="T25" fmla="*/ 0 h 9"/>
                  <a:gd name="T26" fmla="*/ 5 w 22"/>
                  <a:gd name="T27" fmla="*/ 0 h 9"/>
                  <a:gd name="T28" fmla="*/ 5 w 22"/>
                  <a:gd name="T29" fmla="*/ 0 h 9"/>
                  <a:gd name="T30" fmla="*/ 5 w 22"/>
                  <a:gd name="T31" fmla="*/ 0 h 9"/>
                  <a:gd name="T32" fmla="*/ 10 w 22"/>
                  <a:gd name="T33" fmla="*/ 6 h 9"/>
                  <a:gd name="T34" fmla="*/ 11 w 22"/>
                  <a:gd name="T35" fmla="*/ 6 h 9"/>
                  <a:gd name="T36" fmla="*/ 11 w 22"/>
                  <a:gd name="T37" fmla="*/ 6 h 9"/>
                  <a:gd name="T38" fmla="*/ 12 w 22"/>
                  <a:gd name="T39" fmla="*/ 6 h 9"/>
                  <a:gd name="T40" fmla="*/ 21 w 22"/>
                  <a:gd name="T41" fmla="*/ 7 h 9"/>
                  <a:gd name="T42" fmla="*/ 21 w 22"/>
                  <a:gd name="T43" fmla="*/ 7 h 9"/>
                  <a:gd name="T44" fmla="*/ 21 w 22"/>
                  <a:gd name="T45" fmla="*/ 7 h 9"/>
                  <a:gd name="T46" fmla="*/ 21 w 22"/>
                  <a:gd name="T47" fmla="*/ 4 h 9"/>
                  <a:gd name="T48" fmla="*/ 5 w 22"/>
                  <a:gd name="T4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9">
                    <a:moveTo>
                      <a:pt x="7" y="4"/>
                    </a:moveTo>
                    <a:cubicBezTo>
                      <a:pt x="7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6"/>
                      <a:pt x="4" y="6"/>
                      <a:pt x="6" y="7"/>
                    </a:cubicBezTo>
                    <a:cubicBezTo>
                      <a:pt x="7" y="7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9" y="8"/>
                      <a:pt x="9" y="7"/>
                    </a:cubicBezTo>
                    <a:cubicBezTo>
                      <a:pt x="7" y="4"/>
                      <a:pt x="7" y="4"/>
                      <a:pt x="7" y="4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5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6"/>
                      <a:pt x="21" y="5"/>
                      <a:pt x="21" y="4"/>
                    </a:cubicBezTo>
                    <a:cubicBezTo>
                      <a:pt x="22" y="1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2" name="îsļîdè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1552" y="1247"/>
                <a:ext cx="19" cy="6"/>
              </a:xfrm>
              <a:custGeom>
                <a:avLst/>
                <a:gdLst>
                  <a:gd name="T0" fmla="*/ 1 w 9"/>
                  <a:gd name="T1" fmla="*/ 0 h 3"/>
                  <a:gd name="T2" fmla="*/ 1 w 9"/>
                  <a:gd name="T3" fmla="*/ 0 h 3"/>
                  <a:gd name="T4" fmla="*/ 3 w 9"/>
                  <a:gd name="T5" fmla="*/ 2 h 3"/>
                  <a:gd name="T6" fmla="*/ 6 w 9"/>
                  <a:gd name="T7" fmla="*/ 3 h 3"/>
                  <a:gd name="T8" fmla="*/ 9 w 9"/>
                  <a:gd name="T9" fmla="*/ 2 h 3"/>
                  <a:gd name="T10" fmla="*/ 1 w 9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3" y="2"/>
                      <a:pt x="3" y="2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9" y="1"/>
                      <a:pt x="4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3" name="íŝlidé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2013" y="1761"/>
                <a:ext cx="67" cy="71"/>
              </a:xfrm>
              <a:custGeom>
                <a:avLst/>
                <a:gdLst>
                  <a:gd name="T0" fmla="*/ 32 w 32"/>
                  <a:gd name="T1" fmla="*/ 0 h 34"/>
                  <a:gd name="T2" fmla="*/ 30 w 32"/>
                  <a:gd name="T3" fmla="*/ 2 h 34"/>
                  <a:gd name="T4" fmla="*/ 23 w 32"/>
                  <a:gd name="T5" fmla="*/ 9 h 34"/>
                  <a:gd name="T6" fmla="*/ 16 w 32"/>
                  <a:gd name="T7" fmla="*/ 16 h 34"/>
                  <a:gd name="T8" fmla="*/ 12 w 32"/>
                  <a:gd name="T9" fmla="*/ 20 h 34"/>
                  <a:gd name="T10" fmla="*/ 0 w 32"/>
                  <a:gd name="T11" fmla="*/ 34 h 34"/>
                  <a:gd name="T12" fmla="*/ 0 w 32"/>
                  <a:gd name="T13" fmla="*/ 34 h 34"/>
                  <a:gd name="T14" fmla="*/ 9 w 32"/>
                  <a:gd name="T15" fmla="*/ 27 h 34"/>
                  <a:gd name="T16" fmla="*/ 26 w 32"/>
                  <a:gd name="T17" fmla="*/ 9 h 34"/>
                  <a:gd name="T18" fmla="*/ 25 w 32"/>
                  <a:gd name="T19" fmla="*/ 10 h 34"/>
                  <a:gd name="T20" fmla="*/ 26 w 32"/>
                  <a:gd name="T21" fmla="*/ 9 h 34"/>
                  <a:gd name="T22" fmla="*/ 32 w 32"/>
                  <a:gd name="T23" fmla="*/ 0 h 34"/>
                  <a:gd name="T24" fmla="*/ 32 w 32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32" y="0"/>
                    </a:moveTo>
                    <a:cubicBezTo>
                      <a:pt x="31" y="1"/>
                      <a:pt x="31" y="1"/>
                      <a:pt x="30" y="2"/>
                    </a:cubicBezTo>
                    <a:cubicBezTo>
                      <a:pt x="26" y="8"/>
                      <a:pt x="26" y="8"/>
                      <a:pt x="23" y="9"/>
                    </a:cubicBezTo>
                    <a:cubicBezTo>
                      <a:pt x="21" y="10"/>
                      <a:pt x="20" y="11"/>
                      <a:pt x="16" y="16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7" y="2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9" y="27"/>
                    </a:cubicBezTo>
                    <a:cubicBezTo>
                      <a:pt x="15" y="22"/>
                      <a:pt x="20" y="15"/>
                      <a:pt x="26" y="9"/>
                    </a:cubicBezTo>
                    <a:cubicBezTo>
                      <a:pt x="26" y="9"/>
                      <a:pt x="26" y="9"/>
                      <a:pt x="25" y="10"/>
                    </a:cubicBezTo>
                    <a:cubicBezTo>
                      <a:pt x="25" y="10"/>
                      <a:pt x="25" y="10"/>
                      <a:pt x="26" y="9"/>
                    </a:cubicBezTo>
                    <a:cubicBezTo>
                      <a:pt x="27" y="8"/>
                      <a:pt x="3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4" name="išļîḓé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1233" y="1067"/>
                <a:ext cx="538" cy="872"/>
              </a:xfrm>
              <a:custGeom>
                <a:avLst/>
                <a:gdLst>
                  <a:gd name="T0" fmla="*/ 170 w 258"/>
                  <a:gd name="T1" fmla="*/ 349 h 418"/>
                  <a:gd name="T2" fmla="*/ 202 w 258"/>
                  <a:gd name="T3" fmla="*/ 385 h 418"/>
                  <a:gd name="T4" fmla="*/ 206 w 258"/>
                  <a:gd name="T5" fmla="*/ 335 h 418"/>
                  <a:gd name="T6" fmla="*/ 211 w 258"/>
                  <a:gd name="T7" fmla="*/ 333 h 418"/>
                  <a:gd name="T8" fmla="*/ 216 w 258"/>
                  <a:gd name="T9" fmla="*/ 331 h 418"/>
                  <a:gd name="T10" fmla="*/ 242 w 258"/>
                  <a:gd name="T11" fmla="*/ 332 h 418"/>
                  <a:gd name="T12" fmla="*/ 223 w 258"/>
                  <a:gd name="T13" fmla="*/ 328 h 418"/>
                  <a:gd name="T14" fmla="*/ 223 w 258"/>
                  <a:gd name="T15" fmla="*/ 329 h 418"/>
                  <a:gd name="T16" fmla="*/ 210 w 258"/>
                  <a:gd name="T17" fmla="*/ 330 h 418"/>
                  <a:gd name="T18" fmla="*/ 192 w 258"/>
                  <a:gd name="T19" fmla="*/ 307 h 418"/>
                  <a:gd name="T20" fmla="*/ 245 w 258"/>
                  <a:gd name="T21" fmla="*/ 310 h 418"/>
                  <a:gd name="T22" fmla="*/ 170 w 258"/>
                  <a:gd name="T23" fmla="*/ 348 h 418"/>
                  <a:gd name="T24" fmla="*/ 161 w 258"/>
                  <a:gd name="T25" fmla="*/ 252 h 418"/>
                  <a:gd name="T26" fmla="*/ 222 w 258"/>
                  <a:gd name="T27" fmla="*/ 322 h 418"/>
                  <a:gd name="T28" fmla="*/ 251 w 258"/>
                  <a:gd name="T29" fmla="*/ 289 h 418"/>
                  <a:gd name="T30" fmla="*/ 167 w 258"/>
                  <a:gd name="T31" fmla="*/ 243 h 418"/>
                  <a:gd name="T32" fmla="*/ 143 w 258"/>
                  <a:gd name="T33" fmla="*/ 240 h 418"/>
                  <a:gd name="T34" fmla="*/ 131 w 258"/>
                  <a:gd name="T35" fmla="*/ 276 h 418"/>
                  <a:gd name="T36" fmla="*/ 125 w 258"/>
                  <a:gd name="T37" fmla="*/ 267 h 418"/>
                  <a:gd name="T38" fmla="*/ 123 w 258"/>
                  <a:gd name="T39" fmla="*/ 255 h 418"/>
                  <a:gd name="T40" fmla="*/ 85 w 258"/>
                  <a:gd name="T41" fmla="*/ 214 h 418"/>
                  <a:gd name="T42" fmla="*/ 97 w 258"/>
                  <a:gd name="T43" fmla="*/ 188 h 418"/>
                  <a:gd name="T44" fmla="*/ 89 w 258"/>
                  <a:gd name="T45" fmla="*/ 181 h 418"/>
                  <a:gd name="T46" fmla="*/ 154 w 258"/>
                  <a:gd name="T47" fmla="*/ 98 h 418"/>
                  <a:gd name="T48" fmla="*/ 158 w 258"/>
                  <a:gd name="T49" fmla="*/ 102 h 418"/>
                  <a:gd name="T50" fmla="*/ 69 w 258"/>
                  <a:gd name="T51" fmla="*/ 158 h 418"/>
                  <a:gd name="T52" fmla="*/ 69 w 258"/>
                  <a:gd name="T53" fmla="*/ 160 h 418"/>
                  <a:gd name="T54" fmla="*/ 114 w 258"/>
                  <a:gd name="T55" fmla="*/ 157 h 418"/>
                  <a:gd name="T56" fmla="*/ 115 w 258"/>
                  <a:gd name="T57" fmla="*/ 136 h 418"/>
                  <a:gd name="T58" fmla="*/ 138 w 258"/>
                  <a:gd name="T59" fmla="*/ 112 h 418"/>
                  <a:gd name="T60" fmla="*/ 147 w 258"/>
                  <a:gd name="T61" fmla="*/ 114 h 418"/>
                  <a:gd name="T62" fmla="*/ 128 w 258"/>
                  <a:gd name="T63" fmla="*/ 39 h 418"/>
                  <a:gd name="T64" fmla="*/ 130 w 258"/>
                  <a:gd name="T65" fmla="*/ 39 h 418"/>
                  <a:gd name="T66" fmla="*/ 122 w 258"/>
                  <a:gd name="T67" fmla="*/ 58 h 418"/>
                  <a:gd name="T68" fmla="*/ 153 w 258"/>
                  <a:gd name="T69" fmla="*/ 100 h 418"/>
                  <a:gd name="T70" fmla="*/ 162 w 258"/>
                  <a:gd name="T71" fmla="*/ 83 h 418"/>
                  <a:gd name="T72" fmla="*/ 169 w 258"/>
                  <a:gd name="T73" fmla="*/ 69 h 418"/>
                  <a:gd name="T74" fmla="*/ 168 w 258"/>
                  <a:gd name="T75" fmla="*/ 62 h 418"/>
                  <a:gd name="T76" fmla="*/ 157 w 258"/>
                  <a:gd name="T77" fmla="*/ 43 h 418"/>
                  <a:gd name="T78" fmla="*/ 144 w 258"/>
                  <a:gd name="T79" fmla="*/ 42 h 418"/>
                  <a:gd name="T80" fmla="*/ 133 w 258"/>
                  <a:gd name="T81" fmla="*/ 39 h 418"/>
                  <a:gd name="T82" fmla="*/ 100 w 258"/>
                  <a:gd name="T83" fmla="*/ 19 h 418"/>
                  <a:gd name="T84" fmla="*/ 93 w 258"/>
                  <a:gd name="T85" fmla="*/ 30 h 418"/>
                  <a:gd name="T86" fmla="*/ 70 w 258"/>
                  <a:gd name="T87" fmla="*/ 38 h 418"/>
                  <a:gd name="T88" fmla="*/ 63 w 258"/>
                  <a:gd name="T89" fmla="*/ 32 h 418"/>
                  <a:gd name="T90" fmla="*/ 51 w 258"/>
                  <a:gd name="T91" fmla="*/ 39 h 418"/>
                  <a:gd name="T92" fmla="*/ 12 w 258"/>
                  <a:gd name="T93" fmla="*/ 95 h 418"/>
                  <a:gd name="T94" fmla="*/ 8 w 258"/>
                  <a:gd name="T95" fmla="*/ 114 h 418"/>
                  <a:gd name="T96" fmla="*/ 10 w 258"/>
                  <a:gd name="T97" fmla="*/ 117 h 418"/>
                  <a:gd name="T98" fmla="*/ 13 w 258"/>
                  <a:gd name="T99" fmla="*/ 202 h 418"/>
                  <a:gd name="T100" fmla="*/ 35 w 258"/>
                  <a:gd name="T101" fmla="*/ 220 h 418"/>
                  <a:gd name="T102" fmla="*/ 63 w 258"/>
                  <a:gd name="T103" fmla="*/ 235 h 418"/>
                  <a:gd name="T104" fmla="*/ 83 w 258"/>
                  <a:gd name="T105" fmla="*/ 234 h 418"/>
                  <a:gd name="T106" fmla="*/ 74 w 258"/>
                  <a:gd name="T107" fmla="*/ 227 h 418"/>
                  <a:gd name="T108" fmla="*/ 62 w 258"/>
                  <a:gd name="T109" fmla="*/ 187 h 418"/>
                  <a:gd name="T110" fmla="*/ 64 w 258"/>
                  <a:gd name="T111" fmla="*/ 160 h 418"/>
                  <a:gd name="T112" fmla="*/ 65 w 258"/>
                  <a:gd name="T113" fmla="*/ 156 h 418"/>
                  <a:gd name="T114" fmla="*/ 104 w 258"/>
                  <a:gd name="T115" fmla="*/ 72 h 418"/>
                  <a:gd name="T116" fmla="*/ 90 w 258"/>
                  <a:gd name="T117" fmla="*/ 67 h 418"/>
                  <a:gd name="T118" fmla="*/ 91 w 258"/>
                  <a:gd name="T119" fmla="*/ 42 h 418"/>
                  <a:gd name="T120" fmla="*/ 113 w 258"/>
                  <a:gd name="T121" fmla="*/ 28 h 418"/>
                  <a:gd name="T122" fmla="*/ 119 w 258"/>
                  <a:gd name="T123" fmla="*/ 17 h 418"/>
                  <a:gd name="T124" fmla="*/ 110 w 258"/>
                  <a:gd name="T125" fmla="*/ 1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8" h="418">
                    <a:moveTo>
                      <a:pt x="190" y="398"/>
                    </a:moveTo>
                    <a:cubicBezTo>
                      <a:pt x="203" y="417"/>
                      <a:pt x="216" y="418"/>
                      <a:pt x="221" y="418"/>
                    </a:cubicBezTo>
                    <a:cubicBezTo>
                      <a:pt x="222" y="418"/>
                      <a:pt x="223" y="418"/>
                      <a:pt x="223" y="418"/>
                    </a:cubicBezTo>
                    <a:cubicBezTo>
                      <a:pt x="212" y="413"/>
                      <a:pt x="209" y="411"/>
                      <a:pt x="208" y="408"/>
                    </a:cubicBezTo>
                    <a:cubicBezTo>
                      <a:pt x="190" y="398"/>
                      <a:pt x="190" y="398"/>
                      <a:pt x="190" y="398"/>
                    </a:cubicBezTo>
                    <a:moveTo>
                      <a:pt x="206" y="335"/>
                    </a:moveTo>
                    <a:cubicBezTo>
                      <a:pt x="170" y="349"/>
                      <a:pt x="170" y="349"/>
                      <a:pt x="170" y="349"/>
                    </a:cubicBezTo>
                    <a:cubicBezTo>
                      <a:pt x="173" y="358"/>
                      <a:pt x="179" y="381"/>
                      <a:pt x="188" y="395"/>
                    </a:cubicBezTo>
                    <a:cubicBezTo>
                      <a:pt x="208" y="407"/>
                      <a:pt x="208" y="407"/>
                      <a:pt x="208" y="407"/>
                    </a:cubicBezTo>
                    <a:cubicBezTo>
                      <a:pt x="208" y="406"/>
                      <a:pt x="208" y="405"/>
                      <a:pt x="209" y="404"/>
                    </a:cubicBezTo>
                    <a:cubicBezTo>
                      <a:pt x="207" y="402"/>
                      <a:pt x="207" y="402"/>
                      <a:pt x="202" y="391"/>
                    </a:cubicBezTo>
                    <a:cubicBezTo>
                      <a:pt x="203" y="390"/>
                      <a:pt x="203" y="390"/>
                      <a:pt x="204" y="390"/>
                    </a:cubicBezTo>
                    <a:cubicBezTo>
                      <a:pt x="204" y="390"/>
                      <a:pt x="205" y="390"/>
                      <a:pt x="206" y="390"/>
                    </a:cubicBezTo>
                    <a:cubicBezTo>
                      <a:pt x="206" y="390"/>
                      <a:pt x="206" y="390"/>
                      <a:pt x="202" y="385"/>
                    </a:cubicBezTo>
                    <a:cubicBezTo>
                      <a:pt x="205" y="383"/>
                      <a:pt x="205" y="383"/>
                      <a:pt x="205" y="381"/>
                    </a:cubicBezTo>
                    <a:cubicBezTo>
                      <a:pt x="206" y="381"/>
                      <a:pt x="206" y="381"/>
                      <a:pt x="206" y="381"/>
                    </a:cubicBezTo>
                    <a:cubicBezTo>
                      <a:pt x="206" y="381"/>
                      <a:pt x="207" y="381"/>
                      <a:pt x="208" y="381"/>
                    </a:cubicBezTo>
                    <a:cubicBezTo>
                      <a:pt x="211" y="381"/>
                      <a:pt x="212" y="378"/>
                      <a:pt x="211" y="376"/>
                    </a:cubicBezTo>
                    <a:cubicBezTo>
                      <a:pt x="209" y="374"/>
                      <a:pt x="209" y="374"/>
                      <a:pt x="209" y="374"/>
                    </a:cubicBezTo>
                    <a:cubicBezTo>
                      <a:pt x="215" y="374"/>
                      <a:pt x="219" y="368"/>
                      <a:pt x="221" y="361"/>
                    </a:cubicBezTo>
                    <a:cubicBezTo>
                      <a:pt x="206" y="335"/>
                      <a:pt x="206" y="335"/>
                      <a:pt x="206" y="335"/>
                    </a:cubicBezTo>
                    <a:moveTo>
                      <a:pt x="211" y="333"/>
                    </a:moveTo>
                    <a:cubicBezTo>
                      <a:pt x="207" y="334"/>
                      <a:pt x="207" y="334"/>
                      <a:pt x="207" y="334"/>
                    </a:cubicBezTo>
                    <a:cubicBezTo>
                      <a:pt x="222" y="359"/>
                      <a:pt x="222" y="359"/>
                      <a:pt x="222" y="359"/>
                    </a:cubicBezTo>
                    <a:cubicBezTo>
                      <a:pt x="222" y="357"/>
                      <a:pt x="223" y="355"/>
                      <a:pt x="224" y="353"/>
                    </a:cubicBezTo>
                    <a:cubicBezTo>
                      <a:pt x="214" y="333"/>
                      <a:pt x="214" y="333"/>
                      <a:pt x="214" y="333"/>
                    </a:cubicBezTo>
                    <a:cubicBezTo>
                      <a:pt x="213" y="333"/>
                      <a:pt x="213" y="333"/>
                      <a:pt x="213" y="333"/>
                    </a:cubicBezTo>
                    <a:cubicBezTo>
                      <a:pt x="213" y="333"/>
                      <a:pt x="212" y="333"/>
                      <a:pt x="211" y="333"/>
                    </a:cubicBezTo>
                    <a:moveTo>
                      <a:pt x="244" y="331"/>
                    </a:moveTo>
                    <a:cubicBezTo>
                      <a:pt x="223" y="331"/>
                      <a:pt x="223" y="331"/>
                      <a:pt x="223" y="331"/>
                    </a:cubicBezTo>
                    <a:cubicBezTo>
                      <a:pt x="223" y="332"/>
                      <a:pt x="223" y="333"/>
                      <a:pt x="223" y="333"/>
                    </a:cubicBezTo>
                    <a:cubicBezTo>
                      <a:pt x="223" y="333"/>
                      <a:pt x="223" y="333"/>
                      <a:pt x="223" y="333"/>
                    </a:cubicBezTo>
                    <a:cubicBezTo>
                      <a:pt x="223" y="333"/>
                      <a:pt x="223" y="332"/>
                      <a:pt x="223" y="331"/>
                    </a:cubicBezTo>
                    <a:cubicBezTo>
                      <a:pt x="216" y="331"/>
                      <a:pt x="216" y="331"/>
                      <a:pt x="216" y="331"/>
                    </a:cubicBezTo>
                    <a:cubicBezTo>
                      <a:pt x="216" y="331"/>
                      <a:pt x="216" y="331"/>
                      <a:pt x="216" y="331"/>
                    </a:cubicBezTo>
                    <a:cubicBezTo>
                      <a:pt x="216" y="332"/>
                      <a:pt x="215" y="332"/>
                      <a:pt x="215" y="333"/>
                    </a:cubicBezTo>
                    <a:cubicBezTo>
                      <a:pt x="224" y="352"/>
                      <a:pt x="224" y="352"/>
                      <a:pt x="224" y="352"/>
                    </a:cubicBezTo>
                    <a:cubicBezTo>
                      <a:pt x="225" y="349"/>
                      <a:pt x="225" y="348"/>
                      <a:pt x="225" y="348"/>
                    </a:cubicBezTo>
                    <a:cubicBezTo>
                      <a:pt x="226" y="344"/>
                      <a:pt x="231" y="342"/>
                      <a:pt x="232" y="341"/>
                    </a:cubicBezTo>
                    <a:cubicBezTo>
                      <a:pt x="236" y="340"/>
                      <a:pt x="236" y="335"/>
                      <a:pt x="239" y="333"/>
                    </a:cubicBezTo>
                    <a:cubicBezTo>
                      <a:pt x="240" y="332"/>
                      <a:pt x="241" y="332"/>
                      <a:pt x="241" y="332"/>
                    </a:cubicBezTo>
                    <a:cubicBezTo>
                      <a:pt x="242" y="332"/>
                      <a:pt x="242" y="332"/>
                      <a:pt x="242" y="332"/>
                    </a:cubicBezTo>
                    <a:cubicBezTo>
                      <a:pt x="242" y="332"/>
                      <a:pt x="243" y="332"/>
                      <a:pt x="243" y="332"/>
                    </a:cubicBezTo>
                    <a:cubicBezTo>
                      <a:pt x="244" y="332"/>
                      <a:pt x="244" y="332"/>
                      <a:pt x="244" y="331"/>
                    </a:cubicBezTo>
                    <a:cubicBezTo>
                      <a:pt x="244" y="331"/>
                      <a:pt x="244" y="331"/>
                      <a:pt x="244" y="331"/>
                    </a:cubicBezTo>
                    <a:moveTo>
                      <a:pt x="223" y="328"/>
                    </a:moveTo>
                    <a:cubicBezTo>
                      <a:pt x="219" y="329"/>
                      <a:pt x="219" y="329"/>
                      <a:pt x="219" y="329"/>
                    </a:cubicBezTo>
                    <a:cubicBezTo>
                      <a:pt x="223" y="329"/>
                      <a:pt x="223" y="329"/>
                      <a:pt x="223" y="329"/>
                    </a:cubicBezTo>
                    <a:cubicBezTo>
                      <a:pt x="223" y="329"/>
                      <a:pt x="223" y="329"/>
                      <a:pt x="223" y="328"/>
                    </a:cubicBezTo>
                    <a:moveTo>
                      <a:pt x="222" y="324"/>
                    </a:moveTo>
                    <a:cubicBezTo>
                      <a:pt x="218" y="328"/>
                      <a:pt x="218" y="328"/>
                      <a:pt x="218" y="328"/>
                    </a:cubicBezTo>
                    <a:cubicBezTo>
                      <a:pt x="223" y="326"/>
                      <a:pt x="223" y="326"/>
                      <a:pt x="223" y="326"/>
                    </a:cubicBezTo>
                    <a:cubicBezTo>
                      <a:pt x="223" y="325"/>
                      <a:pt x="222" y="325"/>
                      <a:pt x="222" y="324"/>
                    </a:cubicBezTo>
                    <a:moveTo>
                      <a:pt x="244" y="319"/>
                    </a:moveTo>
                    <a:cubicBezTo>
                      <a:pt x="223" y="328"/>
                      <a:pt x="223" y="328"/>
                      <a:pt x="223" y="328"/>
                    </a:cubicBezTo>
                    <a:cubicBezTo>
                      <a:pt x="223" y="328"/>
                      <a:pt x="223" y="329"/>
                      <a:pt x="223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6"/>
                      <a:pt x="244" y="324"/>
                      <a:pt x="244" y="321"/>
                    </a:cubicBezTo>
                    <a:cubicBezTo>
                      <a:pt x="244" y="320"/>
                      <a:pt x="244" y="320"/>
                      <a:pt x="244" y="319"/>
                    </a:cubicBezTo>
                    <a:moveTo>
                      <a:pt x="192" y="307"/>
                    </a:moveTo>
                    <a:cubicBezTo>
                      <a:pt x="206" y="332"/>
                      <a:pt x="206" y="332"/>
                      <a:pt x="206" y="332"/>
                    </a:cubicBezTo>
                    <a:cubicBezTo>
                      <a:pt x="210" y="331"/>
                      <a:pt x="210" y="331"/>
                      <a:pt x="210" y="331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29"/>
                      <a:pt x="210" y="329"/>
                      <a:pt x="210" y="328"/>
                    </a:cubicBezTo>
                    <a:cubicBezTo>
                      <a:pt x="192" y="307"/>
                      <a:pt x="192" y="307"/>
                      <a:pt x="192" y="307"/>
                    </a:cubicBezTo>
                    <a:moveTo>
                      <a:pt x="257" y="298"/>
                    </a:moveTo>
                    <a:cubicBezTo>
                      <a:pt x="222" y="324"/>
                      <a:pt x="222" y="324"/>
                      <a:pt x="222" y="324"/>
                    </a:cubicBezTo>
                    <a:cubicBezTo>
                      <a:pt x="223" y="324"/>
                      <a:pt x="223" y="325"/>
                      <a:pt x="223" y="326"/>
                    </a:cubicBezTo>
                    <a:cubicBezTo>
                      <a:pt x="244" y="317"/>
                      <a:pt x="244" y="317"/>
                      <a:pt x="244" y="317"/>
                    </a:cubicBezTo>
                    <a:cubicBezTo>
                      <a:pt x="244" y="316"/>
                      <a:pt x="244" y="316"/>
                      <a:pt x="244" y="315"/>
                    </a:cubicBezTo>
                    <a:cubicBezTo>
                      <a:pt x="246" y="313"/>
                      <a:pt x="246" y="312"/>
                      <a:pt x="245" y="311"/>
                    </a:cubicBezTo>
                    <a:cubicBezTo>
                      <a:pt x="245" y="310"/>
                      <a:pt x="245" y="310"/>
                      <a:pt x="245" y="310"/>
                    </a:cubicBezTo>
                    <a:cubicBezTo>
                      <a:pt x="252" y="307"/>
                      <a:pt x="256" y="301"/>
                      <a:pt x="257" y="298"/>
                    </a:cubicBezTo>
                    <a:moveTo>
                      <a:pt x="148" y="256"/>
                    </a:move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43" y="320"/>
                      <a:pt x="145" y="322"/>
                      <a:pt x="145" y="322"/>
                    </a:cubicBezTo>
                    <a:cubicBezTo>
                      <a:pt x="150" y="326"/>
                      <a:pt x="156" y="327"/>
                      <a:pt x="161" y="330"/>
                    </a:cubicBezTo>
                    <a:cubicBezTo>
                      <a:pt x="165" y="333"/>
                      <a:pt x="168" y="339"/>
                      <a:pt x="169" y="346"/>
                    </a:cubicBezTo>
                    <a:cubicBezTo>
                      <a:pt x="169" y="346"/>
                      <a:pt x="170" y="346"/>
                      <a:pt x="170" y="348"/>
                    </a:cubicBezTo>
                    <a:cubicBezTo>
                      <a:pt x="205" y="333"/>
                      <a:pt x="205" y="333"/>
                      <a:pt x="205" y="333"/>
                    </a:cubicBezTo>
                    <a:cubicBezTo>
                      <a:pt x="188" y="302"/>
                      <a:pt x="188" y="302"/>
                      <a:pt x="188" y="302"/>
                    </a:cubicBezTo>
                    <a:cubicBezTo>
                      <a:pt x="148" y="256"/>
                      <a:pt x="148" y="256"/>
                      <a:pt x="148" y="256"/>
                    </a:cubicBezTo>
                    <a:moveTo>
                      <a:pt x="161" y="252"/>
                    </a:moveTo>
                    <a:cubicBezTo>
                      <a:pt x="189" y="301"/>
                      <a:pt x="189" y="301"/>
                      <a:pt x="189" y="301"/>
                    </a:cubicBezTo>
                    <a:cubicBezTo>
                      <a:pt x="207" y="322"/>
                      <a:pt x="207" y="322"/>
                      <a:pt x="207" y="322"/>
                    </a:cubicBezTo>
                    <a:cubicBezTo>
                      <a:pt x="161" y="252"/>
                      <a:pt x="161" y="252"/>
                      <a:pt x="161" y="252"/>
                    </a:cubicBezTo>
                    <a:moveTo>
                      <a:pt x="155" y="241"/>
                    </a:moveTo>
                    <a:cubicBezTo>
                      <a:pt x="212" y="327"/>
                      <a:pt x="212" y="327"/>
                      <a:pt x="212" y="327"/>
                    </a:cubicBezTo>
                    <a:cubicBezTo>
                      <a:pt x="212" y="327"/>
                      <a:pt x="212" y="327"/>
                      <a:pt x="212" y="327"/>
                    </a:cubicBezTo>
                    <a:cubicBezTo>
                      <a:pt x="213" y="327"/>
                      <a:pt x="214" y="328"/>
                      <a:pt x="214" y="328"/>
                    </a:cubicBezTo>
                    <a:cubicBezTo>
                      <a:pt x="222" y="322"/>
                      <a:pt x="222" y="322"/>
                      <a:pt x="222" y="322"/>
                    </a:cubicBezTo>
                    <a:cubicBezTo>
                      <a:pt x="222" y="321"/>
                      <a:pt x="222" y="319"/>
                      <a:pt x="222" y="317"/>
                    </a:cubicBezTo>
                    <a:cubicBezTo>
                      <a:pt x="222" y="319"/>
                      <a:pt x="222" y="320"/>
                      <a:pt x="222" y="322"/>
                    </a:cubicBezTo>
                    <a:cubicBezTo>
                      <a:pt x="257" y="296"/>
                      <a:pt x="257" y="296"/>
                      <a:pt x="257" y="296"/>
                    </a:cubicBezTo>
                    <a:cubicBezTo>
                      <a:pt x="257" y="295"/>
                      <a:pt x="256" y="294"/>
                      <a:pt x="256" y="293"/>
                    </a:cubicBezTo>
                    <a:cubicBezTo>
                      <a:pt x="256" y="292"/>
                      <a:pt x="258" y="290"/>
                      <a:pt x="256" y="289"/>
                    </a:cubicBezTo>
                    <a:cubicBezTo>
                      <a:pt x="255" y="288"/>
                      <a:pt x="255" y="288"/>
                      <a:pt x="255" y="288"/>
                    </a:cubicBezTo>
                    <a:cubicBezTo>
                      <a:pt x="254" y="288"/>
                      <a:pt x="254" y="288"/>
                      <a:pt x="253" y="288"/>
                    </a:cubicBezTo>
                    <a:cubicBezTo>
                      <a:pt x="253" y="289"/>
                      <a:pt x="252" y="289"/>
                      <a:pt x="252" y="289"/>
                    </a:cubicBezTo>
                    <a:cubicBezTo>
                      <a:pt x="252" y="289"/>
                      <a:pt x="252" y="289"/>
                      <a:pt x="251" y="289"/>
                    </a:cubicBezTo>
                    <a:cubicBezTo>
                      <a:pt x="247" y="288"/>
                      <a:pt x="244" y="283"/>
                      <a:pt x="239" y="282"/>
                    </a:cubicBezTo>
                    <a:cubicBezTo>
                      <a:pt x="232" y="280"/>
                      <a:pt x="225" y="279"/>
                      <a:pt x="219" y="277"/>
                    </a:cubicBezTo>
                    <a:cubicBezTo>
                      <a:pt x="215" y="276"/>
                      <a:pt x="214" y="271"/>
                      <a:pt x="212" y="268"/>
                    </a:cubicBezTo>
                    <a:cubicBezTo>
                      <a:pt x="208" y="266"/>
                      <a:pt x="204" y="261"/>
                      <a:pt x="200" y="259"/>
                    </a:cubicBezTo>
                    <a:cubicBezTo>
                      <a:pt x="194" y="255"/>
                      <a:pt x="187" y="257"/>
                      <a:pt x="182" y="253"/>
                    </a:cubicBezTo>
                    <a:cubicBezTo>
                      <a:pt x="177" y="250"/>
                      <a:pt x="174" y="246"/>
                      <a:pt x="169" y="244"/>
                    </a:cubicBezTo>
                    <a:cubicBezTo>
                      <a:pt x="169" y="243"/>
                      <a:pt x="168" y="243"/>
                      <a:pt x="167" y="243"/>
                    </a:cubicBezTo>
                    <a:cubicBezTo>
                      <a:pt x="163" y="242"/>
                      <a:pt x="159" y="242"/>
                      <a:pt x="155" y="241"/>
                    </a:cubicBezTo>
                    <a:moveTo>
                      <a:pt x="150" y="241"/>
                    </a:moveTo>
                    <a:cubicBezTo>
                      <a:pt x="149" y="254"/>
                      <a:pt x="149" y="254"/>
                      <a:pt x="149" y="254"/>
                    </a:cubicBezTo>
                    <a:cubicBezTo>
                      <a:pt x="184" y="296"/>
                      <a:pt x="184" y="296"/>
                      <a:pt x="184" y="296"/>
                    </a:cubicBezTo>
                    <a:cubicBezTo>
                      <a:pt x="153" y="241"/>
                      <a:pt x="153" y="241"/>
                      <a:pt x="153" y="241"/>
                    </a:cubicBezTo>
                    <a:cubicBezTo>
                      <a:pt x="152" y="241"/>
                      <a:pt x="151" y="241"/>
                      <a:pt x="150" y="241"/>
                    </a:cubicBezTo>
                    <a:moveTo>
                      <a:pt x="143" y="240"/>
                    </a:moveTo>
                    <a:cubicBezTo>
                      <a:pt x="141" y="240"/>
                      <a:pt x="139" y="240"/>
                      <a:pt x="137" y="241"/>
                    </a:cubicBezTo>
                    <a:cubicBezTo>
                      <a:pt x="147" y="253"/>
                      <a:pt x="147" y="253"/>
                      <a:pt x="147" y="253"/>
                    </a:cubicBez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7" y="240"/>
                      <a:pt x="145" y="240"/>
                      <a:pt x="143" y="240"/>
                    </a:cubicBezTo>
                    <a:moveTo>
                      <a:pt x="131" y="276"/>
                    </a:moveTo>
                    <a:cubicBezTo>
                      <a:pt x="136" y="275"/>
                      <a:pt x="140" y="275"/>
                      <a:pt x="144" y="274"/>
                    </a:cubicBezTo>
                    <a:cubicBezTo>
                      <a:pt x="140" y="275"/>
                      <a:pt x="136" y="275"/>
                      <a:pt x="131" y="276"/>
                    </a:cubicBezTo>
                    <a:moveTo>
                      <a:pt x="93" y="233"/>
                    </a:moveTo>
                    <a:cubicBezTo>
                      <a:pt x="92" y="233"/>
                      <a:pt x="92" y="233"/>
                      <a:pt x="91" y="233"/>
                    </a:cubicBezTo>
                    <a:cubicBezTo>
                      <a:pt x="97" y="252"/>
                      <a:pt x="97" y="252"/>
                      <a:pt x="97" y="252"/>
                    </a:cubicBezTo>
                    <a:cubicBezTo>
                      <a:pt x="102" y="255"/>
                      <a:pt x="106" y="259"/>
                      <a:pt x="113" y="259"/>
                    </a:cubicBezTo>
                    <a:cubicBezTo>
                      <a:pt x="113" y="259"/>
                      <a:pt x="113" y="259"/>
                      <a:pt x="113" y="259"/>
                    </a:cubicBezTo>
                    <a:cubicBezTo>
                      <a:pt x="115" y="256"/>
                      <a:pt x="117" y="255"/>
                      <a:pt x="118" y="255"/>
                    </a:cubicBezTo>
                    <a:cubicBezTo>
                      <a:pt x="122" y="255"/>
                      <a:pt x="124" y="263"/>
                      <a:pt x="125" y="267"/>
                    </a:cubicBezTo>
                    <a:cubicBezTo>
                      <a:pt x="126" y="269"/>
                      <a:pt x="126" y="269"/>
                      <a:pt x="122" y="277"/>
                    </a:cubicBezTo>
                    <a:cubicBezTo>
                      <a:pt x="122" y="277"/>
                      <a:pt x="118" y="291"/>
                      <a:pt x="120" y="294"/>
                    </a:cubicBezTo>
                    <a:cubicBezTo>
                      <a:pt x="120" y="294"/>
                      <a:pt x="121" y="295"/>
                      <a:pt x="121" y="295"/>
                    </a:cubicBezTo>
                    <a:cubicBezTo>
                      <a:pt x="124" y="300"/>
                      <a:pt x="133" y="309"/>
                      <a:pt x="139" y="316"/>
                    </a:cubicBezTo>
                    <a:cubicBezTo>
                      <a:pt x="147" y="255"/>
                      <a:pt x="147" y="255"/>
                      <a:pt x="147" y="255"/>
                    </a:cubicBezTo>
                    <a:cubicBezTo>
                      <a:pt x="136" y="241"/>
                      <a:pt x="136" y="241"/>
                      <a:pt x="136" y="241"/>
                    </a:cubicBezTo>
                    <a:cubicBezTo>
                      <a:pt x="129" y="242"/>
                      <a:pt x="124" y="246"/>
                      <a:pt x="123" y="255"/>
                    </a:cubicBezTo>
                    <a:cubicBezTo>
                      <a:pt x="121" y="253"/>
                      <a:pt x="118" y="253"/>
                      <a:pt x="114" y="253"/>
                    </a:cubicBezTo>
                    <a:cubicBezTo>
                      <a:pt x="113" y="253"/>
                      <a:pt x="113" y="253"/>
                      <a:pt x="112" y="253"/>
                    </a:cubicBezTo>
                    <a:cubicBezTo>
                      <a:pt x="111" y="253"/>
                      <a:pt x="111" y="253"/>
                      <a:pt x="110" y="253"/>
                    </a:cubicBezTo>
                    <a:cubicBezTo>
                      <a:pt x="104" y="253"/>
                      <a:pt x="100" y="253"/>
                      <a:pt x="100" y="246"/>
                    </a:cubicBezTo>
                    <a:cubicBezTo>
                      <a:pt x="101" y="239"/>
                      <a:pt x="98" y="234"/>
                      <a:pt x="98" y="234"/>
                    </a:cubicBezTo>
                    <a:cubicBezTo>
                      <a:pt x="97" y="233"/>
                      <a:pt x="95" y="233"/>
                      <a:pt x="93" y="233"/>
                    </a:cubicBezTo>
                    <a:moveTo>
                      <a:pt x="85" y="214"/>
                    </a:moveTo>
                    <a:cubicBezTo>
                      <a:pt x="86" y="216"/>
                      <a:pt x="86" y="216"/>
                      <a:pt x="86" y="216"/>
                    </a:cubicBezTo>
                    <a:cubicBezTo>
                      <a:pt x="86" y="216"/>
                      <a:pt x="86" y="215"/>
                      <a:pt x="86" y="215"/>
                    </a:cubicBezTo>
                    <a:cubicBezTo>
                      <a:pt x="86" y="215"/>
                      <a:pt x="85" y="215"/>
                      <a:pt x="85" y="214"/>
                    </a:cubicBezTo>
                    <a:moveTo>
                      <a:pt x="97" y="188"/>
                    </a:moveTo>
                    <a:cubicBezTo>
                      <a:pt x="98" y="192"/>
                      <a:pt x="98" y="196"/>
                      <a:pt x="102" y="198"/>
                    </a:cubicBezTo>
                    <a:cubicBezTo>
                      <a:pt x="104" y="197"/>
                      <a:pt x="104" y="196"/>
                      <a:pt x="105" y="195"/>
                    </a:cubicBezTo>
                    <a:cubicBezTo>
                      <a:pt x="97" y="188"/>
                      <a:pt x="97" y="188"/>
                      <a:pt x="97" y="188"/>
                    </a:cubicBezTo>
                    <a:moveTo>
                      <a:pt x="76" y="186"/>
                    </a:moveTo>
                    <a:cubicBezTo>
                      <a:pt x="76" y="186"/>
                      <a:pt x="76" y="186"/>
                      <a:pt x="76" y="186"/>
                    </a:cubicBezTo>
                    <a:cubicBezTo>
                      <a:pt x="76" y="186"/>
                      <a:pt x="76" y="186"/>
                      <a:pt x="76" y="186"/>
                    </a:cubicBezTo>
                    <a:cubicBezTo>
                      <a:pt x="76" y="186"/>
                      <a:pt x="76" y="186"/>
                      <a:pt x="76" y="186"/>
                    </a:cubicBezTo>
                    <a:moveTo>
                      <a:pt x="73" y="166"/>
                    </a:moveTo>
                    <a:cubicBezTo>
                      <a:pt x="86" y="181"/>
                      <a:pt x="86" y="181"/>
                      <a:pt x="86" y="181"/>
                    </a:cubicBezTo>
                    <a:cubicBezTo>
                      <a:pt x="87" y="181"/>
                      <a:pt x="88" y="181"/>
                      <a:pt x="89" y="181"/>
                    </a:cubicBezTo>
                    <a:cubicBezTo>
                      <a:pt x="73" y="166"/>
                      <a:pt x="73" y="166"/>
                      <a:pt x="73" y="166"/>
                    </a:cubicBezTo>
                    <a:moveTo>
                      <a:pt x="68" y="162"/>
                    </a:moveTo>
                    <a:cubicBezTo>
                      <a:pt x="75" y="183"/>
                      <a:pt x="75" y="183"/>
                      <a:pt x="75" y="183"/>
                    </a:cubicBezTo>
                    <a:cubicBezTo>
                      <a:pt x="77" y="182"/>
                      <a:pt x="81" y="182"/>
                      <a:pt x="84" y="181"/>
                    </a:cubicBezTo>
                    <a:cubicBezTo>
                      <a:pt x="68" y="162"/>
                      <a:pt x="68" y="162"/>
                      <a:pt x="68" y="162"/>
                    </a:cubicBezTo>
                    <a:moveTo>
                      <a:pt x="154" y="98"/>
                    </a:moveTo>
                    <a:cubicBezTo>
                      <a:pt x="154" y="98"/>
                      <a:pt x="154" y="98"/>
                      <a:pt x="154" y="98"/>
                    </a:cubicBezTo>
                    <a:cubicBezTo>
                      <a:pt x="154" y="98"/>
                      <a:pt x="154" y="99"/>
                      <a:pt x="154" y="100"/>
                    </a:cubicBezTo>
                    <a:cubicBezTo>
                      <a:pt x="155" y="99"/>
                      <a:pt x="155" y="99"/>
                      <a:pt x="155" y="99"/>
                    </a:cubicBezTo>
                    <a:cubicBezTo>
                      <a:pt x="154" y="99"/>
                      <a:pt x="154" y="98"/>
                      <a:pt x="154" y="98"/>
                    </a:cubicBezTo>
                    <a:cubicBezTo>
                      <a:pt x="154" y="98"/>
                      <a:pt x="154" y="98"/>
                      <a:pt x="154" y="98"/>
                    </a:cubicBezTo>
                    <a:moveTo>
                      <a:pt x="166" y="97"/>
                    </a:moveTo>
                    <a:cubicBezTo>
                      <a:pt x="164" y="98"/>
                      <a:pt x="164" y="101"/>
                      <a:pt x="162" y="103"/>
                    </a:cubicBezTo>
                    <a:cubicBezTo>
                      <a:pt x="160" y="103"/>
                      <a:pt x="159" y="102"/>
                      <a:pt x="158" y="102"/>
                    </a:cubicBezTo>
                    <a:cubicBezTo>
                      <a:pt x="159" y="102"/>
                      <a:pt x="160" y="100"/>
                      <a:pt x="160" y="100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59" y="100"/>
                      <a:pt x="159" y="100"/>
                      <a:pt x="159" y="100"/>
                    </a:cubicBezTo>
                    <a:cubicBezTo>
                      <a:pt x="159" y="100"/>
                      <a:pt x="158" y="100"/>
                      <a:pt x="158" y="100"/>
                    </a:cubicBezTo>
                    <a:cubicBezTo>
                      <a:pt x="157" y="100"/>
                      <a:pt x="156" y="100"/>
                      <a:pt x="156" y="100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60"/>
                      <a:pt x="69" y="160"/>
                      <a:pt x="69" y="160"/>
                    </a:cubicBezTo>
                    <a:cubicBezTo>
                      <a:pt x="91" y="181"/>
                      <a:pt x="91" y="181"/>
                      <a:pt x="91" y="181"/>
                    </a:cubicBezTo>
                    <a:cubicBezTo>
                      <a:pt x="92" y="181"/>
                      <a:pt x="92" y="180"/>
                      <a:pt x="93" y="180"/>
                    </a:cubicBezTo>
                    <a:cubicBezTo>
                      <a:pt x="93" y="180"/>
                      <a:pt x="93" y="180"/>
                      <a:pt x="93" y="180"/>
                    </a:cubicBezTo>
                    <a:cubicBezTo>
                      <a:pt x="95" y="182"/>
                      <a:pt x="96" y="184"/>
                      <a:pt x="97" y="186"/>
                    </a:cubicBezTo>
                    <a:cubicBezTo>
                      <a:pt x="105" y="193"/>
                      <a:pt x="105" y="193"/>
                      <a:pt x="105" y="193"/>
                    </a:cubicBezTo>
                    <a:cubicBezTo>
                      <a:pt x="106" y="187"/>
                      <a:pt x="98" y="180"/>
                      <a:pt x="99" y="174"/>
                    </a:cubicBezTo>
                    <a:cubicBezTo>
                      <a:pt x="100" y="165"/>
                      <a:pt x="109" y="162"/>
                      <a:pt x="114" y="157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4" y="155"/>
                      <a:pt x="114" y="155"/>
                      <a:pt x="114" y="155"/>
                    </a:cubicBezTo>
                    <a:cubicBezTo>
                      <a:pt x="115" y="154"/>
                      <a:pt x="115" y="154"/>
                      <a:pt x="115" y="154"/>
                    </a:cubicBezTo>
                    <a:cubicBezTo>
                      <a:pt x="115" y="154"/>
                      <a:pt x="115" y="154"/>
                      <a:pt x="115" y="153"/>
                    </a:cubicBezTo>
                    <a:cubicBezTo>
                      <a:pt x="114" y="153"/>
                      <a:pt x="114" y="153"/>
                      <a:pt x="114" y="153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5" y="139"/>
                      <a:pt x="115" y="146"/>
                      <a:pt x="115" y="146"/>
                    </a:cubicBezTo>
                    <a:cubicBezTo>
                      <a:pt x="116" y="146"/>
                      <a:pt x="116" y="146"/>
                      <a:pt x="117" y="135"/>
                    </a:cubicBezTo>
                    <a:cubicBezTo>
                      <a:pt x="118" y="136"/>
                      <a:pt x="119" y="137"/>
                      <a:pt x="119" y="138"/>
                    </a:cubicBezTo>
                    <a:cubicBezTo>
                      <a:pt x="120" y="136"/>
                      <a:pt x="120" y="132"/>
                      <a:pt x="122" y="130"/>
                    </a:cubicBezTo>
                    <a:cubicBezTo>
                      <a:pt x="122" y="130"/>
                      <a:pt x="132" y="125"/>
                      <a:pt x="133" y="125"/>
                    </a:cubicBezTo>
                    <a:cubicBezTo>
                      <a:pt x="133" y="125"/>
                      <a:pt x="133" y="125"/>
                      <a:pt x="133" y="125"/>
                    </a:cubicBezTo>
                    <a:cubicBezTo>
                      <a:pt x="133" y="116"/>
                      <a:pt x="133" y="116"/>
                      <a:pt x="138" y="112"/>
                    </a:cubicBezTo>
                    <a:cubicBezTo>
                      <a:pt x="138" y="112"/>
                      <a:pt x="138" y="112"/>
                      <a:pt x="138" y="112"/>
                    </a:cubicBezTo>
                    <a:cubicBezTo>
                      <a:pt x="139" y="112"/>
                      <a:pt x="140" y="111"/>
                      <a:pt x="153" y="104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3" y="105"/>
                      <a:pt x="154" y="105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47" y="112"/>
                      <a:pt x="147" y="112"/>
                      <a:pt x="147" y="114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52" y="114"/>
                      <a:pt x="169" y="104"/>
                      <a:pt x="166" y="97"/>
                    </a:cubicBezTo>
                    <a:moveTo>
                      <a:pt x="16" y="82"/>
                    </a:move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2"/>
                      <a:pt x="16" y="82"/>
                      <a:pt x="16" y="82"/>
                    </a:cubicBezTo>
                    <a:moveTo>
                      <a:pt x="128" y="39"/>
                    </a:moveTo>
                    <a:cubicBezTo>
                      <a:pt x="126" y="39"/>
                      <a:pt x="125" y="39"/>
                      <a:pt x="123" y="40"/>
                    </a:cubicBezTo>
                    <a:cubicBezTo>
                      <a:pt x="123" y="43"/>
                      <a:pt x="120" y="46"/>
                      <a:pt x="122" y="49"/>
                    </a:cubicBezTo>
                    <a:cubicBezTo>
                      <a:pt x="122" y="51"/>
                      <a:pt x="120" y="51"/>
                      <a:pt x="120" y="53"/>
                    </a:cubicBezTo>
                    <a:cubicBezTo>
                      <a:pt x="120" y="54"/>
                      <a:pt x="120" y="54"/>
                      <a:pt x="120" y="55"/>
                    </a:cubicBezTo>
                    <a:cubicBezTo>
                      <a:pt x="128" y="39"/>
                      <a:pt x="128" y="39"/>
                      <a:pt x="128" y="39"/>
                    </a:cubicBezTo>
                    <a:moveTo>
                      <a:pt x="130" y="39"/>
                    </a:moveTo>
                    <a:cubicBezTo>
                      <a:pt x="130" y="39"/>
                      <a:pt x="130" y="39"/>
                      <a:pt x="130" y="39"/>
                    </a:cubicBezTo>
                    <a:cubicBezTo>
                      <a:pt x="129" y="41"/>
                      <a:pt x="129" y="41"/>
                      <a:pt x="129" y="41"/>
                    </a:cubicBezTo>
                    <a:cubicBezTo>
                      <a:pt x="130" y="39"/>
                      <a:pt x="130" y="39"/>
                      <a:pt x="130" y="39"/>
                    </a:cubicBezTo>
                    <a:moveTo>
                      <a:pt x="133" y="39"/>
                    </a:moveTo>
                    <a:cubicBezTo>
                      <a:pt x="133" y="39"/>
                      <a:pt x="133" y="39"/>
                      <a:pt x="133" y="39"/>
                    </a:cubicBezTo>
                    <a:cubicBezTo>
                      <a:pt x="133" y="39"/>
                      <a:pt x="132" y="39"/>
                      <a:pt x="132" y="39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8"/>
                      <a:pt x="122" y="66"/>
                      <a:pt x="117" y="67"/>
                    </a:cubicBezTo>
                    <a:cubicBezTo>
                      <a:pt x="117" y="67"/>
                      <a:pt x="117" y="68"/>
                      <a:pt x="116" y="68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8"/>
                      <a:pt x="114" y="82"/>
                      <a:pt x="110" y="85"/>
                    </a:cubicBezTo>
                    <a:cubicBezTo>
                      <a:pt x="109" y="84"/>
                      <a:pt x="109" y="84"/>
                      <a:pt x="108" y="83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2" y="99"/>
                      <a:pt x="152" y="98"/>
                      <a:pt x="151" y="96"/>
                    </a:cubicBezTo>
                    <a:cubicBezTo>
                      <a:pt x="149" y="95"/>
                      <a:pt x="149" y="95"/>
                      <a:pt x="148" y="94"/>
                    </a:cubicBezTo>
                    <a:cubicBezTo>
                      <a:pt x="151" y="93"/>
                      <a:pt x="153" y="93"/>
                      <a:pt x="154" y="90"/>
                    </a:cubicBezTo>
                    <a:cubicBezTo>
                      <a:pt x="153" y="90"/>
                      <a:pt x="153" y="89"/>
                      <a:pt x="152" y="89"/>
                    </a:cubicBezTo>
                    <a:cubicBezTo>
                      <a:pt x="151" y="89"/>
                      <a:pt x="147" y="92"/>
                      <a:pt x="131" y="102"/>
                    </a:cubicBezTo>
                    <a:cubicBezTo>
                      <a:pt x="146" y="87"/>
                      <a:pt x="146" y="87"/>
                      <a:pt x="160" y="82"/>
                    </a:cubicBezTo>
                    <a:cubicBezTo>
                      <a:pt x="161" y="82"/>
                      <a:pt x="161" y="83"/>
                      <a:pt x="162" y="83"/>
                    </a:cubicBezTo>
                    <a:cubicBezTo>
                      <a:pt x="167" y="83"/>
                      <a:pt x="179" y="76"/>
                      <a:pt x="181" y="73"/>
                    </a:cubicBezTo>
                    <a:cubicBezTo>
                      <a:pt x="180" y="71"/>
                      <a:pt x="180" y="71"/>
                      <a:pt x="182" y="68"/>
                    </a:cubicBezTo>
                    <a:cubicBezTo>
                      <a:pt x="181" y="67"/>
                      <a:pt x="181" y="67"/>
                      <a:pt x="181" y="67"/>
                    </a:cubicBezTo>
                    <a:cubicBezTo>
                      <a:pt x="180" y="67"/>
                      <a:pt x="178" y="67"/>
                      <a:pt x="177" y="66"/>
                    </a:cubicBezTo>
                    <a:cubicBezTo>
                      <a:pt x="177" y="66"/>
                      <a:pt x="176" y="66"/>
                      <a:pt x="176" y="66"/>
                    </a:cubicBezTo>
                    <a:cubicBezTo>
                      <a:pt x="176" y="66"/>
                      <a:pt x="176" y="66"/>
                      <a:pt x="176" y="66"/>
                    </a:cubicBezTo>
                    <a:cubicBezTo>
                      <a:pt x="175" y="66"/>
                      <a:pt x="173" y="67"/>
                      <a:pt x="169" y="69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70" y="67"/>
                      <a:pt x="171" y="66"/>
                      <a:pt x="175" y="65"/>
                    </a:cubicBezTo>
                    <a:cubicBezTo>
                      <a:pt x="166" y="65"/>
                      <a:pt x="158" y="66"/>
                      <a:pt x="149" y="67"/>
                    </a:cubicBezTo>
                    <a:cubicBezTo>
                      <a:pt x="157" y="66"/>
                      <a:pt x="165" y="65"/>
                      <a:pt x="175" y="65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4"/>
                      <a:pt x="174" y="61"/>
                      <a:pt x="170" y="61"/>
                    </a:cubicBezTo>
                    <a:cubicBezTo>
                      <a:pt x="170" y="61"/>
                      <a:pt x="169" y="62"/>
                      <a:pt x="168" y="62"/>
                    </a:cubicBezTo>
                    <a:cubicBezTo>
                      <a:pt x="168" y="62"/>
                      <a:pt x="167" y="62"/>
                      <a:pt x="167" y="62"/>
                    </a:cubicBezTo>
                    <a:cubicBezTo>
                      <a:pt x="167" y="62"/>
                      <a:pt x="167" y="62"/>
                      <a:pt x="167" y="62"/>
                    </a:cubicBezTo>
                    <a:cubicBezTo>
                      <a:pt x="166" y="61"/>
                      <a:pt x="167" y="60"/>
                      <a:pt x="166" y="59"/>
                    </a:cubicBezTo>
                    <a:cubicBezTo>
                      <a:pt x="166" y="58"/>
                      <a:pt x="164" y="58"/>
                      <a:pt x="163" y="57"/>
                    </a:cubicBezTo>
                    <a:cubicBezTo>
                      <a:pt x="163" y="57"/>
                      <a:pt x="163" y="56"/>
                      <a:pt x="164" y="55"/>
                    </a:cubicBezTo>
                    <a:cubicBezTo>
                      <a:pt x="165" y="54"/>
                      <a:pt x="165" y="54"/>
                      <a:pt x="163" y="50"/>
                    </a:cubicBezTo>
                    <a:cubicBezTo>
                      <a:pt x="159" y="45"/>
                      <a:pt x="158" y="43"/>
                      <a:pt x="157" y="43"/>
                    </a:cubicBezTo>
                    <a:cubicBezTo>
                      <a:pt x="156" y="43"/>
                      <a:pt x="156" y="44"/>
                      <a:pt x="155" y="46"/>
                    </a:cubicBezTo>
                    <a:cubicBezTo>
                      <a:pt x="154" y="47"/>
                      <a:pt x="155" y="47"/>
                      <a:pt x="155" y="48"/>
                    </a:cubicBezTo>
                    <a:cubicBezTo>
                      <a:pt x="154" y="49"/>
                      <a:pt x="152" y="48"/>
                      <a:pt x="152" y="49"/>
                    </a:cubicBezTo>
                    <a:cubicBezTo>
                      <a:pt x="150" y="51"/>
                      <a:pt x="150" y="51"/>
                      <a:pt x="150" y="52"/>
                    </a:cubicBezTo>
                    <a:cubicBezTo>
                      <a:pt x="149" y="52"/>
                      <a:pt x="149" y="52"/>
                      <a:pt x="148" y="52"/>
                    </a:cubicBezTo>
                    <a:cubicBezTo>
                      <a:pt x="146" y="52"/>
                      <a:pt x="144" y="50"/>
                      <a:pt x="142" y="50"/>
                    </a:cubicBezTo>
                    <a:cubicBezTo>
                      <a:pt x="142" y="49"/>
                      <a:pt x="143" y="44"/>
                      <a:pt x="144" y="42"/>
                    </a:cubicBezTo>
                    <a:cubicBezTo>
                      <a:pt x="144" y="42"/>
                      <a:pt x="143" y="42"/>
                      <a:pt x="143" y="42"/>
                    </a:cubicBezTo>
                    <a:cubicBezTo>
                      <a:pt x="143" y="42"/>
                      <a:pt x="142" y="42"/>
                      <a:pt x="142" y="42"/>
                    </a:cubicBezTo>
                    <a:cubicBezTo>
                      <a:pt x="142" y="42"/>
                      <a:pt x="141" y="42"/>
                      <a:pt x="141" y="42"/>
                    </a:cubicBezTo>
                    <a:cubicBezTo>
                      <a:pt x="141" y="42"/>
                      <a:pt x="140" y="42"/>
                      <a:pt x="140" y="42"/>
                    </a:cubicBezTo>
                    <a:cubicBezTo>
                      <a:pt x="139" y="42"/>
                      <a:pt x="139" y="42"/>
                      <a:pt x="139" y="41"/>
                    </a:cubicBezTo>
                    <a:cubicBezTo>
                      <a:pt x="139" y="41"/>
                      <a:pt x="138" y="40"/>
                      <a:pt x="135" y="39"/>
                    </a:cubicBezTo>
                    <a:cubicBezTo>
                      <a:pt x="134" y="39"/>
                      <a:pt x="134" y="39"/>
                      <a:pt x="133" y="39"/>
                    </a:cubicBezTo>
                    <a:moveTo>
                      <a:pt x="29" y="88"/>
                    </a:moveTo>
                    <a:cubicBezTo>
                      <a:pt x="32" y="87"/>
                      <a:pt x="35" y="86"/>
                      <a:pt x="39" y="85"/>
                    </a:cubicBezTo>
                    <a:cubicBezTo>
                      <a:pt x="35" y="86"/>
                      <a:pt x="32" y="87"/>
                      <a:pt x="29" y="88"/>
                    </a:cubicBezTo>
                    <a:moveTo>
                      <a:pt x="122" y="0"/>
                    </a:moveTo>
                    <a:cubicBezTo>
                      <a:pt x="122" y="0"/>
                      <a:pt x="121" y="0"/>
                      <a:pt x="121" y="0"/>
                    </a:cubicBezTo>
                    <a:cubicBezTo>
                      <a:pt x="112" y="2"/>
                      <a:pt x="100" y="18"/>
                      <a:pt x="100" y="18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1" y="19"/>
                      <a:pt x="102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1" y="20"/>
                      <a:pt x="101" y="20"/>
                      <a:pt x="100" y="21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99" y="25"/>
                      <a:pt x="95" y="26"/>
                      <a:pt x="93" y="30"/>
                    </a:cubicBezTo>
                    <a:cubicBezTo>
                      <a:pt x="92" y="28"/>
                      <a:pt x="92" y="28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2" y="26"/>
                      <a:pt x="88" y="29"/>
                    </a:cubicBezTo>
                    <a:cubicBezTo>
                      <a:pt x="88" y="29"/>
                      <a:pt x="86" y="30"/>
                      <a:pt x="82" y="30"/>
                    </a:cubicBezTo>
                    <a:cubicBezTo>
                      <a:pt x="81" y="30"/>
                      <a:pt x="81" y="30"/>
                      <a:pt x="80" y="30"/>
                    </a:cubicBezTo>
                    <a:cubicBezTo>
                      <a:pt x="79" y="29"/>
                      <a:pt x="80" y="29"/>
                      <a:pt x="79" y="28"/>
                    </a:cubicBezTo>
                    <a:cubicBezTo>
                      <a:pt x="74" y="29"/>
                      <a:pt x="73" y="32"/>
                      <a:pt x="70" y="38"/>
                    </a:cubicBezTo>
                    <a:cubicBezTo>
                      <a:pt x="69" y="36"/>
                      <a:pt x="70" y="35"/>
                      <a:pt x="70" y="34"/>
                    </a:cubicBezTo>
                    <a:cubicBezTo>
                      <a:pt x="68" y="34"/>
                      <a:pt x="66" y="36"/>
                      <a:pt x="63" y="36"/>
                    </a:cubicBezTo>
                    <a:cubicBezTo>
                      <a:pt x="63" y="36"/>
                      <a:pt x="63" y="36"/>
                      <a:pt x="62" y="36"/>
                    </a:cubicBezTo>
                    <a:cubicBezTo>
                      <a:pt x="64" y="35"/>
                      <a:pt x="66" y="34"/>
                      <a:pt x="66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2"/>
                      <a:pt x="63" y="32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1" y="32"/>
                      <a:pt x="60" y="33"/>
                      <a:pt x="59" y="34"/>
                    </a:cubicBezTo>
                    <a:cubicBezTo>
                      <a:pt x="59" y="33"/>
                      <a:pt x="59" y="33"/>
                      <a:pt x="60" y="32"/>
                    </a:cubicBezTo>
                    <a:cubicBezTo>
                      <a:pt x="59" y="33"/>
                      <a:pt x="59" y="33"/>
                      <a:pt x="58" y="34"/>
                    </a:cubicBezTo>
                    <a:cubicBezTo>
                      <a:pt x="58" y="33"/>
                      <a:pt x="58" y="33"/>
                      <a:pt x="60" y="30"/>
                    </a:cubicBezTo>
                    <a:cubicBezTo>
                      <a:pt x="57" y="33"/>
                      <a:pt x="57" y="33"/>
                      <a:pt x="51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3" y="37"/>
                      <a:pt x="55" y="35"/>
                      <a:pt x="57" y="33"/>
                    </a:cubicBezTo>
                    <a:cubicBezTo>
                      <a:pt x="57" y="33"/>
                      <a:pt x="53" y="37"/>
                      <a:pt x="47" y="42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5" y="44"/>
                      <a:pt x="40" y="49"/>
                      <a:pt x="37" y="53"/>
                    </a:cubicBezTo>
                    <a:cubicBezTo>
                      <a:pt x="23" y="71"/>
                      <a:pt x="23" y="72"/>
                      <a:pt x="16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3" y="92"/>
                      <a:pt x="13" y="92"/>
                      <a:pt x="12" y="95"/>
                    </a:cubicBezTo>
                    <a:cubicBezTo>
                      <a:pt x="12" y="96"/>
                      <a:pt x="11" y="97"/>
                      <a:pt x="11" y="98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0" y="103"/>
                      <a:pt x="10" y="103"/>
                      <a:pt x="9" y="110"/>
                    </a:cubicBezTo>
                    <a:cubicBezTo>
                      <a:pt x="9" y="112"/>
                      <a:pt x="9" y="114"/>
                      <a:pt x="10" y="115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8" y="115"/>
                      <a:pt x="8" y="115"/>
                      <a:pt x="8" y="115"/>
                    </a:cubicBezTo>
                    <a:cubicBezTo>
                      <a:pt x="8" y="115"/>
                      <a:pt x="8" y="115"/>
                      <a:pt x="8" y="114"/>
                    </a:cubicBezTo>
                    <a:cubicBezTo>
                      <a:pt x="7" y="113"/>
                      <a:pt x="7" y="113"/>
                      <a:pt x="7" y="113"/>
                    </a:cubicBezTo>
                    <a:cubicBezTo>
                      <a:pt x="7" y="113"/>
                      <a:pt x="7" y="113"/>
                      <a:pt x="7" y="113"/>
                    </a:cubicBezTo>
                    <a:cubicBezTo>
                      <a:pt x="7" y="113"/>
                      <a:pt x="7" y="116"/>
                      <a:pt x="7" y="118"/>
                    </a:cubicBezTo>
                    <a:cubicBezTo>
                      <a:pt x="8" y="119"/>
                      <a:pt x="9" y="119"/>
                      <a:pt x="9" y="119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9" y="119"/>
                      <a:pt x="10" y="119"/>
                      <a:pt x="10" y="118"/>
                    </a:cubicBezTo>
                    <a:cubicBezTo>
                      <a:pt x="10" y="118"/>
                      <a:pt x="10" y="117"/>
                      <a:pt x="10" y="117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1" y="118"/>
                      <a:pt x="11" y="119"/>
                      <a:pt x="11" y="121"/>
                    </a:cubicBezTo>
                    <a:cubicBezTo>
                      <a:pt x="10" y="121"/>
                      <a:pt x="10" y="120"/>
                      <a:pt x="9" y="120"/>
                    </a:cubicBezTo>
                    <a:cubicBezTo>
                      <a:pt x="2" y="129"/>
                      <a:pt x="0" y="173"/>
                      <a:pt x="4" y="181"/>
                    </a:cubicBezTo>
                    <a:cubicBezTo>
                      <a:pt x="5" y="181"/>
                      <a:pt x="5" y="181"/>
                      <a:pt x="15" y="202"/>
                    </a:cubicBezTo>
                    <a:cubicBezTo>
                      <a:pt x="14" y="202"/>
                      <a:pt x="13" y="202"/>
                      <a:pt x="13" y="202"/>
                    </a:cubicBezTo>
                    <a:cubicBezTo>
                      <a:pt x="14" y="205"/>
                      <a:pt x="23" y="217"/>
                      <a:pt x="23" y="217"/>
                    </a:cubicBezTo>
                    <a:cubicBezTo>
                      <a:pt x="24" y="216"/>
                      <a:pt x="25" y="214"/>
                      <a:pt x="21" y="208"/>
                    </a:cubicBezTo>
                    <a:cubicBezTo>
                      <a:pt x="19" y="206"/>
                      <a:pt x="17" y="203"/>
                      <a:pt x="13" y="188"/>
                    </a:cubicBezTo>
                    <a:cubicBezTo>
                      <a:pt x="17" y="191"/>
                      <a:pt x="18" y="194"/>
                      <a:pt x="19" y="196"/>
                    </a:cubicBezTo>
                    <a:cubicBezTo>
                      <a:pt x="19" y="198"/>
                      <a:pt x="19" y="200"/>
                      <a:pt x="20" y="202"/>
                    </a:cubicBezTo>
                    <a:cubicBezTo>
                      <a:pt x="22" y="205"/>
                      <a:pt x="24" y="207"/>
                      <a:pt x="26" y="210"/>
                    </a:cubicBezTo>
                    <a:cubicBezTo>
                      <a:pt x="29" y="214"/>
                      <a:pt x="33" y="216"/>
                      <a:pt x="35" y="220"/>
                    </a:cubicBezTo>
                    <a:cubicBezTo>
                      <a:pt x="37" y="223"/>
                      <a:pt x="36" y="228"/>
                      <a:pt x="40" y="230"/>
                    </a:cubicBezTo>
                    <a:cubicBezTo>
                      <a:pt x="40" y="231"/>
                      <a:pt x="41" y="231"/>
                      <a:pt x="42" y="231"/>
                    </a:cubicBezTo>
                    <a:cubicBezTo>
                      <a:pt x="43" y="232"/>
                      <a:pt x="44" y="232"/>
                      <a:pt x="45" y="233"/>
                    </a:cubicBezTo>
                    <a:cubicBezTo>
                      <a:pt x="49" y="233"/>
                      <a:pt x="52" y="234"/>
                      <a:pt x="56" y="235"/>
                    </a:cubicBezTo>
                    <a:cubicBezTo>
                      <a:pt x="57" y="235"/>
                      <a:pt x="57" y="235"/>
                      <a:pt x="58" y="235"/>
                    </a:cubicBezTo>
                    <a:cubicBezTo>
                      <a:pt x="59" y="235"/>
                      <a:pt x="60" y="235"/>
                      <a:pt x="61" y="235"/>
                    </a:cubicBezTo>
                    <a:cubicBezTo>
                      <a:pt x="62" y="235"/>
                      <a:pt x="63" y="235"/>
                      <a:pt x="63" y="235"/>
                    </a:cubicBezTo>
                    <a:cubicBezTo>
                      <a:pt x="65" y="235"/>
                      <a:pt x="66" y="235"/>
                      <a:pt x="67" y="236"/>
                    </a:cubicBezTo>
                    <a:cubicBezTo>
                      <a:pt x="76" y="241"/>
                      <a:pt x="76" y="241"/>
                      <a:pt x="79" y="241"/>
                    </a:cubicBezTo>
                    <a:cubicBezTo>
                      <a:pt x="79" y="241"/>
                      <a:pt x="80" y="241"/>
                      <a:pt x="80" y="241"/>
                    </a:cubicBezTo>
                    <a:cubicBezTo>
                      <a:pt x="86" y="242"/>
                      <a:pt x="91" y="246"/>
                      <a:pt x="95" y="250"/>
                    </a:cubicBezTo>
                    <a:cubicBezTo>
                      <a:pt x="90" y="233"/>
                      <a:pt x="90" y="233"/>
                      <a:pt x="90" y="233"/>
                    </a:cubicBezTo>
                    <a:cubicBezTo>
                      <a:pt x="89" y="233"/>
                      <a:pt x="89" y="233"/>
                      <a:pt x="88" y="234"/>
                    </a:cubicBezTo>
                    <a:cubicBezTo>
                      <a:pt x="86" y="234"/>
                      <a:pt x="85" y="234"/>
                      <a:pt x="83" y="234"/>
                    </a:cubicBezTo>
                    <a:cubicBezTo>
                      <a:pt x="83" y="234"/>
                      <a:pt x="82" y="234"/>
                      <a:pt x="82" y="234"/>
                    </a:cubicBezTo>
                    <a:cubicBezTo>
                      <a:pt x="84" y="228"/>
                      <a:pt x="84" y="228"/>
                      <a:pt x="83" y="225"/>
                    </a:cubicBezTo>
                    <a:cubicBezTo>
                      <a:pt x="84" y="222"/>
                      <a:pt x="85" y="220"/>
                      <a:pt x="85" y="219"/>
                    </a:cubicBezTo>
                    <a:cubicBezTo>
                      <a:pt x="83" y="213"/>
                      <a:pt x="83" y="213"/>
                      <a:pt x="83" y="213"/>
                    </a:cubicBezTo>
                    <a:cubicBezTo>
                      <a:pt x="83" y="213"/>
                      <a:pt x="82" y="213"/>
                      <a:pt x="81" y="213"/>
                    </a:cubicBezTo>
                    <a:cubicBezTo>
                      <a:pt x="78" y="213"/>
                      <a:pt x="75" y="216"/>
                      <a:pt x="74" y="227"/>
                    </a:cubicBezTo>
                    <a:cubicBezTo>
                      <a:pt x="74" y="227"/>
                      <a:pt x="74" y="227"/>
                      <a:pt x="74" y="227"/>
                    </a:cubicBezTo>
                    <a:cubicBezTo>
                      <a:pt x="72" y="227"/>
                      <a:pt x="71" y="228"/>
                      <a:pt x="70" y="228"/>
                    </a:cubicBezTo>
                    <a:cubicBezTo>
                      <a:pt x="69" y="229"/>
                      <a:pt x="68" y="230"/>
                      <a:pt x="67" y="230"/>
                    </a:cubicBezTo>
                    <a:cubicBezTo>
                      <a:pt x="66" y="230"/>
                      <a:pt x="66" y="230"/>
                      <a:pt x="65" y="229"/>
                    </a:cubicBezTo>
                    <a:cubicBezTo>
                      <a:pt x="57" y="224"/>
                      <a:pt x="54" y="218"/>
                      <a:pt x="53" y="215"/>
                    </a:cubicBezTo>
                    <a:cubicBezTo>
                      <a:pt x="52" y="211"/>
                      <a:pt x="55" y="208"/>
                      <a:pt x="55" y="204"/>
                    </a:cubicBezTo>
                    <a:cubicBezTo>
                      <a:pt x="55" y="202"/>
                      <a:pt x="52" y="201"/>
                      <a:pt x="53" y="198"/>
                    </a:cubicBezTo>
                    <a:cubicBezTo>
                      <a:pt x="54" y="195"/>
                      <a:pt x="60" y="188"/>
                      <a:pt x="62" y="187"/>
                    </a:cubicBezTo>
                    <a:cubicBezTo>
                      <a:pt x="63" y="186"/>
                      <a:pt x="64" y="186"/>
                      <a:pt x="66" y="186"/>
                    </a:cubicBezTo>
                    <a:cubicBezTo>
                      <a:pt x="69" y="186"/>
                      <a:pt x="73" y="187"/>
                      <a:pt x="75" y="187"/>
                    </a:cubicBezTo>
                    <a:cubicBezTo>
                      <a:pt x="74" y="185"/>
                      <a:pt x="74" y="185"/>
                      <a:pt x="74" y="185"/>
                    </a:cubicBezTo>
                    <a:cubicBezTo>
                      <a:pt x="74" y="185"/>
                      <a:pt x="73" y="185"/>
                      <a:pt x="73" y="184"/>
                    </a:cubicBezTo>
                    <a:cubicBezTo>
                      <a:pt x="73" y="183"/>
                      <a:pt x="73" y="183"/>
                      <a:pt x="73" y="183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6" y="162"/>
                      <a:pt x="65" y="161"/>
                      <a:pt x="64" y="160"/>
                    </a:cubicBezTo>
                    <a:cubicBezTo>
                      <a:pt x="64" y="160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8"/>
                      <a:pt x="64" y="157"/>
                      <a:pt x="65" y="156"/>
                    </a:cubicBezTo>
                    <a:cubicBezTo>
                      <a:pt x="65" y="156"/>
                      <a:pt x="65" y="156"/>
                      <a:pt x="66" y="156"/>
                    </a:cubicBezTo>
                    <a:cubicBezTo>
                      <a:pt x="66" y="156"/>
                      <a:pt x="67" y="156"/>
                      <a:pt x="67" y="156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5" y="81"/>
                      <a:pt x="104" y="81"/>
                      <a:pt x="103" y="80"/>
                    </a:cubicBezTo>
                    <a:cubicBezTo>
                      <a:pt x="104" y="77"/>
                      <a:pt x="104" y="75"/>
                      <a:pt x="103" y="74"/>
                    </a:cubicBezTo>
                    <a:cubicBezTo>
                      <a:pt x="104" y="73"/>
                      <a:pt x="104" y="73"/>
                      <a:pt x="104" y="73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72"/>
                      <a:pt x="103" y="72"/>
                      <a:pt x="103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2" y="71"/>
                      <a:pt x="101" y="71"/>
                      <a:pt x="100" y="71"/>
                    </a:cubicBezTo>
                    <a:cubicBezTo>
                      <a:pt x="100" y="71"/>
                      <a:pt x="99" y="71"/>
                      <a:pt x="99" y="71"/>
                    </a:cubicBezTo>
                    <a:cubicBezTo>
                      <a:pt x="98" y="71"/>
                      <a:pt x="97" y="71"/>
                      <a:pt x="97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3" y="70"/>
                      <a:pt x="92" y="68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6" y="67"/>
                      <a:pt x="85" y="68"/>
                      <a:pt x="83" y="68"/>
                    </a:cubicBezTo>
                    <a:cubicBezTo>
                      <a:pt x="83" y="68"/>
                      <a:pt x="83" y="68"/>
                      <a:pt x="82" y="63"/>
                    </a:cubicBezTo>
                    <a:cubicBezTo>
                      <a:pt x="82" y="62"/>
                      <a:pt x="82" y="62"/>
                      <a:pt x="78" y="61"/>
                    </a:cubicBezTo>
                    <a:cubicBezTo>
                      <a:pt x="77" y="56"/>
                      <a:pt x="89" y="47"/>
                      <a:pt x="94" y="43"/>
                    </a:cubicBezTo>
                    <a:cubicBezTo>
                      <a:pt x="94" y="42"/>
                      <a:pt x="92" y="42"/>
                      <a:pt x="91" y="42"/>
                    </a:cubicBezTo>
                    <a:cubicBezTo>
                      <a:pt x="101" y="40"/>
                      <a:pt x="101" y="40"/>
                      <a:pt x="107" y="34"/>
                    </a:cubicBezTo>
                    <a:cubicBezTo>
                      <a:pt x="105" y="34"/>
                      <a:pt x="104" y="34"/>
                      <a:pt x="103" y="34"/>
                    </a:cubicBezTo>
                    <a:cubicBezTo>
                      <a:pt x="102" y="34"/>
                      <a:pt x="101" y="34"/>
                      <a:pt x="99" y="33"/>
                    </a:cubicBezTo>
                    <a:cubicBezTo>
                      <a:pt x="103" y="31"/>
                      <a:pt x="108" y="34"/>
                      <a:pt x="110" y="2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109" y="29"/>
                      <a:pt x="111" y="27"/>
                      <a:pt x="112" y="27"/>
                    </a:cubicBezTo>
                    <a:cubicBezTo>
                      <a:pt x="112" y="27"/>
                      <a:pt x="113" y="27"/>
                      <a:pt x="113" y="28"/>
                    </a:cubicBezTo>
                    <a:cubicBezTo>
                      <a:pt x="120" y="25"/>
                      <a:pt x="120" y="25"/>
                      <a:pt x="122" y="24"/>
                    </a:cubicBezTo>
                    <a:cubicBezTo>
                      <a:pt x="122" y="23"/>
                      <a:pt x="122" y="23"/>
                      <a:pt x="123" y="23"/>
                    </a:cubicBezTo>
                    <a:cubicBezTo>
                      <a:pt x="123" y="21"/>
                      <a:pt x="122" y="20"/>
                      <a:pt x="123" y="19"/>
                    </a:cubicBezTo>
                    <a:cubicBezTo>
                      <a:pt x="123" y="18"/>
                      <a:pt x="125" y="18"/>
                      <a:pt x="126" y="17"/>
                    </a:cubicBezTo>
                    <a:cubicBezTo>
                      <a:pt x="126" y="16"/>
                      <a:pt x="126" y="16"/>
                      <a:pt x="126" y="15"/>
                    </a:cubicBezTo>
                    <a:cubicBezTo>
                      <a:pt x="126" y="15"/>
                      <a:pt x="124" y="13"/>
                      <a:pt x="122" y="13"/>
                    </a:cubicBezTo>
                    <a:cubicBezTo>
                      <a:pt x="121" y="13"/>
                      <a:pt x="120" y="14"/>
                      <a:pt x="119" y="17"/>
                    </a:cubicBezTo>
                    <a:cubicBezTo>
                      <a:pt x="116" y="19"/>
                      <a:pt x="114" y="25"/>
                      <a:pt x="111" y="25"/>
                    </a:cubicBezTo>
                    <a:cubicBezTo>
                      <a:pt x="110" y="25"/>
                      <a:pt x="110" y="24"/>
                      <a:pt x="109" y="24"/>
                    </a:cubicBezTo>
                    <a:cubicBezTo>
                      <a:pt x="109" y="21"/>
                      <a:pt x="114" y="20"/>
                      <a:pt x="112" y="17"/>
                    </a:cubicBezTo>
                    <a:cubicBezTo>
                      <a:pt x="109" y="18"/>
                      <a:pt x="108" y="21"/>
                      <a:pt x="106" y="23"/>
                    </a:cubicBezTo>
                    <a:cubicBezTo>
                      <a:pt x="106" y="21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6" y="18"/>
                    </a:cubicBezTo>
                    <a:cubicBezTo>
                      <a:pt x="110" y="11"/>
                      <a:pt x="110" y="11"/>
                      <a:pt x="110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2" y="6"/>
                      <a:pt x="112" y="6"/>
                      <a:pt x="123" y="0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5" name="iśḻîḑê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1529" y="1549"/>
                <a:ext cx="15" cy="6"/>
              </a:xfrm>
              <a:custGeom>
                <a:avLst/>
                <a:gdLst>
                  <a:gd name="T0" fmla="*/ 6 w 7"/>
                  <a:gd name="T1" fmla="*/ 1 h 3"/>
                  <a:gd name="T2" fmla="*/ 7 w 7"/>
                  <a:gd name="T3" fmla="*/ 2 h 3"/>
                  <a:gd name="T4" fmla="*/ 7 w 7"/>
                  <a:gd name="T5" fmla="*/ 2 h 3"/>
                  <a:gd name="T6" fmla="*/ 7 w 7"/>
                  <a:gd name="T7" fmla="*/ 1 h 3"/>
                  <a:gd name="T8" fmla="*/ 6 w 7"/>
                  <a:gd name="T9" fmla="*/ 1 h 3"/>
                  <a:gd name="T10" fmla="*/ 2 w 7"/>
                  <a:gd name="T11" fmla="*/ 0 h 3"/>
                  <a:gd name="T12" fmla="*/ 1 w 7"/>
                  <a:gd name="T13" fmla="*/ 0 h 3"/>
                  <a:gd name="T14" fmla="*/ 3 w 7"/>
                  <a:gd name="T15" fmla="*/ 3 h 3"/>
                  <a:gd name="T16" fmla="*/ 4 w 7"/>
                  <a:gd name="T17" fmla="*/ 3 h 3"/>
                  <a:gd name="T18" fmla="*/ 6 w 7"/>
                  <a:gd name="T19" fmla="*/ 2 h 3"/>
                  <a:gd name="T20" fmla="*/ 3 w 7"/>
                  <a:gd name="T21" fmla="*/ 0 h 3"/>
                  <a:gd name="T22" fmla="*/ 2 w 7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3">
                    <a:moveTo>
                      <a:pt x="6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2" y="2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6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6" name="ïsļïḍe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1884" y="982"/>
                <a:ext cx="380" cy="169"/>
              </a:xfrm>
              <a:custGeom>
                <a:avLst/>
                <a:gdLst>
                  <a:gd name="T0" fmla="*/ 0 w 182"/>
                  <a:gd name="T1" fmla="*/ 0 h 81"/>
                  <a:gd name="T2" fmla="*/ 0 w 182"/>
                  <a:gd name="T3" fmla="*/ 1 h 81"/>
                  <a:gd name="T4" fmla="*/ 181 w 182"/>
                  <a:gd name="T5" fmla="*/ 81 h 81"/>
                  <a:gd name="T6" fmla="*/ 182 w 182"/>
                  <a:gd name="T7" fmla="*/ 81 h 81"/>
                  <a:gd name="T8" fmla="*/ 182 w 182"/>
                  <a:gd name="T9" fmla="*/ 80 h 81"/>
                  <a:gd name="T10" fmla="*/ 0 w 182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8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81" y="81"/>
                      <a:pt x="181" y="81"/>
                      <a:pt x="181" y="81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7" name="ïṧḷïḍé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1548" y="1563"/>
                <a:ext cx="6" cy="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0 h 3"/>
                  <a:gd name="T4" fmla="*/ 2 w 3"/>
                  <a:gd name="T5" fmla="*/ 3 h 3"/>
                  <a:gd name="T6" fmla="*/ 3 w 3"/>
                  <a:gd name="T7" fmla="*/ 3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8" name="îṡ1iḋe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1552" y="1570"/>
                <a:ext cx="111" cy="191"/>
              </a:xfrm>
              <a:custGeom>
                <a:avLst/>
                <a:gdLst>
                  <a:gd name="T0" fmla="*/ 35 w 53"/>
                  <a:gd name="T1" fmla="*/ 61 h 92"/>
                  <a:gd name="T2" fmla="*/ 52 w 53"/>
                  <a:gd name="T3" fmla="*/ 92 h 92"/>
                  <a:gd name="T4" fmla="*/ 53 w 53"/>
                  <a:gd name="T5" fmla="*/ 91 h 92"/>
                  <a:gd name="T6" fmla="*/ 39 w 53"/>
                  <a:gd name="T7" fmla="*/ 66 h 92"/>
                  <a:gd name="T8" fmla="*/ 35 w 53"/>
                  <a:gd name="T9" fmla="*/ 61 h 92"/>
                  <a:gd name="T10" fmla="*/ 0 w 53"/>
                  <a:gd name="T11" fmla="*/ 0 h 92"/>
                  <a:gd name="T12" fmla="*/ 31 w 53"/>
                  <a:gd name="T13" fmla="*/ 55 h 92"/>
                  <a:gd name="T14" fmla="*/ 36 w 53"/>
                  <a:gd name="T15" fmla="*/ 60 h 92"/>
                  <a:gd name="T16" fmla="*/ 8 w 53"/>
                  <a:gd name="T17" fmla="*/ 11 h 92"/>
                  <a:gd name="T18" fmla="*/ 1 w 53"/>
                  <a:gd name="T19" fmla="*/ 0 h 92"/>
                  <a:gd name="T20" fmla="*/ 0 w 53"/>
                  <a:gd name="T2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92">
                    <a:moveTo>
                      <a:pt x="35" y="61"/>
                    </a:moveTo>
                    <a:cubicBezTo>
                      <a:pt x="52" y="92"/>
                      <a:pt x="52" y="92"/>
                      <a:pt x="52" y="92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5" y="61"/>
                      <a:pt x="35" y="61"/>
                      <a:pt x="35" y="61"/>
                    </a:cubicBezTo>
                    <a:moveTo>
                      <a:pt x="0" y="0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9" name="íŝlídé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1694" y="1816"/>
                <a:ext cx="96" cy="171"/>
              </a:xfrm>
              <a:custGeom>
                <a:avLst/>
                <a:gdLst>
                  <a:gd name="T0" fmla="*/ 1 w 46"/>
                  <a:gd name="T1" fmla="*/ 0 h 82"/>
                  <a:gd name="T2" fmla="*/ 0 w 46"/>
                  <a:gd name="T3" fmla="*/ 2 h 82"/>
                  <a:gd name="T4" fmla="*/ 46 w 46"/>
                  <a:gd name="T5" fmla="*/ 82 h 82"/>
                  <a:gd name="T6" fmla="*/ 46 w 46"/>
                  <a:gd name="T7" fmla="*/ 82 h 82"/>
                  <a:gd name="T8" fmla="*/ 37 w 46"/>
                  <a:gd name="T9" fmla="*/ 65 h 82"/>
                  <a:gd name="T10" fmla="*/ 1 w 46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8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0" name="ïşḷîḋé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1663" y="1764"/>
                <a:ext cx="33" cy="56"/>
              </a:xfrm>
              <a:custGeom>
                <a:avLst/>
                <a:gdLst>
                  <a:gd name="T0" fmla="*/ 1 w 16"/>
                  <a:gd name="T1" fmla="*/ 0 h 27"/>
                  <a:gd name="T2" fmla="*/ 0 w 16"/>
                  <a:gd name="T3" fmla="*/ 1 h 27"/>
                  <a:gd name="T4" fmla="*/ 15 w 16"/>
                  <a:gd name="T5" fmla="*/ 27 h 27"/>
                  <a:gd name="T6" fmla="*/ 16 w 16"/>
                  <a:gd name="T7" fmla="*/ 25 h 27"/>
                  <a:gd name="T8" fmla="*/ 1 w 1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6" y="2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1" name="isļïḓê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1798" y="1749"/>
                <a:ext cx="424" cy="242"/>
              </a:xfrm>
              <a:custGeom>
                <a:avLst/>
                <a:gdLst>
                  <a:gd name="T0" fmla="*/ 202 w 203"/>
                  <a:gd name="T1" fmla="*/ 0 h 116"/>
                  <a:gd name="T2" fmla="*/ 202 w 203"/>
                  <a:gd name="T3" fmla="*/ 0 h 116"/>
                  <a:gd name="T4" fmla="*/ 0 w 203"/>
                  <a:gd name="T5" fmla="*/ 115 h 116"/>
                  <a:gd name="T6" fmla="*/ 0 w 203"/>
                  <a:gd name="T7" fmla="*/ 115 h 116"/>
                  <a:gd name="T8" fmla="*/ 0 w 203"/>
                  <a:gd name="T9" fmla="*/ 116 h 116"/>
                  <a:gd name="T10" fmla="*/ 203 w 203"/>
                  <a:gd name="T11" fmla="*/ 1 h 116"/>
                  <a:gd name="T12" fmla="*/ 202 w 203"/>
                  <a:gd name="T13" fmla="*/ 1 h 116"/>
                  <a:gd name="T14" fmla="*/ 202 w 203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116">
                    <a:moveTo>
                      <a:pt x="202" y="0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6"/>
                      <a:pt x="0" y="116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2" y="1"/>
                      <a:pt x="202" y="1"/>
                      <a:pt x="202" y="1"/>
                    </a:cubicBezTo>
                    <a:cubicBezTo>
                      <a:pt x="202" y="1"/>
                      <a:pt x="202" y="0"/>
                      <a:pt x="20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2" name="ïṩliḋè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2103" y="1153"/>
                <a:ext cx="163" cy="89"/>
              </a:xfrm>
              <a:custGeom>
                <a:avLst/>
                <a:gdLst>
                  <a:gd name="T0" fmla="*/ 0 w 78"/>
                  <a:gd name="T1" fmla="*/ 42 h 43"/>
                  <a:gd name="T2" fmla="*/ 0 w 78"/>
                  <a:gd name="T3" fmla="*/ 42 h 43"/>
                  <a:gd name="T4" fmla="*/ 1 w 78"/>
                  <a:gd name="T5" fmla="*/ 43 h 43"/>
                  <a:gd name="T6" fmla="*/ 1 w 78"/>
                  <a:gd name="T7" fmla="*/ 43 h 43"/>
                  <a:gd name="T8" fmla="*/ 0 w 78"/>
                  <a:gd name="T9" fmla="*/ 42 h 43"/>
                  <a:gd name="T10" fmla="*/ 77 w 78"/>
                  <a:gd name="T11" fmla="*/ 0 h 43"/>
                  <a:gd name="T12" fmla="*/ 2 w 78"/>
                  <a:gd name="T13" fmla="*/ 41 h 43"/>
                  <a:gd name="T14" fmla="*/ 2 w 78"/>
                  <a:gd name="T15" fmla="*/ 42 h 43"/>
                  <a:gd name="T16" fmla="*/ 78 w 78"/>
                  <a:gd name="T17" fmla="*/ 2 h 43"/>
                  <a:gd name="T18" fmla="*/ 78 w 78"/>
                  <a:gd name="T19" fmla="*/ 1 h 43"/>
                  <a:gd name="T20" fmla="*/ 77 w 78"/>
                  <a:gd name="T21" fmla="*/ 1 h 43"/>
                  <a:gd name="T22" fmla="*/ 77 w 78"/>
                  <a:gd name="T23" fmla="*/ 0 h 43"/>
                  <a:gd name="T24" fmla="*/ 77 w 78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43">
                    <a:moveTo>
                      <a:pt x="0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2"/>
                      <a:pt x="0" y="42"/>
                      <a:pt x="0" y="42"/>
                    </a:cubicBezTo>
                    <a:moveTo>
                      <a:pt x="77" y="0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7" y="1"/>
                    </a:cubicBezTo>
                    <a:cubicBezTo>
                      <a:pt x="77" y="1"/>
                      <a:pt x="77" y="1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3" name="ïsļïdè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1986" y="1238"/>
                <a:ext cx="121" cy="67"/>
              </a:xfrm>
              <a:custGeom>
                <a:avLst/>
                <a:gdLst>
                  <a:gd name="T0" fmla="*/ 10 w 58"/>
                  <a:gd name="T1" fmla="*/ 26 h 32"/>
                  <a:gd name="T2" fmla="*/ 0 w 58"/>
                  <a:gd name="T3" fmla="*/ 31 h 32"/>
                  <a:gd name="T4" fmla="*/ 0 w 58"/>
                  <a:gd name="T5" fmla="*/ 31 h 32"/>
                  <a:gd name="T6" fmla="*/ 1 w 58"/>
                  <a:gd name="T7" fmla="*/ 32 h 32"/>
                  <a:gd name="T8" fmla="*/ 10 w 58"/>
                  <a:gd name="T9" fmla="*/ 27 h 32"/>
                  <a:gd name="T10" fmla="*/ 10 w 58"/>
                  <a:gd name="T11" fmla="*/ 26 h 32"/>
                  <a:gd name="T12" fmla="*/ 56 w 58"/>
                  <a:gd name="T13" fmla="*/ 1 h 32"/>
                  <a:gd name="T14" fmla="*/ 11 w 58"/>
                  <a:gd name="T15" fmla="*/ 25 h 32"/>
                  <a:gd name="T16" fmla="*/ 11 w 58"/>
                  <a:gd name="T17" fmla="*/ 26 h 32"/>
                  <a:gd name="T18" fmla="*/ 57 w 58"/>
                  <a:gd name="T19" fmla="*/ 2 h 32"/>
                  <a:gd name="T20" fmla="*/ 56 w 58"/>
                  <a:gd name="T21" fmla="*/ 1 h 32"/>
                  <a:gd name="T22" fmla="*/ 58 w 58"/>
                  <a:gd name="T23" fmla="*/ 0 h 32"/>
                  <a:gd name="T24" fmla="*/ 56 w 58"/>
                  <a:gd name="T25" fmla="*/ 1 h 32"/>
                  <a:gd name="T26" fmla="*/ 57 w 58"/>
                  <a:gd name="T27" fmla="*/ 2 h 32"/>
                  <a:gd name="T28" fmla="*/ 58 w 58"/>
                  <a:gd name="T29" fmla="*/ 1 h 32"/>
                  <a:gd name="T30" fmla="*/ 58 w 58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32">
                    <a:moveTo>
                      <a:pt x="10" y="26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2"/>
                      <a:pt x="1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6"/>
                      <a:pt x="10" y="26"/>
                      <a:pt x="10" y="26"/>
                    </a:cubicBezTo>
                    <a:moveTo>
                      <a:pt x="56" y="1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1"/>
                      <a:pt x="56" y="1"/>
                      <a:pt x="56" y="1"/>
                    </a:cubicBezTo>
                    <a:moveTo>
                      <a:pt x="58" y="0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1"/>
                      <a:pt x="57" y="2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1"/>
                      <a:pt x="58" y="0"/>
                      <a:pt x="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4" name="îṧḻîḋê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1945" y="1307"/>
                <a:ext cx="33" cy="21"/>
              </a:xfrm>
              <a:custGeom>
                <a:avLst/>
                <a:gdLst>
                  <a:gd name="T0" fmla="*/ 15 w 16"/>
                  <a:gd name="T1" fmla="*/ 0 h 10"/>
                  <a:gd name="T2" fmla="*/ 0 w 16"/>
                  <a:gd name="T3" fmla="*/ 9 h 10"/>
                  <a:gd name="T4" fmla="*/ 1 w 16"/>
                  <a:gd name="T5" fmla="*/ 10 h 10"/>
                  <a:gd name="T6" fmla="*/ 16 w 16"/>
                  <a:gd name="T7" fmla="*/ 2 h 10"/>
                  <a:gd name="T8" fmla="*/ 16 w 16"/>
                  <a:gd name="T9" fmla="*/ 1 h 10"/>
                  <a:gd name="T10" fmla="*/ 15 w 1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0">
                    <a:moveTo>
                      <a:pt x="1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5" y="1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5" name="íś1ïdè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1853" y="1330"/>
                <a:ext cx="85" cy="52"/>
              </a:xfrm>
              <a:custGeom>
                <a:avLst/>
                <a:gdLst>
                  <a:gd name="T0" fmla="*/ 41 w 41"/>
                  <a:gd name="T1" fmla="*/ 0 h 25"/>
                  <a:gd name="T2" fmla="*/ 0 w 41"/>
                  <a:gd name="T3" fmla="*/ 24 h 25"/>
                  <a:gd name="T4" fmla="*/ 1 w 41"/>
                  <a:gd name="T5" fmla="*/ 25 h 25"/>
                  <a:gd name="T6" fmla="*/ 41 w 41"/>
                  <a:gd name="T7" fmla="*/ 2 h 25"/>
                  <a:gd name="T8" fmla="*/ 41 w 41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4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1" y="1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6" name="ísļiḓe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1938" y="1328"/>
                <a:ext cx="7" cy="6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1 h 3"/>
                  <a:gd name="T4" fmla="*/ 0 w 3"/>
                  <a:gd name="T5" fmla="*/ 3 h 3"/>
                  <a:gd name="T6" fmla="*/ 3 w 3"/>
                  <a:gd name="T7" fmla="*/ 1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7" name="išļiḍê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1550" y="1380"/>
                <a:ext cx="303" cy="175"/>
              </a:xfrm>
              <a:custGeom>
                <a:avLst/>
                <a:gdLst>
                  <a:gd name="T0" fmla="*/ 144 w 145"/>
                  <a:gd name="T1" fmla="*/ 0 h 84"/>
                  <a:gd name="T2" fmla="*/ 0 w 145"/>
                  <a:gd name="T3" fmla="*/ 83 h 84"/>
                  <a:gd name="T4" fmla="*/ 1 w 145"/>
                  <a:gd name="T5" fmla="*/ 84 h 84"/>
                  <a:gd name="T6" fmla="*/ 1 w 145"/>
                  <a:gd name="T7" fmla="*/ 84 h 84"/>
                  <a:gd name="T8" fmla="*/ 3 w 145"/>
                  <a:gd name="T9" fmla="*/ 84 h 84"/>
                  <a:gd name="T10" fmla="*/ 145 w 145"/>
                  <a:gd name="T11" fmla="*/ 2 h 84"/>
                  <a:gd name="T12" fmla="*/ 144 w 145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84">
                    <a:moveTo>
                      <a:pt x="144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83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4" y="0"/>
                      <a:pt x="144" y="0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" name="ïsľïḑe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1880" y="986"/>
                <a:ext cx="100" cy="313"/>
              </a:xfrm>
              <a:custGeom>
                <a:avLst/>
                <a:gdLst>
                  <a:gd name="T0" fmla="*/ 42 w 48"/>
                  <a:gd name="T1" fmla="*/ 132 h 150"/>
                  <a:gd name="T2" fmla="*/ 47 w 48"/>
                  <a:gd name="T3" fmla="*/ 150 h 150"/>
                  <a:gd name="T4" fmla="*/ 48 w 48"/>
                  <a:gd name="T5" fmla="*/ 150 h 150"/>
                  <a:gd name="T6" fmla="*/ 48 w 48"/>
                  <a:gd name="T7" fmla="*/ 149 h 150"/>
                  <a:gd name="T8" fmla="*/ 44 w 48"/>
                  <a:gd name="T9" fmla="*/ 134 h 150"/>
                  <a:gd name="T10" fmla="*/ 42 w 48"/>
                  <a:gd name="T11" fmla="*/ 132 h 150"/>
                  <a:gd name="T12" fmla="*/ 38 w 48"/>
                  <a:gd name="T13" fmla="*/ 117 h 150"/>
                  <a:gd name="T14" fmla="*/ 37 w 48"/>
                  <a:gd name="T15" fmla="*/ 117 h 150"/>
                  <a:gd name="T16" fmla="*/ 39 w 48"/>
                  <a:gd name="T17" fmla="*/ 125 h 150"/>
                  <a:gd name="T18" fmla="*/ 40 w 48"/>
                  <a:gd name="T19" fmla="*/ 125 h 150"/>
                  <a:gd name="T20" fmla="*/ 40 w 48"/>
                  <a:gd name="T21" fmla="*/ 124 h 150"/>
                  <a:gd name="T22" fmla="*/ 40 w 48"/>
                  <a:gd name="T23" fmla="*/ 123 h 150"/>
                  <a:gd name="T24" fmla="*/ 39 w 48"/>
                  <a:gd name="T25" fmla="*/ 122 h 150"/>
                  <a:gd name="T26" fmla="*/ 40 w 48"/>
                  <a:gd name="T27" fmla="*/ 122 h 150"/>
                  <a:gd name="T28" fmla="*/ 38 w 48"/>
                  <a:gd name="T29" fmla="*/ 117 h 150"/>
                  <a:gd name="T30" fmla="*/ 24 w 48"/>
                  <a:gd name="T31" fmla="*/ 78 h 150"/>
                  <a:gd name="T32" fmla="*/ 30 w 48"/>
                  <a:gd name="T33" fmla="*/ 97 h 150"/>
                  <a:gd name="T34" fmla="*/ 32 w 48"/>
                  <a:gd name="T35" fmla="*/ 99 h 150"/>
                  <a:gd name="T36" fmla="*/ 26 w 48"/>
                  <a:gd name="T37" fmla="*/ 78 h 150"/>
                  <a:gd name="T38" fmla="*/ 24 w 48"/>
                  <a:gd name="T39" fmla="*/ 78 h 150"/>
                  <a:gd name="T40" fmla="*/ 0 w 48"/>
                  <a:gd name="T41" fmla="*/ 0 h 150"/>
                  <a:gd name="T42" fmla="*/ 0 w 48"/>
                  <a:gd name="T43" fmla="*/ 0 h 150"/>
                  <a:gd name="T44" fmla="*/ 0 w 48"/>
                  <a:gd name="T45" fmla="*/ 0 h 150"/>
                  <a:gd name="T46" fmla="*/ 24 w 48"/>
                  <a:gd name="T47" fmla="*/ 76 h 150"/>
                  <a:gd name="T48" fmla="*/ 25 w 48"/>
                  <a:gd name="T49" fmla="*/ 76 h 150"/>
                  <a:gd name="T50" fmla="*/ 4 w 48"/>
                  <a:gd name="T51" fmla="*/ 11 h 150"/>
                  <a:gd name="T52" fmla="*/ 0 w 48"/>
                  <a:gd name="T5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150">
                    <a:moveTo>
                      <a:pt x="42" y="132"/>
                    </a:move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8" y="150"/>
                      <a:pt x="48" y="150"/>
                    </a:cubicBezTo>
                    <a:cubicBezTo>
                      <a:pt x="48" y="150"/>
                      <a:pt x="48" y="150"/>
                      <a:pt x="48" y="149"/>
                    </a:cubicBezTo>
                    <a:cubicBezTo>
                      <a:pt x="44" y="134"/>
                      <a:pt x="44" y="134"/>
                      <a:pt x="44" y="134"/>
                    </a:cubicBezTo>
                    <a:cubicBezTo>
                      <a:pt x="43" y="134"/>
                      <a:pt x="42" y="133"/>
                      <a:pt x="42" y="132"/>
                    </a:cubicBezTo>
                    <a:moveTo>
                      <a:pt x="38" y="117"/>
                    </a:moveTo>
                    <a:cubicBezTo>
                      <a:pt x="38" y="117"/>
                      <a:pt x="37" y="117"/>
                      <a:pt x="37" y="117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3"/>
                      <a:pt x="39" y="122"/>
                      <a:pt x="39" y="122"/>
                    </a:cubicBezTo>
                    <a:cubicBezTo>
                      <a:pt x="39" y="122"/>
                      <a:pt x="39" y="122"/>
                      <a:pt x="40" y="122"/>
                    </a:cubicBezTo>
                    <a:cubicBezTo>
                      <a:pt x="38" y="117"/>
                      <a:pt x="38" y="117"/>
                      <a:pt x="38" y="117"/>
                    </a:cubicBezTo>
                    <a:moveTo>
                      <a:pt x="24" y="78"/>
                    </a:moveTo>
                    <a:cubicBezTo>
                      <a:pt x="30" y="97"/>
                      <a:pt x="30" y="97"/>
                      <a:pt x="30" y="97"/>
                    </a:cubicBezTo>
                    <a:cubicBezTo>
                      <a:pt x="31" y="98"/>
                      <a:pt x="32" y="98"/>
                      <a:pt x="32" y="99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4" y="78"/>
                      <a:pt x="24" y="78"/>
                      <a:pt x="24" y="7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9" name="iṧḻídè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1961" y="1240"/>
                <a:ext cx="21" cy="61"/>
              </a:xfrm>
              <a:custGeom>
                <a:avLst/>
                <a:gdLst>
                  <a:gd name="T0" fmla="*/ 9 w 10"/>
                  <a:gd name="T1" fmla="*/ 27 h 29"/>
                  <a:gd name="T2" fmla="*/ 9 w 10"/>
                  <a:gd name="T3" fmla="*/ 28 h 29"/>
                  <a:gd name="T4" fmla="*/ 8 w 10"/>
                  <a:gd name="T5" fmla="*/ 28 h 29"/>
                  <a:gd name="T6" fmla="*/ 9 w 10"/>
                  <a:gd name="T7" fmla="*/ 29 h 29"/>
                  <a:gd name="T8" fmla="*/ 10 w 10"/>
                  <a:gd name="T9" fmla="*/ 29 h 29"/>
                  <a:gd name="T10" fmla="*/ 10 w 10"/>
                  <a:gd name="T11" fmla="*/ 29 h 29"/>
                  <a:gd name="T12" fmla="*/ 9 w 10"/>
                  <a:gd name="T13" fmla="*/ 27 h 29"/>
                  <a:gd name="T14" fmla="*/ 1 w 10"/>
                  <a:gd name="T15" fmla="*/ 2 h 29"/>
                  <a:gd name="T16" fmla="*/ 1 w 10"/>
                  <a:gd name="T17" fmla="*/ 3 h 29"/>
                  <a:gd name="T18" fmla="*/ 0 w 10"/>
                  <a:gd name="T19" fmla="*/ 3 h 29"/>
                  <a:gd name="T20" fmla="*/ 3 w 10"/>
                  <a:gd name="T21" fmla="*/ 10 h 29"/>
                  <a:gd name="T22" fmla="*/ 5 w 10"/>
                  <a:gd name="T23" fmla="*/ 12 h 29"/>
                  <a:gd name="T24" fmla="*/ 1 w 10"/>
                  <a:gd name="T25" fmla="*/ 2 h 29"/>
                  <a:gd name="T26" fmla="*/ 0 w 10"/>
                  <a:gd name="T27" fmla="*/ 0 h 29"/>
                  <a:gd name="T28" fmla="*/ 1 w 10"/>
                  <a:gd name="T29" fmla="*/ 1 h 29"/>
                  <a:gd name="T30" fmla="*/ 1 w 10"/>
                  <a:gd name="T31" fmla="*/ 0 h 29"/>
                  <a:gd name="T32" fmla="*/ 0 w 10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29">
                    <a:moveTo>
                      <a:pt x="9" y="27"/>
                    </a:moveTo>
                    <a:cubicBezTo>
                      <a:pt x="9" y="28"/>
                      <a:pt x="9" y="28"/>
                      <a:pt x="9" y="28"/>
                    </a:cubicBezTo>
                    <a:cubicBezTo>
                      <a:pt x="9" y="28"/>
                      <a:pt x="8" y="28"/>
                      <a:pt x="8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7"/>
                      <a:pt x="9" y="27"/>
                      <a:pt x="9" y="27"/>
                    </a:cubicBezTo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2"/>
                      <a:pt x="5" y="1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0" name="îṩḻîḋè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1942" y="1188"/>
                <a:ext cx="17" cy="42"/>
              </a:xfrm>
              <a:custGeom>
                <a:avLst/>
                <a:gdLst>
                  <a:gd name="T0" fmla="*/ 0 w 8"/>
                  <a:gd name="T1" fmla="*/ 0 h 20"/>
                  <a:gd name="T2" fmla="*/ 7 w 8"/>
                  <a:gd name="T3" fmla="*/ 20 h 20"/>
                  <a:gd name="T4" fmla="*/ 8 w 8"/>
                  <a:gd name="T5" fmla="*/ 20 h 20"/>
                  <a:gd name="T6" fmla="*/ 2 w 8"/>
                  <a:gd name="T7" fmla="*/ 2 h 20"/>
                  <a:gd name="T8" fmla="*/ 0 w 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">
                    <a:moveTo>
                      <a:pt x="0" y="0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1" name="ïSľïďe"/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1995" y="1330"/>
                <a:ext cx="23" cy="37"/>
              </a:xfrm>
              <a:custGeom>
                <a:avLst/>
                <a:gdLst>
                  <a:gd name="T0" fmla="*/ 0 w 11"/>
                  <a:gd name="T1" fmla="*/ 0 h 18"/>
                  <a:gd name="T2" fmla="*/ 0 w 11"/>
                  <a:gd name="T3" fmla="*/ 1 h 18"/>
                  <a:gd name="T4" fmla="*/ 9 w 11"/>
                  <a:gd name="T5" fmla="*/ 18 h 18"/>
                  <a:gd name="T6" fmla="*/ 11 w 11"/>
                  <a:gd name="T7" fmla="*/ 18 h 18"/>
                  <a:gd name="T8" fmla="*/ 5 w 11"/>
                  <a:gd name="T9" fmla="*/ 8 h 18"/>
                  <a:gd name="T10" fmla="*/ 0 w 11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2" name="ïšlíḓe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1984" y="1313"/>
                <a:ext cx="159" cy="282"/>
              </a:xfrm>
              <a:custGeom>
                <a:avLst/>
                <a:gdLst>
                  <a:gd name="T0" fmla="*/ 42 w 76"/>
                  <a:gd name="T1" fmla="*/ 73 h 135"/>
                  <a:gd name="T2" fmla="*/ 41 w 76"/>
                  <a:gd name="T3" fmla="*/ 75 h 135"/>
                  <a:gd name="T4" fmla="*/ 74 w 76"/>
                  <a:gd name="T5" fmla="*/ 135 h 135"/>
                  <a:gd name="T6" fmla="*/ 76 w 76"/>
                  <a:gd name="T7" fmla="*/ 135 h 135"/>
                  <a:gd name="T8" fmla="*/ 42 w 76"/>
                  <a:gd name="T9" fmla="*/ 73 h 135"/>
                  <a:gd name="T10" fmla="*/ 41 w 76"/>
                  <a:gd name="T11" fmla="*/ 72 h 135"/>
                  <a:gd name="T12" fmla="*/ 40 w 76"/>
                  <a:gd name="T13" fmla="*/ 73 h 135"/>
                  <a:gd name="T14" fmla="*/ 40 w 76"/>
                  <a:gd name="T15" fmla="*/ 73 h 135"/>
                  <a:gd name="T16" fmla="*/ 41 w 76"/>
                  <a:gd name="T17" fmla="*/ 72 h 135"/>
                  <a:gd name="T18" fmla="*/ 41 w 76"/>
                  <a:gd name="T19" fmla="*/ 72 h 135"/>
                  <a:gd name="T20" fmla="*/ 40 w 76"/>
                  <a:gd name="T21" fmla="*/ 70 h 135"/>
                  <a:gd name="T22" fmla="*/ 39 w 76"/>
                  <a:gd name="T23" fmla="*/ 70 h 135"/>
                  <a:gd name="T24" fmla="*/ 39 w 76"/>
                  <a:gd name="T25" fmla="*/ 71 h 135"/>
                  <a:gd name="T26" fmla="*/ 40 w 76"/>
                  <a:gd name="T27" fmla="*/ 70 h 135"/>
                  <a:gd name="T28" fmla="*/ 40 w 76"/>
                  <a:gd name="T29" fmla="*/ 70 h 135"/>
                  <a:gd name="T30" fmla="*/ 32 w 76"/>
                  <a:gd name="T31" fmla="*/ 58 h 135"/>
                  <a:gd name="T32" fmla="*/ 38 w 76"/>
                  <a:gd name="T33" fmla="*/ 69 h 135"/>
                  <a:gd name="T34" fmla="*/ 39 w 76"/>
                  <a:gd name="T35" fmla="*/ 69 h 135"/>
                  <a:gd name="T36" fmla="*/ 35 w 76"/>
                  <a:gd name="T37" fmla="*/ 61 h 135"/>
                  <a:gd name="T38" fmla="*/ 32 w 76"/>
                  <a:gd name="T39" fmla="*/ 58 h 135"/>
                  <a:gd name="T40" fmla="*/ 16 w 76"/>
                  <a:gd name="T41" fmla="*/ 26 h 135"/>
                  <a:gd name="T42" fmla="*/ 14 w 76"/>
                  <a:gd name="T43" fmla="*/ 26 h 135"/>
                  <a:gd name="T44" fmla="*/ 30 w 76"/>
                  <a:gd name="T45" fmla="*/ 54 h 135"/>
                  <a:gd name="T46" fmla="*/ 33 w 76"/>
                  <a:gd name="T47" fmla="*/ 57 h 135"/>
                  <a:gd name="T48" fmla="*/ 16 w 76"/>
                  <a:gd name="T49" fmla="*/ 26 h 135"/>
                  <a:gd name="T50" fmla="*/ 0 w 76"/>
                  <a:gd name="T51" fmla="*/ 0 h 135"/>
                  <a:gd name="T52" fmla="*/ 0 w 76"/>
                  <a:gd name="T53" fmla="*/ 0 h 135"/>
                  <a:gd name="T54" fmla="*/ 5 w 76"/>
                  <a:gd name="T55" fmla="*/ 9 h 135"/>
                  <a:gd name="T56" fmla="*/ 5 w 76"/>
                  <a:gd name="T57" fmla="*/ 8 h 135"/>
                  <a:gd name="T58" fmla="*/ 0 w 76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" h="135">
                    <a:moveTo>
                      <a:pt x="42" y="73"/>
                    </a:moveTo>
                    <a:cubicBezTo>
                      <a:pt x="41" y="75"/>
                      <a:pt x="41" y="75"/>
                      <a:pt x="41" y="75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2" y="73"/>
                      <a:pt x="42" y="73"/>
                      <a:pt x="42" y="73"/>
                    </a:cubicBezTo>
                    <a:moveTo>
                      <a:pt x="41" y="72"/>
                    </a:moveTo>
                    <a:cubicBezTo>
                      <a:pt x="40" y="73"/>
                      <a:pt x="40" y="73"/>
                      <a:pt x="40" y="73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1" y="72"/>
                      <a:pt x="41" y="72"/>
                      <a:pt x="41" y="72"/>
                    </a:cubicBezTo>
                    <a:moveTo>
                      <a:pt x="40" y="70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moveTo>
                      <a:pt x="32" y="58"/>
                    </a:moveTo>
                    <a:cubicBezTo>
                      <a:pt x="38" y="69"/>
                      <a:pt x="38" y="69"/>
                      <a:pt x="38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2" y="58"/>
                      <a:pt x="32" y="58"/>
                      <a:pt x="32" y="58"/>
                    </a:cubicBezTo>
                    <a:moveTo>
                      <a:pt x="16" y="26"/>
                    </a:moveTo>
                    <a:cubicBezTo>
                      <a:pt x="15" y="26"/>
                      <a:pt x="15" y="26"/>
                      <a:pt x="14" y="26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6" y="26"/>
                      <a:pt x="16" y="26"/>
                      <a:pt x="16" y="2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3" name="îṥľiḓe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2147" y="1605"/>
                <a:ext cx="75" cy="138"/>
              </a:xfrm>
              <a:custGeom>
                <a:avLst/>
                <a:gdLst>
                  <a:gd name="T0" fmla="*/ 0 w 36"/>
                  <a:gd name="T1" fmla="*/ 0 h 66"/>
                  <a:gd name="T2" fmla="*/ 0 w 36"/>
                  <a:gd name="T3" fmla="*/ 2 h 66"/>
                  <a:gd name="T4" fmla="*/ 2 w 36"/>
                  <a:gd name="T5" fmla="*/ 6 h 66"/>
                  <a:gd name="T6" fmla="*/ 2 w 36"/>
                  <a:gd name="T7" fmla="*/ 6 h 66"/>
                  <a:gd name="T8" fmla="*/ 4 w 36"/>
                  <a:gd name="T9" fmla="*/ 6 h 66"/>
                  <a:gd name="T10" fmla="*/ 3 w 36"/>
                  <a:gd name="T11" fmla="*/ 8 h 66"/>
                  <a:gd name="T12" fmla="*/ 35 w 36"/>
                  <a:gd name="T13" fmla="*/ 66 h 66"/>
                  <a:gd name="T14" fmla="*/ 36 w 36"/>
                  <a:gd name="T15" fmla="*/ 66 h 66"/>
                  <a:gd name="T16" fmla="*/ 18 w 36"/>
                  <a:gd name="T17" fmla="*/ 32 h 66"/>
                  <a:gd name="T18" fmla="*/ 0 w 36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66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3" y="7"/>
                      <a:pt x="3" y="8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4" name="íṥḷïḑè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2141" y="1597"/>
                <a:ext cx="14" cy="25"/>
              </a:xfrm>
              <a:custGeom>
                <a:avLst/>
                <a:gdLst>
                  <a:gd name="T0" fmla="*/ 5 w 7"/>
                  <a:gd name="T1" fmla="*/ 10 h 12"/>
                  <a:gd name="T2" fmla="*/ 5 w 7"/>
                  <a:gd name="T3" fmla="*/ 10 h 12"/>
                  <a:gd name="T4" fmla="*/ 6 w 7"/>
                  <a:gd name="T5" fmla="*/ 12 h 12"/>
                  <a:gd name="T6" fmla="*/ 7 w 7"/>
                  <a:gd name="T7" fmla="*/ 10 h 12"/>
                  <a:gd name="T8" fmla="*/ 5 w 7"/>
                  <a:gd name="T9" fmla="*/ 10 h 12"/>
                  <a:gd name="T10" fmla="*/ 1 w 7"/>
                  <a:gd name="T11" fmla="*/ 0 h 12"/>
                  <a:gd name="T12" fmla="*/ 0 w 7"/>
                  <a:gd name="T13" fmla="*/ 0 h 12"/>
                  <a:gd name="T14" fmla="*/ 3 w 7"/>
                  <a:gd name="T15" fmla="*/ 6 h 12"/>
                  <a:gd name="T16" fmla="*/ 3 w 7"/>
                  <a:gd name="T17" fmla="*/ 4 h 12"/>
                  <a:gd name="T18" fmla="*/ 1 w 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5" name="îš1iḍè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1700" y="1801"/>
                <a:ext cx="92" cy="186"/>
              </a:xfrm>
              <a:custGeom>
                <a:avLst/>
                <a:gdLst>
                  <a:gd name="T0" fmla="*/ 0 w 44"/>
                  <a:gd name="T1" fmla="*/ 0 h 89"/>
                  <a:gd name="T2" fmla="*/ 0 w 44"/>
                  <a:gd name="T3" fmla="*/ 1 h 89"/>
                  <a:gd name="T4" fmla="*/ 34 w 44"/>
                  <a:gd name="T5" fmla="*/ 72 h 89"/>
                  <a:gd name="T6" fmla="*/ 44 w 44"/>
                  <a:gd name="T7" fmla="*/ 89 h 89"/>
                  <a:gd name="T8" fmla="*/ 44 w 44"/>
                  <a:gd name="T9" fmla="*/ 89 h 89"/>
                  <a:gd name="T10" fmla="*/ 0 w 44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9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6" name="íṥļidè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1679" y="1761"/>
                <a:ext cx="21" cy="42"/>
              </a:xfrm>
              <a:custGeom>
                <a:avLst/>
                <a:gdLst>
                  <a:gd name="T0" fmla="*/ 1 w 10"/>
                  <a:gd name="T1" fmla="*/ 0 h 20"/>
                  <a:gd name="T2" fmla="*/ 0 w 10"/>
                  <a:gd name="T3" fmla="*/ 0 h 20"/>
                  <a:gd name="T4" fmla="*/ 0 w 10"/>
                  <a:gd name="T5" fmla="*/ 0 h 20"/>
                  <a:gd name="T6" fmla="*/ 10 w 10"/>
                  <a:gd name="T7" fmla="*/ 20 h 20"/>
                  <a:gd name="T8" fmla="*/ 10 w 10"/>
                  <a:gd name="T9" fmla="*/ 19 h 20"/>
                  <a:gd name="T10" fmla="*/ 1 w 10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7" name="îSlíḋé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1771" y="1951"/>
                <a:ext cx="21" cy="36"/>
              </a:xfrm>
              <a:custGeom>
                <a:avLst/>
                <a:gdLst>
                  <a:gd name="T0" fmla="*/ 0 w 10"/>
                  <a:gd name="T1" fmla="*/ 0 h 17"/>
                  <a:gd name="T2" fmla="*/ 9 w 10"/>
                  <a:gd name="T3" fmla="*/ 17 h 17"/>
                  <a:gd name="T4" fmla="*/ 9 w 10"/>
                  <a:gd name="T5" fmla="*/ 17 h 17"/>
                  <a:gd name="T6" fmla="*/ 10 w 10"/>
                  <a:gd name="T7" fmla="*/ 17 h 17"/>
                  <a:gd name="T8" fmla="*/ 0 w 10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8" name="îş1îḓé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1552" y="1561"/>
                <a:ext cx="4" cy="9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" name="iṥḷîdê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1556" y="1570"/>
                <a:ext cx="119" cy="181"/>
              </a:xfrm>
              <a:custGeom>
                <a:avLst/>
                <a:gdLst>
                  <a:gd name="T0" fmla="*/ 0 w 57"/>
                  <a:gd name="T1" fmla="*/ 0 h 87"/>
                  <a:gd name="T2" fmla="*/ 6 w 57"/>
                  <a:gd name="T3" fmla="*/ 11 h 87"/>
                  <a:gd name="T4" fmla="*/ 52 w 57"/>
                  <a:gd name="T5" fmla="*/ 81 h 87"/>
                  <a:gd name="T6" fmla="*/ 56 w 57"/>
                  <a:gd name="T7" fmla="*/ 87 h 87"/>
                  <a:gd name="T8" fmla="*/ 57 w 57"/>
                  <a:gd name="T9" fmla="*/ 86 h 87"/>
                  <a:gd name="T10" fmla="*/ 0 w 57"/>
                  <a:gd name="T11" fmla="*/ 0 h 87"/>
                  <a:gd name="T12" fmla="*/ 0 w 57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87">
                    <a:moveTo>
                      <a:pt x="0" y="0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6" y="87"/>
                      <a:pt x="57" y="86"/>
                      <a:pt x="57" y="8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0" name="îSľiḋe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1550" y="1561"/>
                <a:ext cx="6" cy="9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1 h 4"/>
                  <a:gd name="T6" fmla="*/ 2 w 3"/>
                  <a:gd name="T7" fmla="*/ 4 h 4"/>
                  <a:gd name="T8" fmla="*/ 3 w 3"/>
                  <a:gd name="T9" fmla="*/ 4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1" name="iṣľiďe"/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1554" y="1570"/>
                <a:ext cx="15" cy="23"/>
              </a:xfrm>
              <a:custGeom>
                <a:avLst/>
                <a:gdLst>
                  <a:gd name="T0" fmla="*/ 0 w 7"/>
                  <a:gd name="T1" fmla="*/ 0 h 11"/>
                  <a:gd name="T2" fmla="*/ 7 w 7"/>
                  <a:gd name="T3" fmla="*/ 11 h 11"/>
                  <a:gd name="T4" fmla="*/ 1 w 7"/>
                  <a:gd name="T5" fmla="*/ 0 h 11"/>
                  <a:gd name="T6" fmla="*/ 0 w 7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1">
                    <a:moveTo>
                      <a:pt x="0" y="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2" name="îṥľiḑé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1909" y="1747"/>
                <a:ext cx="311" cy="6"/>
              </a:xfrm>
              <a:custGeom>
                <a:avLst/>
                <a:gdLst>
                  <a:gd name="T0" fmla="*/ 39 w 149"/>
                  <a:gd name="T1" fmla="*/ 1 h 3"/>
                  <a:gd name="T2" fmla="*/ 1 w 149"/>
                  <a:gd name="T3" fmla="*/ 2 h 3"/>
                  <a:gd name="T4" fmla="*/ 0 w 149"/>
                  <a:gd name="T5" fmla="*/ 3 h 3"/>
                  <a:gd name="T6" fmla="*/ 38 w 149"/>
                  <a:gd name="T7" fmla="*/ 3 h 3"/>
                  <a:gd name="T8" fmla="*/ 39 w 149"/>
                  <a:gd name="T9" fmla="*/ 1 h 3"/>
                  <a:gd name="T10" fmla="*/ 148 w 149"/>
                  <a:gd name="T11" fmla="*/ 0 h 3"/>
                  <a:gd name="T12" fmla="*/ 79 w 149"/>
                  <a:gd name="T13" fmla="*/ 1 h 3"/>
                  <a:gd name="T14" fmla="*/ 79 w 149"/>
                  <a:gd name="T15" fmla="*/ 2 h 3"/>
                  <a:gd name="T16" fmla="*/ 149 w 149"/>
                  <a:gd name="T17" fmla="*/ 1 h 3"/>
                  <a:gd name="T18" fmla="*/ 149 w 149"/>
                  <a:gd name="T19" fmla="*/ 1 h 3"/>
                  <a:gd name="T20" fmla="*/ 149 w 149"/>
                  <a:gd name="T21" fmla="*/ 0 h 3"/>
                  <a:gd name="T22" fmla="*/ 149 w 149"/>
                  <a:gd name="T23" fmla="*/ 0 h 3"/>
                  <a:gd name="T24" fmla="*/ 149 w 149"/>
                  <a:gd name="T25" fmla="*/ 0 h 3"/>
                  <a:gd name="T26" fmla="*/ 149 w 149"/>
                  <a:gd name="T27" fmla="*/ 0 h 3"/>
                  <a:gd name="T28" fmla="*/ 149 w 149"/>
                  <a:gd name="T29" fmla="*/ 0 h 3"/>
                  <a:gd name="T30" fmla="*/ 149 w 149"/>
                  <a:gd name="T31" fmla="*/ 0 h 3"/>
                  <a:gd name="T32" fmla="*/ 148 w 149"/>
                  <a:gd name="T3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3">
                    <a:moveTo>
                      <a:pt x="39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2"/>
                      <a:pt x="38" y="2"/>
                      <a:pt x="39" y="1"/>
                    </a:cubicBezTo>
                    <a:moveTo>
                      <a:pt x="148" y="0"/>
                    </a:moveTo>
                    <a:cubicBezTo>
                      <a:pt x="79" y="1"/>
                      <a:pt x="79" y="1"/>
                      <a:pt x="79" y="1"/>
                    </a:cubicBezTo>
                    <a:cubicBezTo>
                      <a:pt x="79" y="1"/>
                      <a:pt x="79" y="2"/>
                      <a:pt x="79" y="2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9" y="1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3" name="ï$ľiḋé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1988" y="1749"/>
                <a:ext cx="86" cy="4"/>
              </a:xfrm>
              <a:custGeom>
                <a:avLst/>
                <a:gdLst>
                  <a:gd name="T0" fmla="*/ 41 w 41"/>
                  <a:gd name="T1" fmla="*/ 0 h 2"/>
                  <a:gd name="T2" fmla="*/ 1 w 41"/>
                  <a:gd name="T3" fmla="*/ 0 h 2"/>
                  <a:gd name="T4" fmla="*/ 0 w 41"/>
                  <a:gd name="T5" fmla="*/ 2 h 2"/>
                  <a:gd name="T6" fmla="*/ 41 w 41"/>
                  <a:gd name="T7" fmla="*/ 1 h 2"/>
                  <a:gd name="T8" fmla="*/ 41 w 4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">
                    <a:moveTo>
                      <a:pt x="4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4" name="iş1îdê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1698" y="1751"/>
                <a:ext cx="209" cy="6"/>
              </a:xfrm>
              <a:custGeom>
                <a:avLst/>
                <a:gdLst>
                  <a:gd name="T0" fmla="*/ 0 w 100"/>
                  <a:gd name="T1" fmla="*/ 1 h 3"/>
                  <a:gd name="T2" fmla="*/ 0 w 100"/>
                  <a:gd name="T3" fmla="*/ 1 h 3"/>
                  <a:gd name="T4" fmla="*/ 0 w 100"/>
                  <a:gd name="T5" fmla="*/ 3 h 3"/>
                  <a:gd name="T6" fmla="*/ 0 w 100"/>
                  <a:gd name="T7" fmla="*/ 3 h 3"/>
                  <a:gd name="T8" fmla="*/ 0 w 100"/>
                  <a:gd name="T9" fmla="*/ 1 h 3"/>
                  <a:gd name="T10" fmla="*/ 100 w 100"/>
                  <a:gd name="T11" fmla="*/ 0 h 3"/>
                  <a:gd name="T12" fmla="*/ 21 w 100"/>
                  <a:gd name="T13" fmla="*/ 1 h 3"/>
                  <a:gd name="T14" fmla="*/ 21 w 100"/>
                  <a:gd name="T15" fmla="*/ 3 h 3"/>
                  <a:gd name="T16" fmla="*/ 100 w 100"/>
                  <a:gd name="T17" fmla="*/ 1 h 3"/>
                  <a:gd name="T18" fmla="*/ 100 w 10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3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100" y="0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5" name="îṣľïḑe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1684" y="1753"/>
                <a:ext cx="58" cy="4"/>
              </a:xfrm>
              <a:custGeom>
                <a:avLst/>
                <a:gdLst>
                  <a:gd name="T0" fmla="*/ 7 w 28"/>
                  <a:gd name="T1" fmla="*/ 0 h 2"/>
                  <a:gd name="T2" fmla="*/ 3 w 28"/>
                  <a:gd name="T3" fmla="*/ 0 h 2"/>
                  <a:gd name="T4" fmla="*/ 0 w 28"/>
                  <a:gd name="T5" fmla="*/ 2 h 2"/>
                  <a:gd name="T6" fmla="*/ 7 w 28"/>
                  <a:gd name="T7" fmla="*/ 2 h 2"/>
                  <a:gd name="T8" fmla="*/ 7 w 28"/>
                  <a:gd name="T9" fmla="*/ 0 h 2"/>
                  <a:gd name="T10" fmla="*/ 28 w 28"/>
                  <a:gd name="T11" fmla="*/ 0 h 2"/>
                  <a:gd name="T12" fmla="*/ 7 w 28"/>
                  <a:gd name="T13" fmla="*/ 0 h 2"/>
                  <a:gd name="T14" fmla="*/ 7 w 28"/>
                  <a:gd name="T15" fmla="*/ 2 h 2"/>
                  <a:gd name="T16" fmla="*/ 28 w 28"/>
                  <a:gd name="T17" fmla="*/ 2 h 2"/>
                  <a:gd name="T18" fmla="*/ 28 w 28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moveTo>
                      <a:pt x="2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6" name="ïṩḷidé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2220" y="174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7" name="iŝ1ïďe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1970" y="1459"/>
                <a:ext cx="102" cy="79"/>
              </a:xfrm>
              <a:custGeom>
                <a:avLst/>
                <a:gdLst>
                  <a:gd name="T0" fmla="*/ 46 w 49"/>
                  <a:gd name="T1" fmla="*/ 1 h 38"/>
                  <a:gd name="T2" fmla="*/ 0 w 49"/>
                  <a:gd name="T3" fmla="*/ 36 h 38"/>
                  <a:gd name="T4" fmla="*/ 0 w 49"/>
                  <a:gd name="T5" fmla="*/ 38 h 38"/>
                  <a:gd name="T6" fmla="*/ 47 w 49"/>
                  <a:gd name="T7" fmla="*/ 3 h 38"/>
                  <a:gd name="T8" fmla="*/ 46 w 49"/>
                  <a:gd name="T9" fmla="*/ 1 h 38"/>
                  <a:gd name="T10" fmla="*/ 49 w 49"/>
                  <a:gd name="T11" fmla="*/ 0 h 38"/>
                  <a:gd name="T12" fmla="*/ 48 w 49"/>
                  <a:gd name="T13" fmla="*/ 0 h 38"/>
                  <a:gd name="T14" fmla="*/ 47 w 49"/>
                  <a:gd name="T15" fmla="*/ 0 h 38"/>
                  <a:gd name="T16" fmla="*/ 48 w 49"/>
                  <a:gd name="T17" fmla="*/ 2 h 38"/>
                  <a:gd name="T18" fmla="*/ 49 w 49"/>
                  <a:gd name="T19" fmla="*/ 1 h 38"/>
                  <a:gd name="T20" fmla="*/ 49 w 49"/>
                  <a:gd name="T21" fmla="*/ 0 h 38"/>
                  <a:gd name="T22" fmla="*/ 49 w 49"/>
                  <a:gd name="T23" fmla="*/ 0 h 38"/>
                  <a:gd name="T24" fmla="*/ 49 w 49"/>
                  <a:gd name="T2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8">
                    <a:moveTo>
                      <a:pt x="46" y="1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1"/>
                      <a:pt x="46" y="1"/>
                      <a:pt x="46" y="1"/>
                    </a:cubicBezTo>
                    <a:moveTo>
                      <a:pt x="49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8" name="işḻïḓê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2066" y="1459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2 h 6"/>
                  <a:gd name="T4" fmla="*/ 2 w 4"/>
                  <a:gd name="T5" fmla="*/ 6 h 6"/>
                  <a:gd name="T6" fmla="*/ 4 w 4"/>
                  <a:gd name="T7" fmla="*/ 4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9" name="íṩḷïḓè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2066" y="1459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2 h 6"/>
                  <a:gd name="T4" fmla="*/ 2 w 4"/>
                  <a:gd name="T5" fmla="*/ 6 h 6"/>
                  <a:gd name="T6" fmla="*/ 4 w 4"/>
                  <a:gd name="T7" fmla="*/ 4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0" name="ïṣľîḍè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1930" y="1536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0 w 37"/>
                  <a:gd name="T3" fmla="*/ 27 h 32"/>
                  <a:gd name="T4" fmla="*/ 2 w 37"/>
                  <a:gd name="T5" fmla="*/ 32 h 32"/>
                  <a:gd name="T6" fmla="*/ 35 w 37"/>
                  <a:gd name="T7" fmla="*/ 4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lnTo>
                      <a:pt x="0" y="27"/>
                    </a:lnTo>
                    <a:lnTo>
                      <a:pt x="2" y="32"/>
                    </a:lnTo>
                    <a:lnTo>
                      <a:pt x="35" y="4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1" name="ïşḻíḋe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1930" y="1536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0 w 37"/>
                  <a:gd name="T3" fmla="*/ 27 h 32"/>
                  <a:gd name="T4" fmla="*/ 2 w 37"/>
                  <a:gd name="T5" fmla="*/ 32 h 32"/>
                  <a:gd name="T6" fmla="*/ 35 w 37"/>
                  <a:gd name="T7" fmla="*/ 4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lnTo>
                      <a:pt x="0" y="27"/>
                    </a:lnTo>
                    <a:lnTo>
                      <a:pt x="2" y="32"/>
                    </a:lnTo>
                    <a:lnTo>
                      <a:pt x="35" y="4"/>
                    </a:lnTo>
                    <a:lnTo>
                      <a:pt x="3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2" name="ïṧ1ïďé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1857" y="1578"/>
                <a:ext cx="56" cy="42"/>
              </a:xfrm>
              <a:custGeom>
                <a:avLst/>
                <a:gdLst>
                  <a:gd name="T0" fmla="*/ 26 w 27"/>
                  <a:gd name="T1" fmla="*/ 0 h 20"/>
                  <a:gd name="T2" fmla="*/ 0 w 27"/>
                  <a:gd name="T3" fmla="*/ 20 h 20"/>
                  <a:gd name="T4" fmla="*/ 2 w 27"/>
                  <a:gd name="T5" fmla="*/ 20 h 20"/>
                  <a:gd name="T6" fmla="*/ 27 w 27"/>
                  <a:gd name="T7" fmla="*/ 1 h 20"/>
                  <a:gd name="T8" fmla="*/ 26 w 2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0">
                    <a:moveTo>
                      <a:pt x="26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6" y="1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3" name="îṩ1ïḑe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1911" y="1566"/>
                <a:ext cx="19" cy="14"/>
              </a:xfrm>
              <a:custGeom>
                <a:avLst/>
                <a:gdLst>
                  <a:gd name="T0" fmla="*/ 8 w 9"/>
                  <a:gd name="T1" fmla="*/ 0 h 7"/>
                  <a:gd name="T2" fmla="*/ 0 w 9"/>
                  <a:gd name="T3" fmla="*/ 6 h 7"/>
                  <a:gd name="T4" fmla="*/ 1 w 9"/>
                  <a:gd name="T5" fmla="*/ 7 h 7"/>
                  <a:gd name="T6" fmla="*/ 9 w 9"/>
                  <a:gd name="T7" fmla="*/ 1 h 7"/>
                  <a:gd name="T8" fmla="*/ 8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4" name="ïŝḻíḍe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1696" y="1622"/>
                <a:ext cx="161" cy="121"/>
              </a:xfrm>
              <a:custGeom>
                <a:avLst/>
                <a:gdLst>
                  <a:gd name="T0" fmla="*/ 0 w 77"/>
                  <a:gd name="T1" fmla="*/ 56 h 58"/>
                  <a:gd name="T2" fmla="*/ 0 w 77"/>
                  <a:gd name="T3" fmla="*/ 56 h 58"/>
                  <a:gd name="T4" fmla="*/ 0 w 77"/>
                  <a:gd name="T5" fmla="*/ 58 h 58"/>
                  <a:gd name="T6" fmla="*/ 0 w 77"/>
                  <a:gd name="T7" fmla="*/ 58 h 58"/>
                  <a:gd name="T8" fmla="*/ 0 w 77"/>
                  <a:gd name="T9" fmla="*/ 56 h 58"/>
                  <a:gd name="T10" fmla="*/ 75 w 77"/>
                  <a:gd name="T11" fmla="*/ 0 h 58"/>
                  <a:gd name="T12" fmla="*/ 35 w 77"/>
                  <a:gd name="T13" fmla="*/ 30 h 58"/>
                  <a:gd name="T14" fmla="*/ 35 w 77"/>
                  <a:gd name="T15" fmla="*/ 30 h 58"/>
                  <a:gd name="T16" fmla="*/ 35 w 77"/>
                  <a:gd name="T17" fmla="*/ 31 h 58"/>
                  <a:gd name="T18" fmla="*/ 35 w 77"/>
                  <a:gd name="T19" fmla="*/ 32 h 58"/>
                  <a:gd name="T20" fmla="*/ 77 w 77"/>
                  <a:gd name="T21" fmla="*/ 0 h 58"/>
                  <a:gd name="T22" fmla="*/ 75 w 77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58"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moveTo>
                      <a:pt x="75" y="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5" name="íşļîḍè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1679" y="1684"/>
                <a:ext cx="90" cy="69"/>
              </a:xfrm>
              <a:custGeom>
                <a:avLst/>
                <a:gdLst>
                  <a:gd name="T0" fmla="*/ 8 w 43"/>
                  <a:gd name="T1" fmla="*/ 26 h 33"/>
                  <a:gd name="T2" fmla="*/ 0 w 43"/>
                  <a:gd name="T3" fmla="*/ 32 h 33"/>
                  <a:gd name="T4" fmla="*/ 1 w 43"/>
                  <a:gd name="T5" fmla="*/ 33 h 33"/>
                  <a:gd name="T6" fmla="*/ 4 w 43"/>
                  <a:gd name="T7" fmla="*/ 32 h 33"/>
                  <a:gd name="T8" fmla="*/ 8 w 43"/>
                  <a:gd name="T9" fmla="*/ 28 h 33"/>
                  <a:gd name="T10" fmla="*/ 8 w 43"/>
                  <a:gd name="T11" fmla="*/ 26 h 33"/>
                  <a:gd name="T12" fmla="*/ 43 w 43"/>
                  <a:gd name="T13" fmla="*/ 0 h 33"/>
                  <a:gd name="T14" fmla="*/ 8 w 43"/>
                  <a:gd name="T15" fmla="*/ 26 h 33"/>
                  <a:gd name="T16" fmla="*/ 8 w 43"/>
                  <a:gd name="T17" fmla="*/ 28 h 33"/>
                  <a:gd name="T18" fmla="*/ 43 w 43"/>
                  <a:gd name="T19" fmla="*/ 2 h 33"/>
                  <a:gd name="T20" fmla="*/ 43 w 43"/>
                  <a:gd name="T21" fmla="*/ 1 h 33"/>
                  <a:gd name="T22" fmla="*/ 43 w 43"/>
                  <a:gd name="T23" fmla="*/ 0 h 33"/>
                  <a:gd name="T24" fmla="*/ 43 w 4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33">
                    <a:moveTo>
                      <a:pt x="8" y="26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moveTo>
                      <a:pt x="43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7"/>
                      <a:pt x="8" y="28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6" name="iṣlïdê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1995" y="1326"/>
                <a:ext cx="27" cy="41"/>
              </a:xfrm>
              <a:custGeom>
                <a:avLst/>
                <a:gdLst>
                  <a:gd name="T0" fmla="*/ 1 w 13"/>
                  <a:gd name="T1" fmla="*/ 0 h 20"/>
                  <a:gd name="T2" fmla="*/ 0 w 13"/>
                  <a:gd name="T3" fmla="*/ 1 h 20"/>
                  <a:gd name="T4" fmla="*/ 5 w 13"/>
                  <a:gd name="T5" fmla="*/ 10 h 20"/>
                  <a:gd name="T6" fmla="*/ 11 w 13"/>
                  <a:gd name="T7" fmla="*/ 20 h 20"/>
                  <a:gd name="T8" fmla="*/ 13 w 13"/>
                  <a:gd name="T9" fmla="*/ 20 h 20"/>
                  <a:gd name="T10" fmla="*/ 1 w 13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0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7" name="íṥḷîdê"/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1986" y="1311"/>
                <a:ext cx="86" cy="140"/>
              </a:xfrm>
              <a:custGeom>
                <a:avLst/>
                <a:gdLst>
                  <a:gd name="T0" fmla="*/ 17 w 41"/>
                  <a:gd name="T1" fmla="*/ 27 h 67"/>
                  <a:gd name="T2" fmla="*/ 15 w 41"/>
                  <a:gd name="T3" fmla="*/ 27 h 67"/>
                  <a:gd name="T4" fmla="*/ 40 w 41"/>
                  <a:gd name="T5" fmla="*/ 65 h 67"/>
                  <a:gd name="T6" fmla="*/ 41 w 41"/>
                  <a:gd name="T7" fmla="*/ 67 h 67"/>
                  <a:gd name="T8" fmla="*/ 40 w 41"/>
                  <a:gd name="T9" fmla="*/ 63 h 67"/>
                  <a:gd name="T10" fmla="*/ 17 w 41"/>
                  <a:gd name="T11" fmla="*/ 27 h 67"/>
                  <a:gd name="T12" fmla="*/ 0 w 41"/>
                  <a:gd name="T13" fmla="*/ 0 h 67"/>
                  <a:gd name="T14" fmla="*/ 4 w 41"/>
                  <a:gd name="T15" fmla="*/ 8 h 67"/>
                  <a:gd name="T16" fmla="*/ 5 w 41"/>
                  <a:gd name="T17" fmla="*/ 7 h 67"/>
                  <a:gd name="T18" fmla="*/ 0 w 41"/>
                  <a:gd name="T19" fmla="*/ 0 h 67"/>
                  <a:gd name="T20" fmla="*/ 0 w 41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7">
                    <a:moveTo>
                      <a:pt x="17" y="27"/>
                    </a:moveTo>
                    <a:cubicBezTo>
                      <a:pt x="16" y="27"/>
                      <a:pt x="16" y="27"/>
                      <a:pt x="15" y="27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17" y="27"/>
                      <a:pt x="17" y="27"/>
                      <a:pt x="17" y="27"/>
                    </a:cubicBezTo>
                    <a:moveTo>
                      <a:pt x="0" y="0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8" name="ïṥļiḋè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1995" y="1328"/>
                <a:ext cx="10" cy="19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1 h 9"/>
                  <a:gd name="T4" fmla="*/ 5 w 5"/>
                  <a:gd name="T5" fmla="*/ 9 h 9"/>
                  <a:gd name="T6" fmla="*/ 0 w 5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" name="iš1íḑé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1984" y="1311"/>
                <a:ext cx="11" cy="19"/>
              </a:xfrm>
              <a:custGeom>
                <a:avLst/>
                <a:gdLst>
                  <a:gd name="T0" fmla="*/ 1 w 5"/>
                  <a:gd name="T1" fmla="*/ 0 h 9"/>
                  <a:gd name="T2" fmla="*/ 1 w 5"/>
                  <a:gd name="T3" fmla="*/ 0 h 9"/>
                  <a:gd name="T4" fmla="*/ 0 w 5"/>
                  <a:gd name="T5" fmla="*/ 1 h 9"/>
                  <a:gd name="T6" fmla="*/ 5 w 5"/>
                  <a:gd name="T7" fmla="*/ 9 h 9"/>
                  <a:gd name="T8" fmla="*/ 5 w 5"/>
                  <a:gd name="T9" fmla="*/ 8 h 9"/>
                  <a:gd name="T10" fmla="*/ 1 w 5"/>
                  <a:gd name="T11" fmla="*/ 0 h 9"/>
                  <a:gd name="T12" fmla="*/ 1 w 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íṡļïde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2109" y="1155"/>
                <a:ext cx="159" cy="248"/>
              </a:xfrm>
              <a:custGeom>
                <a:avLst/>
                <a:gdLst>
                  <a:gd name="T0" fmla="*/ 6 w 76"/>
                  <a:gd name="T1" fmla="*/ 108 h 119"/>
                  <a:gd name="T2" fmla="*/ 0 w 76"/>
                  <a:gd name="T3" fmla="*/ 118 h 119"/>
                  <a:gd name="T4" fmla="*/ 1 w 76"/>
                  <a:gd name="T5" fmla="*/ 119 h 119"/>
                  <a:gd name="T6" fmla="*/ 2 w 76"/>
                  <a:gd name="T7" fmla="*/ 118 h 119"/>
                  <a:gd name="T8" fmla="*/ 2 w 76"/>
                  <a:gd name="T9" fmla="*/ 117 h 119"/>
                  <a:gd name="T10" fmla="*/ 2 w 76"/>
                  <a:gd name="T11" fmla="*/ 116 h 119"/>
                  <a:gd name="T12" fmla="*/ 2 w 76"/>
                  <a:gd name="T13" fmla="*/ 116 h 119"/>
                  <a:gd name="T14" fmla="*/ 3 w 76"/>
                  <a:gd name="T15" fmla="*/ 116 h 119"/>
                  <a:gd name="T16" fmla="*/ 7 w 76"/>
                  <a:gd name="T17" fmla="*/ 110 h 119"/>
                  <a:gd name="T18" fmla="*/ 6 w 76"/>
                  <a:gd name="T19" fmla="*/ 108 h 119"/>
                  <a:gd name="T20" fmla="*/ 18 w 76"/>
                  <a:gd name="T21" fmla="*/ 90 h 119"/>
                  <a:gd name="T22" fmla="*/ 15 w 76"/>
                  <a:gd name="T23" fmla="*/ 94 h 119"/>
                  <a:gd name="T24" fmla="*/ 16 w 76"/>
                  <a:gd name="T25" fmla="*/ 96 h 119"/>
                  <a:gd name="T26" fmla="*/ 18 w 76"/>
                  <a:gd name="T27" fmla="*/ 92 h 119"/>
                  <a:gd name="T28" fmla="*/ 18 w 76"/>
                  <a:gd name="T29" fmla="*/ 90 h 119"/>
                  <a:gd name="T30" fmla="*/ 20 w 76"/>
                  <a:gd name="T31" fmla="*/ 87 h 119"/>
                  <a:gd name="T32" fmla="*/ 20 w 76"/>
                  <a:gd name="T33" fmla="*/ 87 h 119"/>
                  <a:gd name="T34" fmla="*/ 20 w 76"/>
                  <a:gd name="T35" fmla="*/ 89 h 119"/>
                  <a:gd name="T36" fmla="*/ 21 w 76"/>
                  <a:gd name="T37" fmla="*/ 88 h 119"/>
                  <a:gd name="T38" fmla="*/ 20 w 76"/>
                  <a:gd name="T39" fmla="*/ 87 h 119"/>
                  <a:gd name="T40" fmla="*/ 75 w 76"/>
                  <a:gd name="T41" fmla="*/ 0 h 119"/>
                  <a:gd name="T42" fmla="*/ 75 w 76"/>
                  <a:gd name="T43" fmla="*/ 1 h 119"/>
                  <a:gd name="T44" fmla="*/ 20 w 76"/>
                  <a:gd name="T45" fmla="*/ 86 h 119"/>
                  <a:gd name="T46" fmla="*/ 21 w 76"/>
                  <a:gd name="T47" fmla="*/ 88 h 119"/>
                  <a:gd name="T48" fmla="*/ 76 w 76"/>
                  <a:gd name="T49" fmla="*/ 1 h 119"/>
                  <a:gd name="T50" fmla="*/ 75 w 76"/>
                  <a:gd name="T5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119">
                    <a:moveTo>
                      <a:pt x="6" y="10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2" y="118"/>
                      <a:pt x="2" y="118"/>
                      <a:pt x="2" y="118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1" y="117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3" y="11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7" y="109"/>
                      <a:pt x="7" y="109"/>
                      <a:pt x="6" y="108"/>
                    </a:cubicBezTo>
                    <a:moveTo>
                      <a:pt x="18" y="90"/>
                    </a:move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8" y="91"/>
                      <a:pt x="18" y="91"/>
                      <a:pt x="18" y="90"/>
                    </a:cubicBezTo>
                    <a:moveTo>
                      <a:pt x="20" y="87"/>
                    </a:move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88"/>
                      <a:pt x="20" y="88"/>
                      <a:pt x="20" y="89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0" y="88"/>
                      <a:pt x="20" y="87"/>
                      <a:pt x="20" y="87"/>
                    </a:cubicBezTo>
                    <a:moveTo>
                      <a:pt x="75" y="0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5" y="1"/>
                      <a:pt x="75" y="1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îṡľîḓe"/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2122" y="1336"/>
                <a:ext cx="29" cy="48"/>
              </a:xfrm>
              <a:custGeom>
                <a:avLst/>
                <a:gdLst>
                  <a:gd name="T0" fmla="*/ 9 w 14"/>
                  <a:gd name="T1" fmla="*/ 7 h 23"/>
                  <a:gd name="T2" fmla="*/ 0 w 14"/>
                  <a:gd name="T3" fmla="*/ 21 h 23"/>
                  <a:gd name="T4" fmla="*/ 1 w 14"/>
                  <a:gd name="T5" fmla="*/ 23 h 23"/>
                  <a:gd name="T6" fmla="*/ 10 w 14"/>
                  <a:gd name="T7" fmla="*/ 9 h 23"/>
                  <a:gd name="T8" fmla="*/ 9 w 14"/>
                  <a:gd name="T9" fmla="*/ 7 h 23"/>
                  <a:gd name="T10" fmla="*/ 14 w 14"/>
                  <a:gd name="T11" fmla="*/ 0 h 23"/>
                  <a:gd name="T12" fmla="*/ 12 w 14"/>
                  <a:gd name="T13" fmla="*/ 3 h 23"/>
                  <a:gd name="T14" fmla="*/ 12 w 14"/>
                  <a:gd name="T15" fmla="*/ 5 h 23"/>
                  <a:gd name="T16" fmla="*/ 14 w 14"/>
                  <a:gd name="T17" fmla="*/ 2 h 23"/>
                  <a:gd name="T18" fmla="*/ 14 w 14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3">
                    <a:moveTo>
                      <a:pt x="9" y="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9" y="8"/>
                      <a:pt x="9" y="7"/>
                    </a:cubicBezTo>
                    <a:moveTo>
                      <a:pt x="14" y="0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4"/>
                      <a:pt x="12" y="5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2" name="íṧľiḑê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2151" y="133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3" name="í$ļïḑê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2111" y="1397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1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4" name="î$ḷíḍè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2091" y="1403"/>
                <a:ext cx="18" cy="29"/>
              </a:xfrm>
              <a:custGeom>
                <a:avLst/>
                <a:gdLst>
                  <a:gd name="T0" fmla="*/ 8 w 9"/>
                  <a:gd name="T1" fmla="*/ 0 h 14"/>
                  <a:gd name="T2" fmla="*/ 0 w 9"/>
                  <a:gd name="T3" fmla="*/ 13 h 14"/>
                  <a:gd name="T4" fmla="*/ 1 w 9"/>
                  <a:gd name="T5" fmla="*/ 14 h 14"/>
                  <a:gd name="T6" fmla="*/ 9 w 9"/>
                  <a:gd name="T7" fmla="*/ 1 h 14"/>
                  <a:gd name="T8" fmla="*/ 8 w 9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8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5" name="íṧ1îḍé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2078" y="1430"/>
                <a:ext cx="15" cy="23"/>
              </a:xfrm>
              <a:custGeom>
                <a:avLst/>
                <a:gdLst>
                  <a:gd name="T0" fmla="*/ 6 w 7"/>
                  <a:gd name="T1" fmla="*/ 0 h 11"/>
                  <a:gd name="T2" fmla="*/ 0 w 7"/>
                  <a:gd name="T3" fmla="*/ 10 h 11"/>
                  <a:gd name="T4" fmla="*/ 1 w 7"/>
                  <a:gd name="T5" fmla="*/ 11 h 11"/>
                  <a:gd name="T6" fmla="*/ 7 w 7"/>
                  <a:gd name="T7" fmla="*/ 1 h 11"/>
                  <a:gd name="T8" fmla="*/ 6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6" name="íṩľíḋé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2266" y="115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7" name="î$ḷíḓè"/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1974" y="1455"/>
                <a:ext cx="98" cy="23"/>
              </a:xfrm>
              <a:custGeom>
                <a:avLst/>
                <a:gdLst>
                  <a:gd name="T0" fmla="*/ 43 w 47"/>
                  <a:gd name="T1" fmla="*/ 1 h 11"/>
                  <a:gd name="T2" fmla="*/ 0 w 47"/>
                  <a:gd name="T3" fmla="*/ 9 h 11"/>
                  <a:gd name="T4" fmla="*/ 0 w 47"/>
                  <a:gd name="T5" fmla="*/ 11 h 11"/>
                  <a:gd name="T6" fmla="*/ 44 w 47"/>
                  <a:gd name="T7" fmla="*/ 2 h 11"/>
                  <a:gd name="T8" fmla="*/ 43 w 47"/>
                  <a:gd name="T9" fmla="*/ 1 h 11"/>
                  <a:gd name="T10" fmla="*/ 46 w 47"/>
                  <a:gd name="T11" fmla="*/ 0 h 11"/>
                  <a:gd name="T12" fmla="*/ 44 w 47"/>
                  <a:gd name="T13" fmla="*/ 1 h 11"/>
                  <a:gd name="T14" fmla="*/ 45 w 47"/>
                  <a:gd name="T15" fmla="*/ 2 h 11"/>
                  <a:gd name="T16" fmla="*/ 46 w 47"/>
                  <a:gd name="T17" fmla="*/ 2 h 11"/>
                  <a:gd name="T18" fmla="*/ 47 w 47"/>
                  <a:gd name="T19" fmla="*/ 2 h 11"/>
                  <a:gd name="T20" fmla="*/ 46 w 47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11">
                    <a:moveTo>
                      <a:pt x="43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46" y="0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1"/>
                      <a:pt x="46" y="1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8" name="ïSliďè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2063" y="1457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0 w 5"/>
                  <a:gd name="T3" fmla="*/ 0 h 2"/>
                  <a:gd name="T4" fmla="*/ 3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9" name="iṡḷîḋê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2063" y="1457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0 w 5"/>
                  <a:gd name="T3" fmla="*/ 0 h 2"/>
                  <a:gd name="T4" fmla="*/ 3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0" name="íśḻïḋê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1899" y="1476"/>
                <a:ext cx="71" cy="14"/>
              </a:xfrm>
              <a:custGeom>
                <a:avLst/>
                <a:gdLst>
                  <a:gd name="T0" fmla="*/ 71 w 71"/>
                  <a:gd name="T1" fmla="*/ 0 h 14"/>
                  <a:gd name="T2" fmla="*/ 0 w 71"/>
                  <a:gd name="T3" fmla="*/ 12 h 14"/>
                  <a:gd name="T4" fmla="*/ 2 w 71"/>
                  <a:gd name="T5" fmla="*/ 14 h 14"/>
                  <a:gd name="T6" fmla="*/ 71 w 71"/>
                  <a:gd name="T7" fmla="*/ 2 h 14"/>
                  <a:gd name="T8" fmla="*/ 71 w 7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4">
                    <a:moveTo>
                      <a:pt x="71" y="0"/>
                    </a:moveTo>
                    <a:lnTo>
                      <a:pt x="0" y="12"/>
                    </a:lnTo>
                    <a:lnTo>
                      <a:pt x="2" y="14"/>
                    </a:lnTo>
                    <a:lnTo>
                      <a:pt x="71" y="2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1" name="iṧľïḓe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1899" y="1476"/>
                <a:ext cx="71" cy="14"/>
              </a:xfrm>
              <a:custGeom>
                <a:avLst/>
                <a:gdLst>
                  <a:gd name="T0" fmla="*/ 71 w 71"/>
                  <a:gd name="T1" fmla="*/ 0 h 14"/>
                  <a:gd name="T2" fmla="*/ 0 w 71"/>
                  <a:gd name="T3" fmla="*/ 12 h 14"/>
                  <a:gd name="T4" fmla="*/ 2 w 71"/>
                  <a:gd name="T5" fmla="*/ 14 h 14"/>
                  <a:gd name="T6" fmla="*/ 71 w 71"/>
                  <a:gd name="T7" fmla="*/ 2 h 14"/>
                  <a:gd name="T8" fmla="*/ 71 w 7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4">
                    <a:moveTo>
                      <a:pt x="71" y="0"/>
                    </a:moveTo>
                    <a:lnTo>
                      <a:pt x="0" y="12"/>
                    </a:lnTo>
                    <a:lnTo>
                      <a:pt x="2" y="14"/>
                    </a:lnTo>
                    <a:lnTo>
                      <a:pt x="71" y="2"/>
                    </a:lnTo>
                    <a:lnTo>
                      <a:pt x="7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2" name="íşḻïḍè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1552" y="1490"/>
                <a:ext cx="342" cy="67"/>
              </a:xfrm>
              <a:custGeom>
                <a:avLst/>
                <a:gdLst>
                  <a:gd name="T0" fmla="*/ 164 w 164"/>
                  <a:gd name="T1" fmla="*/ 0 h 32"/>
                  <a:gd name="T2" fmla="*/ 2 w 164"/>
                  <a:gd name="T3" fmla="*/ 31 h 32"/>
                  <a:gd name="T4" fmla="*/ 0 w 164"/>
                  <a:gd name="T5" fmla="*/ 31 h 32"/>
                  <a:gd name="T6" fmla="*/ 0 w 164"/>
                  <a:gd name="T7" fmla="*/ 32 h 32"/>
                  <a:gd name="T8" fmla="*/ 1 w 164"/>
                  <a:gd name="T9" fmla="*/ 32 h 32"/>
                  <a:gd name="T10" fmla="*/ 164 w 164"/>
                  <a:gd name="T11" fmla="*/ 1 h 32"/>
                  <a:gd name="T12" fmla="*/ 164 w 16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32">
                    <a:moveTo>
                      <a:pt x="164" y="0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64" y="1"/>
                      <a:pt x="164" y="1"/>
                      <a:pt x="164" y="1"/>
                    </a:cubicBezTo>
                    <a:cubicBezTo>
                      <a:pt x="164" y="1"/>
                      <a:pt x="164" y="0"/>
                      <a:pt x="16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3" name="isľíḋè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1894" y="1488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4" name="isḻîḍe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1552" y="1555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5" name="ïŝ1íďê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2070" y="145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6" name="îṥḻïde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1882" y="986"/>
                <a:ext cx="100" cy="242"/>
              </a:xfrm>
              <a:custGeom>
                <a:avLst/>
                <a:gdLst>
                  <a:gd name="T0" fmla="*/ 31 w 48"/>
                  <a:gd name="T1" fmla="*/ 78 h 116"/>
                  <a:gd name="T2" fmla="*/ 47 w 48"/>
                  <a:gd name="T3" fmla="*/ 116 h 116"/>
                  <a:gd name="T4" fmla="*/ 48 w 48"/>
                  <a:gd name="T5" fmla="*/ 115 h 116"/>
                  <a:gd name="T6" fmla="*/ 32 w 48"/>
                  <a:gd name="T7" fmla="*/ 78 h 116"/>
                  <a:gd name="T8" fmla="*/ 31 w 48"/>
                  <a:gd name="T9" fmla="*/ 78 h 116"/>
                  <a:gd name="T10" fmla="*/ 0 w 48"/>
                  <a:gd name="T11" fmla="*/ 0 h 116"/>
                  <a:gd name="T12" fmla="*/ 0 w 48"/>
                  <a:gd name="T13" fmla="*/ 0 h 116"/>
                  <a:gd name="T14" fmla="*/ 0 w 48"/>
                  <a:gd name="T15" fmla="*/ 0 h 116"/>
                  <a:gd name="T16" fmla="*/ 3 w 48"/>
                  <a:gd name="T17" fmla="*/ 11 h 116"/>
                  <a:gd name="T18" fmla="*/ 30 w 48"/>
                  <a:gd name="T19" fmla="*/ 77 h 116"/>
                  <a:gd name="T20" fmla="*/ 32 w 48"/>
                  <a:gd name="T21" fmla="*/ 77 h 116"/>
                  <a:gd name="T22" fmla="*/ 0 w 48"/>
                  <a:gd name="T2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116">
                    <a:moveTo>
                      <a:pt x="31" y="78"/>
                    </a:move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8" y="115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1" y="7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7" name="i$liḓê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1980" y="1226"/>
                <a:ext cx="29" cy="66"/>
              </a:xfrm>
              <a:custGeom>
                <a:avLst/>
                <a:gdLst>
                  <a:gd name="T0" fmla="*/ 1 w 14"/>
                  <a:gd name="T1" fmla="*/ 0 h 32"/>
                  <a:gd name="T2" fmla="*/ 0 w 14"/>
                  <a:gd name="T3" fmla="*/ 1 h 32"/>
                  <a:gd name="T4" fmla="*/ 13 w 14"/>
                  <a:gd name="T5" fmla="*/ 32 h 32"/>
                  <a:gd name="T6" fmla="*/ 14 w 14"/>
                  <a:gd name="T7" fmla="*/ 31 h 32"/>
                  <a:gd name="T8" fmla="*/ 1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8" name="íSḻíḑe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2009" y="1301"/>
                <a:ext cx="21" cy="39"/>
              </a:xfrm>
              <a:custGeom>
                <a:avLst/>
                <a:gdLst>
                  <a:gd name="T0" fmla="*/ 2 w 10"/>
                  <a:gd name="T1" fmla="*/ 0 h 19"/>
                  <a:gd name="T2" fmla="*/ 0 w 10"/>
                  <a:gd name="T3" fmla="*/ 0 h 19"/>
                  <a:gd name="T4" fmla="*/ 8 w 10"/>
                  <a:gd name="T5" fmla="*/ 18 h 19"/>
                  <a:gd name="T6" fmla="*/ 10 w 10"/>
                  <a:gd name="T7" fmla="*/ 19 h 19"/>
                  <a:gd name="T8" fmla="*/ 2 w 1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9" name="îsḻîḓe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2007" y="1292"/>
                <a:ext cx="6" cy="9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1 w 3"/>
                  <a:gd name="T5" fmla="*/ 4 h 4"/>
                  <a:gd name="T6" fmla="*/ 3 w 3"/>
                  <a:gd name="T7" fmla="*/ 4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0" name="iṣlíďe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2028" y="1342"/>
                <a:ext cx="13" cy="23"/>
              </a:xfrm>
              <a:custGeom>
                <a:avLst/>
                <a:gdLst>
                  <a:gd name="T0" fmla="*/ 0 w 6"/>
                  <a:gd name="T1" fmla="*/ 0 h 11"/>
                  <a:gd name="T2" fmla="*/ 4 w 6"/>
                  <a:gd name="T3" fmla="*/ 11 h 11"/>
                  <a:gd name="T4" fmla="*/ 6 w 6"/>
                  <a:gd name="T5" fmla="*/ 11 h 11"/>
                  <a:gd name="T6" fmla="*/ 2 w 6"/>
                  <a:gd name="T7" fmla="*/ 1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1" name="ïşḻïḋê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2036" y="1365"/>
                <a:ext cx="40" cy="86"/>
              </a:xfrm>
              <a:custGeom>
                <a:avLst/>
                <a:gdLst>
                  <a:gd name="T0" fmla="*/ 0 w 19"/>
                  <a:gd name="T1" fmla="*/ 0 h 41"/>
                  <a:gd name="T2" fmla="*/ 16 w 19"/>
                  <a:gd name="T3" fmla="*/ 37 h 41"/>
                  <a:gd name="T4" fmla="*/ 18 w 19"/>
                  <a:gd name="T5" fmla="*/ 41 h 41"/>
                  <a:gd name="T6" fmla="*/ 19 w 19"/>
                  <a:gd name="T7" fmla="*/ 41 h 41"/>
                  <a:gd name="T8" fmla="*/ 2 w 19"/>
                  <a:gd name="T9" fmla="*/ 0 h 41"/>
                  <a:gd name="T10" fmla="*/ 0 w 19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2" name="íś1íḋe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2007" y="1290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0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3" name="isľïdè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2007" y="1290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0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4" name="iṡliďê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1880" y="986"/>
                <a:ext cx="8" cy="23"/>
              </a:xfrm>
              <a:custGeom>
                <a:avLst/>
                <a:gdLst>
                  <a:gd name="T0" fmla="*/ 1 w 4"/>
                  <a:gd name="T1" fmla="*/ 0 h 11"/>
                  <a:gd name="T2" fmla="*/ 0 w 4"/>
                  <a:gd name="T3" fmla="*/ 0 h 11"/>
                  <a:gd name="T4" fmla="*/ 4 w 4"/>
                  <a:gd name="T5" fmla="*/ 11 h 11"/>
                  <a:gd name="T6" fmla="*/ 1 w 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5" name="isḷîḓè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2070" y="1443"/>
                <a:ext cx="4" cy="8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1 w 2"/>
                  <a:gd name="T5" fmla="*/ 4 h 4"/>
                  <a:gd name="T6" fmla="*/ 1 w 2"/>
                  <a:gd name="T7" fmla="*/ 4 h 4"/>
                  <a:gd name="T8" fmla="*/ 2 w 2"/>
                  <a:gd name="T9" fmla="*/ 4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6" name="îŝlidê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2078" y="1461"/>
                <a:ext cx="69" cy="134"/>
              </a:xfrm>
              <a:custGeom>
                <a:avLst/>
                <a:gdLst>
                  <a:gd name="T0" fmla="*/ 1 w 33"/>
                  <a:gd name="T1" fmla="*/ 0 h 64"/>
                  <a:gd name="T2" fmla="*/ 1 w 33"/>
                  <a:gd name="T3" fmla="*/ 0 h 64"/>
                  <a:gd name="T4" fmla="*/ 0 w 33"/>
                  <a:gd name="T5" fmla="*/ 0 h 64"/>
                  <a:gd name="T6" fmla="*/ 32 w 33"/>
                  <a:gd name="T7" fmla="*/ 64 h 64"/>
                  <a:gd name="T8" fmla="*/ 33 w 33"/>
                  <a:gd name="T9" fmla="*/ 63 h 64"/>
                  <a:gd name="T10" fmla="*/ 1 w 33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6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7" name="ïṩḷide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2149" y="1597"/>
                <a:ext cx="75" cy="146"/>
              </a:xfrm>
              <a:custGeom>
                <a:avLst/>
                <a:gdLst>
                  <a:gd name="T0" fmla="*/ 0 w 36"/>
                  <a:gd name="T1" fmla="*/ 0 h 70"/>
                  <a:gd name="T2" fmla="*/ 0 w 36"/>
                  <a:gd name="T3" fmla="*/ 0 h 70"/>
                  <a:gd name="T4" fmla="*/ 0 w 36"/>
                  <a:gd name="T5" fmla="*/ 0 h 70"/>
                  <a:gd name="T6" fmla="*/ 0 w 36"/>
                  <a:gd name="T7" fmla="*/ 1 h 70"/>
                  <a:gd name="T8" fmla="*/ 17 w 36"/>
                  <a:gd name="T9" fmla="*/ 36 h 70"/>
                  <a:gd name="T10" fmla="*/ 36 w 36"/>
                  <a:gd name="T11" fmla="*/ 70 h 70"/>
                  <a:gd name="T12" fmla="*/ 36 w 36"/>
                  <a:gd name="T13" fmla="*/ 70 h 70"/>
                  <a:gd name="T14" fmla="*/ 1 w 36"/>
                  <a:gd name="T15" fmla="*/ 1 h 70"/>
                  <a:gd name="T16" fmla="*/ 0 w 36"/>
                  <a:gd name="T17" fmla="*/ 1 h 70"/>
                  <a:gd name="T18" fmla="*/ 0 w 36"/>
                  <a:gd name="T19" fmla="*/ 0 h 70"/>
                  <a:gd name="T20" fmla="*/ 0 w 36"/>
                  <a:gd name="T2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8" name="iśḻïḍé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2147" y="1597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1 w 2"/>
                  <a:gd name="T13" fmla="*/ 1 h 1"/>
                  <a:gd name="T14" fmla="*/ 1 w 2"/>
                  <a:gd name="T15" fmla="*/ 0 h 1"/>
                  <a:gd name="T16" fmla="*/ 1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9" name="ïsļïḋé"/>
              <p:cNvSpPr/>
              <p:nvPr>
                <p:custDataLst>
                  <p:tags r:id="rId131"/>
                </p:custDataLst>
              </p:nvPr>
            </p:nvSpPr>
            <p:spPr bwMode="auto">
              <a:xfrm>
                <a:off x="2185" y="1672"/>
                <a:ext cx="39" cy="71"/>
              </a:xfrm>
              <a:custGeom>
                <a:avLst/>
                <a:gdLst>
                  <a:gd name="T0" fmla="*/ 0 w 19"/>
                  <a:gd name="T1" fmla="*/ 0 h 34"/>
                  <a:gd name="T2" fmla="*/ 18 w 19"/>
                  <a:gd name="T3" fmla="*/ 34 h 34"/>
                  <a:gd name="T4" fmla="*/ 18 w 19"/>
                  <a:gd name="T5" fmla="*/ 34 h 34"/>
                  <a:gd name="T6" fmla="*/ 19 w 19"/>
                  <a:gd name="T7" fmla="*/ 34 h 34"/>
                  <a:gd name="T8" fmla="*/ 0 w 19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4">
                    <a:moveTo>
                      <a:pt x="0" y="0"/>
                    </a:move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0" name="ïş1iďe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2070" y="1461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1" name="iṧļîḑé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1963" y="1603"/>
                <a:ext cx="25" cy="35"/>
              </a:xfrm>
              <a:custGeom>
                <a:avLst/>
                <a:gdLst>
                  <a:gd name="T0" fmla="*/ 12 w 12"/>
                  <a:gd name="T1" fmla="*/ 0 h 17"/>
                  <a:gd name="T2" fmla="*/ 10 w 12"/>
                  <a:gd name="T3" fmla="*/ 0 h 17"/>
                  <a:gd name="T4" fmla="*/ 0 w 12"/>
                  <a:gd name="T5" fmla="*/ 16 h 17"/>
                  <a:gd name="T6" fmla="*/ 1 w 12"/>
                  <a:gd name="T7" fmla="*/ 17 h 17"/>
                  <a:gd name="T8" fmla="*/ 12 w 1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2" name="ïşḻîdé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1984" y="1465"/>
                <a:ext cx="86" cy="138"/>
              </a:xfrm>
              <a:custGeom>
                <a:avLst/>
                <a:gdLst>
                  <a:gd name="T0" fmla="*/ 40 w 41"/>
                  <a:gd name="T1" fmla="*/ 0 h 66"/>
                  <a:gd name="T2" fmla="*/ 0 w 41"/>
                  <a:gd name="T3" fmla="*/ 66 h 66"/>
                  <a:gd name="T4" fmla="*/ 2 w 41"/>
                  <a:gd name="T5" fmla="*/ 66 h 66"/>
                  <a:gd name="T6" fmla="*/ 41 w 41"/>
                  <a:gd name="T7" fmla="*/ 2 h 66"/>
                  <a:gd name="T8" fmla="*/ 40 w 41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6">
                    <a:moveTo>
                      <a:pt x="40" y="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" y="66"/>
                      <a:pt x="2" y="6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3" name="îSlïďé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2068" y="1463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0 w 4"/>
                  <a:gd name="T3" fmla="*/ 2 h 7"/>
                  <a:gd name="T4" fmla="*/ 2 w 4"/>
                  <a:gd name="T5" fmla="*/ 7 h 7"/>
                  <a:gd name="T6" fmla="*/ 4 w 4"/>
                  <a:gd name="T7" fmla="*/ 2 h 7"/>
                  <a:gd name="T8" fmla="*/ 2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4" name="ïsļiḓé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2068" y="1463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0 w 4"/>
                  <a:gd name="T3" fmla="*/ 2 h 7"/>
                  <a:gd name="T4" fmla="*/ 2 w 4"/>
                  <a:gd name="T5" fmla="*/ 7 h 7"/>
                  <a:gd name="T6" fmla="*/ 4 w 4"/>
                  <a:gd name="T7" fmla="*/ 2 h 7"/>
                  <a:gd name="T8" fmla="*/ 2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5" name="ïšľîḋe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2072" y="145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6" name="îšľîďè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1698" y="1643"/>
                <a:ext cx="257" cy="106"/>
              </a:xfrm>
              <a:custGeom>
                <a:avLst/>
                <a:gdLst>
                  <a:gd name="T0" fmla="*/ 0 w 123"/>
                  <a:gd name="T1" fmla="*/ 50 h 51"/>
                  <a:gd name="T2" fmla="*/ 0 w 123"/>
                  <a:gd name="T3" fmla="*/ 50 h 51"/>
                  <a:gd name="T4" fmla="*/ 0 w 123"/>
                  <a:gd name="T5" fmla="*/ 51 h 51"/>
                  <a:gd name="T6" fmla="*/ 0 w 123"/>
                  <a:gd name="T7" fmla="*/ 51 h 51"/>
                  <a:gd name="T8" fmla="*/ 0 w 123"/>
                  <a:gd name="T9" fmla="*/ 50 h 51"/>
                  <a:gd name="T10" fmla="*/ 123 w 123"/>
                  <a:gd name="T11" fmla="*/ 0 h 51"/>
                  <a:gd name="T12" fmla="*/ 21 w 123"/>
                  <a:gd name="T13" fmla="*/ 41 h 51"/>
                  <a:gd name="T14" fmla="*/ 21 w 123"/>
                  <a:gd name="T15" fmla="*/ 42 h 51"/>
                  <a:gd name="T16" fmla="*/ 123 w 123"/>
                  <a:gd name="T17" fmla="*/ 0 h 51"/>
                  <a:gd name="T18" fmla="*/ 123 w 12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51">
                    <a:moveTo>
                      <a:pt x="0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0"/>
                      <a:pt x="0" y="50"/>
                      <a:pt x="0" y="50"/>
                    </a:cubicBezTo>
                    <a:moveTo>
                      <a:pt x="123" y="0"/>
                    </a:move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2"/>
                      <a:pt x="21" y="42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7" name="îṥḷíďé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1682" y="1728"/>
                <a:ext cx="60" cy="27"/>
              </a:xfrm>
              <a:custGeom>
                <a:avLst/>
                <a:gdLst>
                  <a:gd name="T0" fmla="*/ 8 w 29"/>
                  <a:gd name="T1" fmla="*/ 9 h 13"/>
                  <a:gd name="T2" fmla="*/ 3 w 29"/>
                  <a:gd name="T3" fmla="*/ 11 h 13"/>
                  <a:gd name="T4" fmla="*/ 0 w 29"/>
                  <a:gd name="T5" fmla="*/ 12 h 13"/>
                  <a:gd name="T6" fmla="*/ 0 w 29"/>
                  <a:gd name="T7" fmla="*/ 13 h 13"/>
                  <a:gd name="T8" fmla="*/ 8 w 29"/>
                  <a:gd name="T9" fmla="*/ 10 h 13"/>
                  <a:gd name="T10" fmla="*/ 8 w 29"/>
                  <a:gd name="T11" fmla="*/ 9 h 13"/>
                  <a:gd name="T12" fmla="*/ 29 w 29"/>
                  <a:gd name="T13" fmla="*/ 0 h 13"/>
                  <a:gd name="T14" fmla="*/ 8 w 29"/>
                  <a:gd name="T15" fmla="*/ 9 h 13"/>
                  <a:gd name="T16" fmla="*/ 8 w 29"/>
                  <a:gd name="T17" fmla="*/ 10 h 13"/>
                  <a:gd name="T18" fmla="*/ 29 w 29"/>
                  <a:gd name="T19" fmla="*/ 1 h 13"/>
                  <a:gd name="T20" fmla="*/ 29 w 29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3">
                    <a:moveTo>
                      <a:pt x="8" y="9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moveTo>
                      <a:pt x="29" y="0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8" name="îś1ïḋe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1682" y="1751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0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9" name="íş1ídê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1978" y="13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0" name="íSḻïḑé"/>
              <p:cNvSpPr/>
              <p:nvPr>
                <p:custDataLst>
                  <p:tags r:id="rId142"/>
                </p:custDataLst>
              </p:nvPr>
            </p:nvSpPr>
            <p:spPr bwMode="auto">
              <a:xfrm>
                <a:off x="1978" y="13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1" name="i$ļïďe"/>
              <p:cNvSpPr/>
              <p:nvPr>
                <p:custDataLst>
                  <p:tags r:id="rId143"/>
                </p:custDataLst>
              </p:nvPr>
            </p:nvSpPr>
            <p:spPr bwMode="auto">
              <a:xfrm>
                <a:off x="1978" y="1311"/>
                <a:ext cx="6" cy="48"/>
              </a:xfrm>
              <a:custGeom>
                <a:avLst/>
                <a:gdLst>
                  <a:gd name="T0" fmla="*/ 1 w 3"/>
                  <a:gd name="T1" fmla="*/ 0 h 23"/>
                  <a:gd name="T2" fmla="*/ 0 w 3"/>
                  <a:gd name="T3" fmla="*/ 23 h 23"/>
                  <a:gd name="T4" fmla="*/ 1 w 3"/>
                  <a:gd name="T5" fmla="*/ 22 h 23"/>
                  <a:gd name="T6" fmla="*/ 3 w 3"/>
                  <a:gd name="T7" fmla="*/ 1 h 23"/>
                  <a:gd name="T8" fmla="*/ 2 w 3"/>
                  <a:gd name="T9" fmla="*/ 1 h 23"/>
                  <a:gd name="T10" fmla="*/ 1 w 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3">
                    <a:moveTo>
                      <a:pt x="1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2" name="išliḋè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1976" y="1363"/>
                <a:ext cx="4" cy="11"/>
              </a:xfrm>
              <a:custGeom>
                <a:avLst/>
                <a:gdLst>
                  <a:gd name="T0" fmla="*/ 1 w 2"/>
                  <a:gd name="T1" fmla="*/ 0 h 5"/>
                  <a:gd name="T2" fmla="*/ 0 w 2"/>
                  <a:gd name="T3" fmla="*/ 5 h 5"/>
                  <a:gd name="T4" fmla="*/ 1 w 2"/>
                  <a:gd name="T5" fmla="*/ 5 h 5"/>
                  <a:gd name="T6" fmla="*/ 2 w 2"/>
                  <a:gd name="T7" fmla="*/ 5 h 5"/>
                  <a:gd name="T8" fmla="*/ 2 w 2"/>
                  <a:gd name="T9" fmla="*/ 1 h 5"/>
                  <a:gd name="T10" fmla="*/ 1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3" name="ïŝliḍè"/>
              <p:cNvSpPr/>
              <p:nvPr>
                <p:custDataLst>
                  <p:tags r:id="rId145"/>
                </p:custDataLst>
              </p:nvPr>
            </p:nvSpPr>
            <p:spPr bwMode="auto">
              <a:xfrm>
                <a:off x="1967" y="1374"/>
                <a:ext cx="13" cy="162"/>
              </a:xfrm>
              <a:custGeom>
                <a:avLst/>
                <a:gdLst>
                  <a:gd name="T0" fmla="*/ 3 w 6"/>
                  <a:gd name="T1" fmla="*/ 50 h 78"/>
                  <a:gd name="T2" fmla="*/ 1 w 6"/>
                  <a:gd name="T3" fmla="*/ 50 h 78"/>
                  <a:gd name="T4" fmla="*/ 0 w 6"/>
                  <a:gd name="T5" fmla="*/ 78 h 78"/>
                  <a:gd name="T6" fmla="*/ 1 w 6"/>
                  <a:gd name="T7" fmla="*/ 77 h 78"/>
                  <a:gd name="T8" fmla="*/ 3 w 6"/>
                  <a:gd name="T9" fmla="*/ 50 h 78"/>
                  <a:gd name="T10" fmla="*/ 5 w 6"/>
                  <a:gd name="T11" fmla="*/ 0 h 78"/>
                  <a:gd name="T12" fmla="*/ 4 w 6"/>
                  <a:gd name="T13" fmla="*/ 0 h 78"/>
                  <a:gd name="T14" fmla="*/ 1 w 6"/>
                  <a:gd name="T15" fmla="*/ 49 h 78"/>
                  <a:gd name="T16" fmla="*/ 3 w 6"/>
                  <a:gd name="T17" fmla="*/ 48 h 78"/>
                  <a:gd name="T18" fmla="*/ 6 w 6"/>
                  <a:gd name="T19" fmla="*/ 0 h 78"/>
                  <a:gd name="T20" fmla="*/ 5 w 6"/>
                  <a:gd name="T2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8">
                    <a:moveTo>
                      <a:pt x="3" y="50"/>
                    </a:moveTo>
                    <a:cubicBezTo>
                      <a:pt x="1" y="50"/>
                      <a:pt x="1" y="50"/>
                      <a:pt x="1" y="5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3" y="50"/>
                      <a:pt x="3" y="50"/>
                      <a:pt x="3" y="50"/>
                    </a:cubicBezTo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4" name="îSļíḍè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1961" y="1605"/>
                <a:ext cx="4" cy="31"/>
              </a:xfrm>
              <a:custGeom>
                <a:avLst/>
                <a:gdLst>
                  <a:gd name="T0" fmla="*/ 2 w 2"/>
                  <a:gd name="T1" fmla="*/ 0 h 15"/>
                  <a:gd name="T2" fmla="*/ 0 w 2"/>
                  <a:gd name="T3" fmla="*/ 1 h 15"/>
                  <a:gd name="T4" fmla="*/ 0 w 2"/>
                  <a:gd name="T5" fmla="*/ 15 h 15"/>
                  <a:gd name="T6" fmla="*/ 0 w 2"/>
                  <a:gd name="T7" fmla="*/ 15 h 15"/>
                  <a:gd name="T8" fmla="*/ 1 w 2"/>
                  <a:gd name="T9" fmla="*/ 15 h 15"/>
                  <a:gd name="T10" fmla="*/ 2 w 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5">
                    <a:moveTo>
                      <a:pt x="2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1" y="15"/>
                      <a:pt x="1" y="1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5" name="i$ḷîḋê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1961" y="1538"/>
                <a:ext cx="9" cy="69"/>
              </a:xfrm>
              <a:custGeom>
                <a:avLst/>
                <a:gdLst>
                  <a:gd name="T0" fmla="*/ 4 w 4"/>
                  <a:gd name="T1" fmla="*/ 0 h 33"/>
                  <a:gd name="T2" fmla="*/ 2 w 4"/>
                  <a:gd name="T3" fmla="*/ 1 h 33"/>
                  <a:gd name="T4" fmla="*/ 0 w 4"/>
                  <a:gd name="T5" fmla="*/ 33 h 33"/>
                  <a:gd name="T6" fmla="*/ 2 w 4"/>
                  <a:gd name="T7" fmla="*/ 32 h 33"/>
                  <a:gd name="T8" fmla="*/ 4 w 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3">
                    <a:moveTo>
                      <a:pt x="4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6" name="íṧḻïḋê"/>
              <p:cNvSpPr/>
              <p:nvPr>
                <p:custDataLst>
                  <p:tags r:id="rId148"/>
                </p:custDataLst>
              </p:nvPr>
            </p:nvSpPr>
            <p:spPr bwMode="auto">
              <a:xfrm>
                <a:off x="1965" y="1534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2 w 5"/>
                  <a:gd name="T3" fmla="*/ 2 h 6"/>
                  <a:gd name="T4" fmla="*/ 0 w 5"/>
                  <a:gd name="T5" fmla="*/ 6 h 6"/>
                  <a:gd name="T6" fmla="*/ 5 w 5"/>
                  <a:gd name="T7" fmla="*/ 4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5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7" name="ïṧľïḓè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1965" y="1534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2 w 5"/>
                  <a:gd name="T3" fmla="*/ 2 h 6"/>
                  <a:gd name="T4" fmla="*/ 0 w 5"/>
                  <a:gd name="T5" fmla="*/ 6 h 6"/>
                  <a:gd name="T6" fmla="*/ 5 w 5"/>
                  <a:gd name="T7" fmla="*/ 4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5" y="4"/>
                    </a:lnTo>
                    <a:lnTo>
                      <a:pt x="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8" name="ïśļïḑè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1970" y="1474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2 h 4"/>
                  <a:gd name="T4" fmla="*/ 0 w 4"/>
                  <a:gd name="T5" fmla="*/ 4 h 4"/>
                  <a:gd name="T6" fmla="*/ 4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9" name="îṡḷîḍé"/>
              <p:cNvSpPr/>
              <p:nvPr>
                <p:custDataLst>
                  <p:tags r:id="rId151"/>
                </p:custDataLst>
              </p:nvPr>
            </p:nvSpPr>
            <p:spPr bwMode="auto">
              <a:xfrm>
                <a:off x="1970" y="1474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2 h 4"/>
                  <a:gd name="T4" fmla="*/ 0 w 4"/>
                  <a:gd name="T5" fmla="*/ 4 h 4"/>
                  <a:gd name="T6" fmla="*/ 4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0" name="iŝḻiďé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1794" y="1647"/>
                <a:ext cx="165" cy="340"/>
              </a:xfrm>
              <a:custGeom>
                <a:avLst/>
                <a:gdLst>
                  <a:gd name="T0" fmla="*/ 55 w 79"/>
                  <a:gd name="T1" fmla="*/ 51 h 163"/>
                  <a:gd name="T2" fmla="*/ 54 w 79"/>
                  <a:gd name="T3" fmla="*/ 51 h 163"/>
                  <a:gd name="T4" fmla="*/ 0 w 79"/>
                  <a:gd name="T5" fmla="*/ 163 h 163"/>
                  <a:gd name="T6" fmla="*/ 1 w 79"/>
                  <a:gd name="T7" fmla="*/ 163 h 163"/>
                  <a:gd name="T8" fmla="*/ 55 w 79"/>
                  <a:gd name="T9" fmla="*/ 51 h 163"/>
                  <a:gd name="T10" fmla="*/ 78 w 79"/>
                  <a:gd name="T11" fmla="*/ 0 h 163"/>
                  <a:gd name="T12" fmla="*/ 54 w 79"/>
                  <a:gd name="T13" fmla="*/ 50 h 163"/>
                  <a:gd name="T14" fmla="*/ 56 w 79"/>
                  <a:gd name="T15" fmla="*/ 50 h 163"/>
                  <a:gd name="T16" fmla="*/ 79 w 79"/>
                  <a:gd name="T17" fmla="*/ 0 h 163"/>
                  <a:gd name="T18" fmla="*/ 78 w 79"/>
                  <a:gd name="T1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63">
                    <a:moveTo>
                      <a:pt x="55" y="51"/>
                    </a:moveTo>
                    <a:cubicBezTo>
                      <a:pt x="54" y="51"/>
                      <a:pt x="54" y="51"/>
                      <a:pt x="54" y="51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3"/>
                      <a:pt x="1" y="163"/>
                      <a:pt x="1" y="163"/>
                    </a:cubicBezTo>
                    <a:cubicBezTo>
                      <a:pt x="55" y="51"/>
                      <a:pt x="55" y="51"/>
                      <a:pt x="55" y="51"/>
                    </a:cubicBezTo>
                    <a:moveTo>
                      <a:pt x="78" y="0"/>
                    </a:moveTo>
                    <a:cubicBezTo>
                      <a:pt x="54" y="50"/>
                      <a:pt x="54" y="50"/>
                      <a:pt x="54" y="50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" name="íṩļíḓé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1907" y="1751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0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2" name="íSļídé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1907" y="1751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0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3" name="iŝliḍe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1552" y="1557"/>
                <a:ext cx="403" cy="86"/>
              </a:xfrm>
              <a:custGeom>
                <a:avLst/>
                <a:gdLst>
                  <a:gd name="T0" fmla="*/ 148 w 193"/>
                  <a:gd name="T1" fmla="*/ 30 h 41"/>
                  <a:gd name="T2" fmla="*/ 146 w 193"/>
                  <a:gd name="T3" fmla="*/ 31 h 41"/>
                  <a:gd name="T4" fmla="*/ 193 w 193"/>
                  <a:gd name="T5" fmla="*/ 41 h 41"/>
                  <a:gd name="T6" fmla="*/ 193 w 193"/>
                  <a:gd name="T7" fmla="*/ 40 h 41"/>
                  <a:gd name="T8" fmla="*/ 193 w 193"/>
                  <a:gd name="T9" fmla="*/ 40 h 41"/>
                  <a:gd name="T10" fmla="*/ 193 w 193"/>
                  <a:gd name="T11" fmla="*/ 40 h 41"/>
                  <a:gd name="T12" fmla="*/ 193 w 193"/>
                  <a:gd name="T13" fmla="*/ 40 h 41"/>
                  <a:gd name="T14" fmla="*/ 193 w 193"/>
                  <a:gd name="T15" fmla="*/ 40 h 41"/>
                  <a:gd name="T16" fmla="*/ 193 w 193"/>
                  <a:gd name="T17" fmla="*/ 40 h 41"/>
                  <a:gd name="T18" fmla="*/ 193 w 193"/>
                  <a:gd name="T19" fmla="*/ 40 h 41"/>
                  <a:gd name="T20" fmla="*/ 193 w 193"/>
                  <a:gd name="T21" fmla="*/ 40 h 41"/>
                  <a:gd name="T22" fmla="*/ 193 w 193"/>
                  <a:gd name="T23" fmla="*/ 39 h 41"/>
                  <a:gd name="T24" fmla="*/ 148 w 193"/>
                  <a:gd name="T25" fmla="*/ 30 h 41"/>
                  <a:gd name="T26" fmla="*/ 1 w 193"/>
                  <a:gd name="T27" fmla="*/ 0 h 41"/>
                  <a:gd name="T28" fmla="*/ 0 w 193"/>
                  <a:gd name="T29" fmla="*/ 0 h 41"/>
                  <a:gd name="T30" fmla="*/ 0 w 193"/>
                  <a:gd name="T31" fmla="*/ 0 h 41"/>
                  <a:gd name="T32" fmla="*/ 0 w 193"/>
                  <a:gd name="T33" fmla="*/ 0 h 41"/>
                  <a:gd name="T34" fmla="*/ 0 w 193"/>
                  <a:gd name="T35" fmla="*/ 0 h 41"/>
                  <a:gd name="T36" fmla="*/ 0 w 193"/>
                  <a:gd name="T37" fmla="*/ 0 h 41"/>
                  <a:gd name="T38" fmla="*/ 0 w 193"/>
                  <a:gd name="T39" fmla="*/ 0 h 41"/>
                  <a:gd name="T40" fmla="*/ 0 w 193"/>
                  <a:gd name="T41" fmla="*/ 0 h 41"/>
                  <a:gd name="T42" fmla="*/ 0 w 193"/>
                  <a:gd name="T43" fmla="*/ 0 h 41"/>
                  <a:gd name="T44" fmla="*/ 0 w 193"/>
                  <a:gd name="T45" fmla="*/ 1 h 41"/>
                  <a:gd name="T46" fmla="*/ 144 w 193"/>
                  <a:gd name="T47" fmla="*/ 31 h 41"/>
                  <a:gd name="T48" fmla="*/ 146 w 193"/>
                  <a:gd name="T49" fmla="*/ 30 h 41"/>
                  <a:gd name="T50" fmla="*/ 1 w 193"/>
                  <a:gd name="T5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3" h="41">
                    <a:moveTo>
                      <a:pt x="148" y="30"/>
                    </a:moveTo>
                    <a:cubicBezTo>
                      <a:pt x="146" y="31"/>
                      <a:pt x="146" y="31"/>
                      <a:pt x="146" y="31"/>
                    </a:cubicBezTo>
                    <a:cubicBezTo>
                      <a:pt x="193" y="41"/>
                      <a:pt x="193" y="41"/>
                      <a:pt x="193" y="41"/>
                    </a:cubicBezTo>
                    <a:cubicBezTo>
                      <a:pt x="193" y="41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39"/>
                    </a:cubicBezTo>
                    <a:cubicBezTo>
                      <a:pt x="148" y="30"/>
                      <a:pt x="148" y="30"/>
                      <a:pt x="148" y="3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4" name="ï$ḷiďê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1853" y="1620"/>
                <a:ext cx="8" cy="2"/>
              </a:xfrm>
              <a:custGeom>
                <a:avLst/>
                <a:gdLst>
                  <a:gd name="T0" fmla="*/ 4 w 8"/>
                  <a:gd name="T1" fmla="*/ 0 h 2"/>
                  <a:gd name="T2" fmla="*/ 0 w 8"/>
                  <a:gd name="T3" fmla="*/ 2 h 2"/>
                  <a:gd name="T4" fmla="*/ 4 w 8"/>
                  <a:gd name="T5" fmla="*/ 2 h 2"/>
                  <a:gd name="T6" fmla="*/ 8 w 8"/>
                  <a:gd name="T7" fmla="*/ 0 h 2"/>
                  <a:gd name="T8" fmla="*/ 4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5" name="iṧľíḓè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1853" y="1620"/>
                <a:ext cx="8" cy="2"/>
              </a:xfrm>
              <a:custGeom>
                <a:avLst/>
                <a:gdLst>
                  <a:gd name="T0" fmla="*/ 4 w 8"/>
                  <a:gd name="T1" fmla="*/ 0 h 2"/>
                  <a:gd name="T2" fmla="*/ 0 w 8"/>
                  <a:gd name="T3" fmla="*/ 2 h 2"/>
                  <a:gd name="T4" fmla="*/ 4 w 8"/>
                  <a:gd name="T5" fmla="*/ 2 h 2"/>
                  <a:gd name="T6" fmla="*/ 8 w 8"/>
                  <a:gd name="T7" fmla="*/ 0 h 2"/>
                  <a:gd name="T8" fmla="*/ 4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6" name="ïŝḻïḍè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1552" y="155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7" name="îṣļiḍé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1967" y="1643"/>
                <a:ext cx="253" cy="104"/>
              </a:xfrm>
              <a:custGeom>
                <a:avLst/>
                <a:gdLst>
                  <a:gd name="T0" fmla="*/ 66 w 121"/>
                  <a:gd name="T1" fmla="*/ 26 h 50"/>
                  <a:gd name="T2" fmla="*/ 65 w 121"/>
                  <a:gd name="T3" fmla="*/ 28 h 50"/>
                  <a:gd name="T4" fmla="*/ 120 w 121"/>
                  <a:gd name="T5" fmla="*/ 50 h 50"/>
                  <a:gd name="T6" fmla="*/ 121 w 121"/>
                  <a:gd name="T7" fmla="*/ 50 h 50"/>
                  <a:gd name="T8" fmla="*/ 121 w 121"/>
                  <a:gd name="T9" fmla="*/ 49 h 50"/>
                  <a:gd name="T10" fmla="*/ 66 w 121"/>
                  <a:gd name="T11" fmla="*/ 26 h 50"/>
                  <a:gd name="T12" fmla="*/ 0 w 121"/>
                  <a:gd name="T13" fmla="*/ 0 h 50"/>
                  <a:gd name="T14" fmla="*/ 0 w 121"/>
                  <a:gd name="T15" fmla="*/ 1 h 50"/>
                  <a:gd name="T16" fmla="*/ 24 w 121"/>
                  <a:gd name="T17" fmla="*/ 11 h 50"/>
                  <a:gd name="T18" fmla="*/ 24 w 121"/>
                  <a:gd name="T19" fmla="*/ 11 h 50"/>
                  <a:gd name="T20" fmla="*/ 24 w 121"/>
                  <a:gd name="T21" fmla="*/ 10 h 50"/>
                  <a:gd name="T22" fmla="*/ 0 w 121"/>
                  <a:gd name="T2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50">
                    <a:moveTo>
                      <a:pt x="66" y="26"/>
                    </a:moveTo>
                    <a:cubicBezTo>
                      <a:pt x="65" y="27"/>
                      <a:pt x="65" y="27"/>
                      <a:pt x="65" y="28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21" y="50"/>
                      <a:pt x="121" y="50"/>
                      <a:pt x="121" y="50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66" y="26"/>
                      <a:pt x="66" y="26"/>
                      <a:pt x="66" y="26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8" name="ïśliḑé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2018" y="1663"/>
                <a:ext cx="87" cy="38"/>
              </a:xfrm>
              <a:custGeom>
                <a:avLst/>
                <a:gdLst>
                  <a:gd name="T0" fmla="*/ 0 w 42"/>
                  <a:gd name="T1" fmla="*/ 0 h 18"/>
                  <a:gd name="T2" fmla="*/ 0 w 42"/>
                  <a:gd name="T3" fmla="*/ 1 h 18"/>
                  <a:gd name="T4" fmla="*/ 0 w 42"/>
                  <a:gd name="T5" fmla="*/ 1 h 18"/>
                  <a:gd name="T6" fmla="*/ 41 w 42"/>
                  <a:gd name="T7" fmla="*/ 18 h 18"/>
                  <a:gd name="T8" fmla="*/ 42 w 42"/>
                  <a:gd name="T9" fmla="*/ 16 h 18"/>
                  <a:gd name="T10" fmla="*/ 0 w 4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7"/>
                      <a:pt x="41" y="17"/>
                      <a:pt x="42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9" name="íşľïḍé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2218" y="174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0" name="ï$ľïdê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1755" y="1149"/>
                <a:ext cx="139" cy="333"/>
              </a:xfrm>
              <a:custGeom>
                <a:avLst/>
                <a:gdLst>
                  <a:gd name="T0" fmla="*/ 48 w 67"/>
                  <a:gd name="T1" fmla="*/ 112 h 160"/>
                  <a:gd name="T2" fmla="*/ 47 w 67"/>
                  <a:gd name="T3" fmla="*/ 113 h 160"/>
                  <a:gd name="T4" fmla="*/ 66 w 67"/>
                  <a:gd name="T5" fmla="*/ 160 h 160"/>
                  <a:gd name="T6" fmla="*/ 67 w 67"/>
                  <a:gd name="T7" fmla="*/ 159 h 160"/>
                  <a:gd name="T8" fmla="*/ 48 w 67"/>
                  <a:gd name="T9" fmla="*/ 112 h 160"/>
                  <a:gd name="T10" fmla="*/ 1 w 67"/>
                  <a:gd name="T11" fmla="*/ 0 h 160"/>
                  <a:gd name="T12" fmla="*/ 1 w 67"/>
                  <a:gd name="T13" fmla="*/ 0 h 160"/>
                  <a:gd name="T14" fmla="*/ 0 w 67"/>
                  <a:gd name="T15" fmla="*/ 1 h 160"/>
                  <a:gd name="T16" fmla="*/ 46 w 67"/>
                  <a:gd name="T17" fmla="*/ 111 h 160"/>
                  <a:gd name="T18" fmla="*/ 47 w 67"/>
                  <a:gd name="T19" fmla="*/ 111 h 160"/>
                  <a:gd name="T20" fmla="*/ 1 w 67"/>
                  <a:gd name="T21" fmla="*/ 0 h 160"/>
                  <a:gd name="T22" fmla="*/ 1 w 67"/>
                  <a:gd name="T2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160">
                    <a:moveTo>
                      <a:pt x="48" y="112"/>
                    </a:moveTo>
                    <a:cubicBezTo>
                      <a:pt x="47" y="113"/>
                      <a:pt x="47" y="113"/>
                      <a:pt x="47" y="113"/>
                    </a:cubicBezTo>
                    <a:cubicBezTo>
                      <a:pt x="66" y="160"/>
                      <a:pt x="66" y="160"/>
                      <a:pt x="66" y="160"/>
                    </a:cubicBezTo>
                    <a:cubicBezTo>
                      <a:pt x="67" y="160"/>
                      <a:pt x="67" y="160"/>
                      <a:pt x="67" y="159"/>
                    </a:cubicBezTo>
                    <a:cubicBezTo>
                      <a:pt x="48" y="112"/>
                      <a:pt x="48" y="112"/>
                      <a:pt x="48" y="11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1" name="iSliḍè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1892" y="1480"/>
                <a:ext cx="38" cy="86"/>
              </a:xfrm>
              <a:custGeom>
                <a:avLst/>
                <a:gdLst>
                  <a:gd name="T0" fmla="*/ 4 w 18"/>
                  <a:gd name="T1" fmla="*/ 5 h 41"/>
                  <a:gd name="T2" fmla="*/ 2 w 18"/>
                  <a:gd name="T3" fmla="*/ 6 h 41"/>
                  <a:gd name="T4" fmla="*/ 17 w 18"/>
                  <a:gd name="T5" fmla="*/ 41 h 41"/>
                  <a:gd name="T6" fmla="*/ 18 w 18"/>
                  <a:gd name="T7" fmla="*/ 40 h 41"/>
                  <a:gd name="T8" fmla="*/ 4 w 18"/>
                  <a:gd name="T9" fmla="*/ 5 h 41"/>
                  <a:gd name="T10" fmla="*/ 1 w 18"/>
                  <a:gd name="T11" fmla="*/ 0 h 41"/>
                  <a:gd name="T12" fmla="*/ 0 w 18"/>
                  <a:gd name="T13" fmla="*/ 1 h 41"/>
                  <a:gd name="T14" fmla="*/ 2 w 18"/>
                  <a:gd name="T15" fmla="*/ 4 h 41"/>
                  <a:gd name="T16" fmla="*/ 3 w 18"/>
                  <a:gd name="T17" fmla="*/ 4 h 41"/>
                  <a:gd name="T18" fmla="*/ 1 w 1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41">
                    <a:moveTo>
                      <a:pt x="4" y="5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" y="5"/>
                      <a:pt x="4" y="5"/>
                      <a:pt x="4" y="5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2" name="îślïḍé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1947" y="1609"/>
                <a:ext cx="14" cy="27"/>
              </a:xfrm>
              <a:custGeom>
                <a:avLst/>
                <a:gdLst>
                  <a:gd name="T0" fmla="*/ 1 w 7"/>
                  <a:gd name="T1" fmla="*/ 0 h 13"/>
                  <a:gd name="T2" fmla="*/ 0 w 7"/>
                  <a:gd name="T3" fmla="*/ 0 h 13"/>
                  <a:gd name="T4" fmla="*/ 5 w 7"/>
                  <a:gd name="T5" fmla="*/ 13 h 13"/>
                  <a:gd name="T6" fmla="*/ 5 w 7"/>
                  <a:gd name="T7" fmla="*/ 13 h 13"/>
                  <a:gd name="T8" fmla="*/ 7 w 7"/>
                  <a:gd name="T9" fmla="*/ 13 h 13"/>
                  <a:gd name="T10" fmla="*/ 1 w 7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3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3" name="íṣḻiḋé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1930" y="1568"/>
                <a:ext cx="19" cy="41"/>
              </a:xfrm>
              <a:custGeom>
                <a:avLst/>
                <a:gdLst>
                  <a:gd name="T0" fmla="*/ 1 w 9"/>
                  <a:gd name="T1" fmla="*/ 0 h 20"/>
                  <a:gd name="T2" fmla="*/ 0 w 9"/>
                  <a:gd name="T3" fmla="*/ 0 h 20"/>
                  <a:gd name="T4" fmla="*/ 8 w 9"/>
                  <a:gd name="T5" fmla="*/ 20 h 20"/>
                  <a:gd name="T6" fmla="*/ 9 w 9"/>
                  <a:gd name="T7" fmla="*/ 20 h 20"/>
                  <a:gd name="T8" fmla="*/ 1 w 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4" name="îSlîdê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1851" y="138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0 h 4"/>
                  <a:gd name="T4" fmla="*/ 2 w 4"/>
                  <a:gd name="T5" fmla="*/ 4 h 4"/>
                  <a:gd name="T6" fmla="*/ 4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5" name="islíḓe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1851" y="138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0 h 4"/>
                  <a:gd name="T4" fmla="*/ 2 w 4"/>
                  <a:gd name="T5" fmla="*/ 4 h 4"/>
                  <a:gd name="T6" fmla="*/ 4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6" name="ïşļîdè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1928" y="1563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0 w 4"/>
                  <a:gd name="T3" fmla="*/ 3 h 5"/>
                  <a:gd name="T4" fmla="*/ 2 w 4"/>
                  <a:gd name="T5" fmla="*/ 5 h 5"/>
                  <a:gd name="T6" fmla="*/ 4 w 4"/>
                  <a:gd name="T7" fmla="*/ 5 h 5"/>
                  <a:gd name="T8" fmla="*/ 2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7" name="íṧḷïḍè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1928" y="1563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0 w 4"/>
                  <a:gd name="T3" fmla="*/ 3 h 5"/>
                  <a:gd name="T4" fmla="*/ 2 w 4"/>
                  <a:gd name="T5" fmla="*/ 5 h 5"/>
                  <a:gd name="T6" fmla="*/ 4 w 4"/>
                  <a:gd name="T7" fmla="*/ 5 h 5"/>
                  <a:gd name="T8" fmla="*/ 2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8" name="íṡļîḍê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1896" y="1488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0 h 5"/>
                  <a:gd name="T4" fmla="*/ 0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9" name="îŝḻïde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1896" y="1488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0 h 5"/>
                  <a:gd name="T4" fmla="*/ 0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0" name="îṡ1íďè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1757" y="1149"/>
                <a:ext cx="179" cy="175"/>
              </a:xfrm>
              <a:custGeom>
                <a:avLst/>
                <a:gdLst>
                  <a:gd name="T0" fmla="*/ 0 w 86"/>
                  <a:gd name="T1" fmla="*/ 0 h 84"/>
                  <a:gd name="T2" fmla="*/ 0 w 86"/>
                  <a:gd name="T3" fmla="*/ 0 h 84"/>
                  <a:gd name="T4" fmla="*/ 0 w 86"/>
                  <a:gd name="T5" fmla="*/ 0 h 84"/>
                  <a:gd name="T6" fmla="*/ 86 w 86"/>
                  <a:gd name="T7" fmla="*/ 84 h 84"/>
                  <a:gd name="T8" fmla="*/ 86 w 86"/>
                  <a:gd name="T9" fmla="*/ 82 h 84"/>
                  <a:gd name="T10" fmla="*/ 5 w 86"/>
                  <a:gd name="T11" fmla="*/ 3 h 84"/>
                  <a:gd name="T12" fmla="*/ 0 w 8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3"/>
                      <a:pt x="86" y="82"/>
                      <a:pt x="86" y="8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1" name="iṡľiḋé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1936" y="1320"/>
                <a:ext cx="9" cy="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3 w 4"/>
                  <a:gd name="T5" fmla="*/ 4 h 4"/>
                  <a:gd name="T6" fmla="*/ 4 w 4"/>
                  <a:gd name="T7" fmla="*/ 3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2" name="iṧļîďè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1974" y="135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3" name="ïšļïḍé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1974" y="135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4" name="íṥḷíḑe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1945" y="1328"/>
                <a:ext cx="33" cy="31"/>
              </a:xfrm>
              <a:custGeom>
                <a:avLst/>
                <a:gdLst>
                  <a:gd name="T0" fmla="*/ 2 w 33"/>
                  <a:gd name="T1" fmla="*/ 0 h 31"/>
                  <a:gd name="T2" fmla="*/ 0 w 33"/>
                  <a:gd name="T3" fmla="*/ 2 h 31"/>
                  <a:gd name="T4" fmla="*/ 29 w 33"/>
                  <a:gd name="T5" fmla="*/ 31 h 31"/>
                  <a:gd name="T6" fmla="*/ 33 w 33"/>
                  <a:gd name="T7" fmla="*/ 31 h 31"/>
                  <a:gd name="T8" fmla="*/ 2 w 33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" y="0"/>
                    </a:moveTo>
                    <a:lnTo>
                      <a:pt x="0" y="2"/>
                    </a:lnTo>
                    <a:lnTo>
                      <a:pt x="29" y="31"/>
                    </a:lnTo>
                    <a:lnTo>
                      <a:pt x="33" y="3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5" name="iSḷíďé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1945" y="1328"/>
                <a:ext cx="33" cy="31"/>
              </a:xfrm>
              <a:custGeom>
                <a:avLst/>
                <a:gdLst>
                  <a:gd name="T0" fmla="*/ 2 w 33"/>
                  <a:gd name="T1" fmla="*/ 0 h 31"/>
                  <a:gd name="T2" fmla="*/ 0 w 33"/>
                  <a:gd name="T3" fmla="*/ 2 h 31"/>
                  <a:gd name="T4" fmla="*/ 29 w 33"/>
                  <a:gd name="T5" fmla="*/ 31 h 31"/>
                  <a:gd name="T6" fmla="*/ 33 w 33"/>
                  <a:gd name="T7" fmla="*/ 31 h 31"/>
                  <a:gd name="T8" fmla="*/ 2 w 33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" y="0"/>
                    </a:moveTo>
                    <a:lnTo>
                      <a:pt x="0" y="2"/>
                    </a:lnTo>
                    <a:lnTo>
                      <a:pt x="29" y="31"/>
                    </a:lnTo>
                    <a:lnTo>
                      <a:pt x="33" y="31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6" name="išḻíḑe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1980" y="1361"/>
                <a:ext cx="15" cy="15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2 h 7"/>
                  <a:gd name="T4" fmla="*/ 5 w 7"/>
                  <a:gd name="T5" fmla="*/ 7 h 7"/>
                  <a:gd name="T6" fmla="*/ 7 w 7"/>
                  <a:gd name="T7" fmla="*/ 7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7" name="ï$1ïḍé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1990" y="1376"/>
                <a:ext cx="82" cy="77"/>
              </a:xfrm>
              <a:custGeom>
                <a:avLst/>
                <a:gdLst>
                  <a:gd name="T0" fmla="*/ 30 w 39"/>
                  <a:gd name="T1" fmla="*/ 27 h 37"/>
                  <a:gd name="T2" fmla="*/ 32 w 39"/>
                  <a:gd name="T3" fmla="*/ 31 h 37"/>
                  <a:gd name="T4" fmla="*/ 39 w 39"/>
                  <a:gd name="T5" fmla="*/ 37 h 37"/>
                  <a:gd name="T6" fmla="*/ 39 w 39"/>
                  <a:gd name="T7" fmla="*/ 36 h 37"/>
                  <a:gd name="T8" fmla="*/ 38 w 39"/>
                  <a:gd name="T9" fmla="*/ 34 h 37"/>
                  <a:gd name="T10" fmla="*/ 30 w 39"/>
                  <a:gd name="T11" fmla="*/ 27 h 37"/>
                  <a:gd name="T12" fmla="*/ 2 w 39"/>
                  <a:gd name="T13" fmla="*/ 0 h 37"/>
                  <a:gd name="T14" fmla="*/ 0 w 39"/>
                  <a:gd name="T15" fmla="*/ 0 h 37"/>
                  <a:gd name="T16" fmla="*/ 29 w 39"/>
                  <a:gd name="T17" fmla="*/ 28 h 37"/>
                  <a:gd name="T18" fmla="*/ 27 w 39"/>
                  <a:gd name="T19" fmla="*/ 24 h 37"/>
                  <a:gd name="T20" fmla="*/ 2 w 39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7">
                    <a:moveTo>
                      <a:pt x="30" y="27"/>
                    </a:moveTo>
                    <a:cubicBezTo>
                      <a:pt x="32" y="31"/>
                      <a:pt x="32" y="31"/>
                      <a:pt x="32" y="31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0" y="27"/>
                      <a:pt x="30" y="27"/>
                      <a:pt x="30" y="27"/>
                    </a:cubicBezTo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8" name="isḷíďe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1942" y="1326"/>
                <a:ext cx="5" cy="4"/>
              </a:xfrm>
              <a:custGeom>
                <a:avLst/>
                <a:gdLst>
                  <a:gd name="T0" fmla="*/ 3 w 5"/>
                  <a:gd name="T1" fmla="*/ 0 h 4"/>
                  <a:gd name="T2" fmla="*/ 0 w 5"/>
                  <a:gd name="T3" fmla="*/ 2 h 4"/>
                  <a:gd name="T4" fmla="*/ 3 w 5"/>
                  <a:gd name="T5" fmla="*/ 4 h 4"/>
                  <a:gd name="T6" fmla="*/ 5 w 5"/>
                  <a:gd name="T7" fmla="*/ 2 h 4"/>
                  <a:gd name="T8" fmla="*/ 3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9" name="íŝḻídè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1942" y="1326"/>
                <a:ext cx="5" cy="4"/>
              </a:xfrm>
              <a:custGeom>
                <a:avLst/>
                <a:gdLst>
                  <a:gd name="T0" fmla="*/ 3 w 5"/>
                  <a:gd name="T1" fmla="*/ 0 h 4"/>
                  <a:gd name="T2" fmla="*/ 0 w 5"/>
                  <a:gd name="T3" fmla="*/ 2 h 4"/>
                  <a:gd name="T4" fmla="*/ 3 w 5"/>
                  <a:gd name="T5" fmla="*/ 4 h 4"/>
                  <a:gd name="T6" fmla="*/ 5 w 5"/>
                  <a:gd name="T7" fmla="*/ 2 h 4"/>
                  <a:gd name="T8" fmla="*/ 3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0" name="îŝḻíďe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2047" y="1426"/>
                <a:ext cx="10" cy="14"/>
              </a:xfrm>
              <a:custGeom>
                <a:avLst/>
                <a:gdLst>
                  <a:gd name="T0" fmla="*/ 0 w 10"/>
                  <a:gd name="T1" fmla="*/ 0 h 14"/>
                  <a:gd name="T2" fmla="*/ 4 w 10"/>
                  <a:gd name="T3" fmla="*/ 8 h 14"/>
                  <a:gd name="T4" fmla="*/ 10 w 10"/>
                  <a:gd name="T5" fmla="*/ 14 h 14"/>
                  <a:gd name="T6" fmla="*/ 6 w 10"/>
                  <a:gd name="T7" fmla="*/ 6 h 14"/>
                  <a:gd name="T8" fmla="*/ 0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0"/>
                    </a:moveTo>
                    <a:lnTo>
                      <a:pt x="4" y="8"/>
                    </a:lnTo>
                    <a:lnTo>
                      <a:pt x="10" y="14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1" name="îṧḻïḍe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2047" y="1426"/>
                <a:ext cx="10" cy="14"/>
              </a:xfrm>
              <a:custGeom>
                <a:avLst/>
                <a:gdLst>
                  <a:gd name="T0" fmla="*/ 0 w 10"/>
                  <a:gd name="T1" fmla="*/ 0 h 14"/>
                  <a:gd name="T2" fmla="*/ 4 w 10"/>
                  <a:gd name="T3" fmla="*/ 8 h 14"/>
                  <a:gd name="T4" fmla="*/ 10 w 10"/>
                  <a:gd name="T5" fmla="*/ 14 h 14"/>
                  <a:gd name="T6" fmla="*/ 6 w 10"/>
                  <a:gd name="T7" fmla="*/ 6 h 14"/>
                  <a:gd name="T8" fmla="*/ 0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0"/>
                    </a:moveTo>
                    <a:lnTo>
                      <a:pt x="4" y="8"/>
                    </a:lnTo>
                    <a:lnTo>
                      <a:pt x="10" y="14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2" name="îṥlîḋe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2070" y="1447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3" name="îś1íḋè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2072" y="1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4" name="íṧ1îďe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1978" y="1359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4 h 6"/>
                  <a:gd name="T4" fmla="*/ 2 w 2"/>
                  <a:gd name="T5" fmla="*/ 6 h 6"/>
                  <a:gd name="T6" fmla="*/ 2 w 2"/>
                  <a:gd name="T7" fmla="*/ 2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5" name="îšḷíḓê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1978" y="1359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4 h 6"/>
                  <a:gd name="T4" fmla="*/ 2 w 2"/>
                  <a:gd name="T5" fmla="*/ 6 h 6"/>
                  <a:gd name="T6" fmla="*/ 2 w 2"/>
                  <a:gd name="T7" fmla="*/ 2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6" name="iṩlïḋé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1757" y="114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7" name="î$ḷîḓè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1759" y="1147"/>
                <a:ext cx="213" cy="152"/>
              </a:xfrm>
              <a:custGeom>
                <a:avLst/>
                <a:gdLst>
                  <a:gd name="T0" fmla="*/ 0 w 102"/>
                  <a:gd name="T1" fmla="*/ 0 h 73"/>
                  <a:gd name="T2" fmla="*/ 0 w 102"/>
                  <a:gd name="T3" fmla="*/ 0 h 73"/>
                  <a:gd name="T4" fmla="*/ 4 w 102"/>
                  <a:gd name="T5" fmla="*/ 4 h 73"/>
                  <a:gd name="T6" fmla="*/ 100 w 102"/>
                  <a:gd name="T7" fmla="*/ 73 h 73"/>
                  <a:gd name="T8" fmla="*/ 102 w 102"/>
                  <a:gd name="T9" fmla="*/ 73 h 73"/>
                  <a:gd name="T10" fmla="*/ 100 w 102"/>
                  <a:gd name="T11" fmla="*/ 71 h 73"/>
                  <a:gd name="T12" fmla="*/ 0 w 102"/>
                  <a:gd name="T1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7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1" y="73"/>
                      <a:pt x="101" y="73"/>
                      <a:pt x="102" y="73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8" name="ïṧļïďê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1967" y="1299"/>
                <a:ext cx="9" cy="6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4 w 4"/>
                  <a:gd name="T5" fmla="*/ 2 h 3"/>
                  <a:gd name="T6" fmla="*/ 2 w 4"/>
                  <a:gd name="T7" fmla="*/ 0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9" name="íśľíde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1757" y="1147"/>
                <a:ext cx="10" cy="8"/>
              </a:xfrm>
              <a:custGeom>
                <a:avLst/>
                <a:gdLst>
                  <a:gd name="T0" fmla="*/ 1 w 5"/>
                  <a:gd name="T1" fmla="*/ 0 h 4"/>
                  <a:gd name="T2" fmla="*/ 0 w 5"/>
                  <a:gd name="T3" fmla="*/ 1 h 4"/>
                  <a:gd name="T4" fmla="*/ 5 w 5"/>
                  <a:gd name="T5" fmla="*/ 4 h 4"/>
                  <a:gd name="T6" fmla="*/ 1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0" name="isḷïḋé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1759" y="1142"/>
                <a:ext cx="505" cy="11"/>
              </a:xfrm>
              <a:custGeom>
                <a:avLst/>
                <a:gdLst>
                  <a:gd name="T0" fmla="*/ 133 w 242"/>
                  <a:gd name="T1" fmla="*/ 2 h 5"/>
                  <a:gd name="T2" fmla="*/ 134 w 242"/>
                  <a:gd name="T3" fmla="*/ 4 h 5"/>
                  <a:gd name="T4" fmla="*/ 242 w 242"/>
                  <a:gd name="T5" fmla="*/ 5 h 5"/>
                  <a:gd name="T6" fmla="*/ 242 w 242"/>
                  <a:gd name="T7" fmla="*/ 5 h 5"/>
                  <a:gd name="T8" fmla="*/ 242 w 242"/>
                  <a:gd name="T9" fmla="*/ 4 h 5"/>
                  <a:gd name="T10" fmla="*/ 242 w 242"/>
                  <a:gd name="T11" fmla="*/ 4 h 5"/>
                  <a:gd name="T12" fmla="*/ 242 w 242"/>
                  <a:gd name="T13" fmla="*/ 4 h 5"/>
                  <a:gd name="T14" fmla="*/ 242 w 242"/>
                  <a:gd name="T15" fmla="*/ 4 h 5"/>
                  <a:gd name="T16" fmla="*/ 242 w 242"/>
                  <a:gd name="T17" fmla="*/ 4 h 5"/>
                  <a:gd name="T18" fmla="*/ 242 w 242"/>
                  <a:gd name="T19" fmla="*/ 4 h 5"/>
                  <a:gd name="T20" fmla="*/ 241 w 242"/>
                  <a:gd name="T21" fmla="*/ 4 h 5"/>
                  <a:gd name="T22" fmla="*/ 133 w 242"/>
                  <a:gd name="T23" fmla="*/ 2 h 5"/>
                  <a:gd name="T24" fmla="*/ 131 w 242"/>
                  <a:gd name="T25" fmla="*/ 2 h 5"/>
                  <a:gd name="T26" fmla="*/ 132 w 242"/>
                  <a:gd name="T27" fmla="*/ 4 h 5"/>
                  <a:gd name="T28" fmla="*/ 133 w 242"/>
                  <a:gd name="T29" fmla="*/ 4 h 5"/>
                  <a:gd name="T30" fmla="*/ 131 w 242"/>
                  <a:gd name="T31" fmla="*/ 2 h 5"/>
                  <a:gd name="T32" fmla="*/ 131 w 242"/>
                  <a:gd name="T33" fmla="*/ 2 h 5"/>
                  <a:gd name="T34" fmla="*/ 114 w 242"/>
                  <a:gd name="T35" fmla="*/ 2 h 5"/>
                  <a:gd name="T36" fmla="*/ 115 w 242"/>
                  <a:gd name="T37" fmla="*/ 3 h 5"/>
                  <a:gd name="T38" fmla="*/ 120 w 242"/>
                  <a:gd name="T39" fmla="*/ 3 h 5"/>
                  <a:gd name="T40" fmla="*/ 119 w 242"/>
                  <a:gd name="T41" fmla="*/ 2 h 5"/>
                  <a:gd name="T42" fmla="*/ 114 w 242"/>
                  <a:gd name="T43" fmla="*/ 2 h 5"/>
                  <a:gd name="T44" fmla="*/ 91 w 242"/>
                  <a:gd name="T45" fmla="*/ 2 h 5"/>
                  <a:gd name="T46" fmla="*/ 91 w 242"/>
                  <a:gd name="T47" fmla="*/ 3 h 5"/>
                  <a:gd name="T48" fmla="*/ 93 w 242"/>
                  <a:gd name="T49" fmla="*/ 3 h 5"/>
                  <a:gd name="T50" fmla="*/ 93 w 242"/>
                  <a:gd name="T51" fmla="*/ 2 h 5"/>
                  <a:gd name="T52" fmla="*/ 91 w 242"/>
                  <a:gd name="T53" fmla="*/ 2 h 5"/>
                  <a:gd name="T54" fmla="*/ 83 w 242"/>
                  <a:gd name="T55" fmla="*/ 1 h 5"/>
                  <a:gd name="T56" fmla="*/ 84 w 242"/>
                  <a:gd name="T57" fmla="*/ 3 h 5"/>
                  <a:gd name="T58" fmla="*/ 90 w 242"/>
                  <a:gd name="T59" fmla="*/ 3 h 5"/>
                  <a:gd name="T60" fmla="*/ 89 w 242"/>
                  <a:gd name="T61" fmla="*/ 2 h 5"/>
                  <a:gd name="T62" fmla="*/ 83 w 242"/>
                  <a:gd name="T63" fmla="*/ 1 h 5"/>
                  <a:gd name="T64" fmla="*/ 28 w 242"/>
                  <a:gd name="T65" fmla="*/ 1 h 5"/>
                  <a:gd name="T66" fmla="*/ 29 w 242"/>
                  <a:gd name="T67" fmla="*/ 2 h 5"/>
                  <a:gd name="T68" fmla="*/ 82 w 242"/>
                  <a:gd name="T69" fmla="*/ 3 h 5"/>
                  <a:gd name="T70" fmla="*/ 82 w 242"/>
                  <a:gd name="T71" fmla="*/ 1 h 5"/>
                  <a:gd name="T72" fmla="*/ 28 w 242"/>
                  <a:gd name="T73" fmla="*/ 1 h 5"/>
                  <a:gd name="T74" fmla="*/ 0 w 242"/>
                  <a:gd name="T75" fmla="*/ 0 h 5"/>
                  <a:gd name="T76" fmla="*/ 0 w 242"/>
                  <a:gd name="T77" fmla="*/ 1 h 5"/>
                  <a:gd name="T78" fmla="*/ 0 w 242"/>
                  <a:gd name="T79" fmla="*/ 1 h 5"/>
                  <a:gd name="T80" fmla="*/ 0 w 242"/>
                  <a:gd name="T81" fmla="*/ 1 h 5"/>
                  <a:gd name="T82" fmla="*/ 0 w 242"/>
                  <a:gd name="T83" fmla="*/ 1 h 5"/>
                  <a:gd name="T84" fmla="*/ 0 w 242"/>
                  <a:gd name="T85" fmla="*/ 1 h 5"/>
                  <a:gd name="T86" fmla="*/ 0 w 242"/>
                  <a:gd name="T87" fmla="*/ 1 h 5"/>
                  <a:gd name="T88" fmla="*/ 0 w 242"/>
                  <a:gd name="T89" fmla="*/ 1 h 5"/>
                  <a:gd name="T90" fmla="*/ 0 w 242"/>
                  <a:gd name="T91" fmla="*/ 1 h 5"/>
                  <a:gd name="T92" fmla="*/ 0 w 242"/>
                  <a:gd name="T93" fmla="*/ 1 h 5"/>
                  <a:gd name="T94" fmla="*/ 0 w 242"/>
                  <a:gd name="T95" fmla="*/ 1 h 5"/>
                  <a:gd name="T96" fmla="*/ 0 w 242"/>
                  <a:gd name="T97" fmla="*/ 2 h 5"/>
                  <a:gd name="T98" fmla="*/ 26 w 242"/>
                  <a:gd name="T99" fmla="*/ 2 h 5"/>
                  <a:gd name="T100" fmla="*/ 24 w 242"/>
                  <a:gd name="T101" fmla="*/ 0 h 5"/>
                  <a:gd name="T102" fmla="*/ 0 w 242"/>
                  <a:gd name="T10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2" h="5">
                    <a:moveTo>
                      <a:pt x="133" y="2"/>
                    </a:moveTo>
                    <a:cubicBezTo>
                      <a:pt x="134" y="4"/>
                      <a:pt x="134" y="4"/>
                      <a:pt x="134" y="4"/>
                    </a:cubicBezTo>
                    <a:cubicBezTo>
                      <a:pt x="242" y="5"/>
                      <a:pt x="242" y="5"/>
                      <a:pt x="242" y="5"/>
                    </a:cubicBezTo>
                    <a:cubicBezTo>
                      <a:pt x="242" y="5"/>
                      <a:pt x="242" y="5"/>
                      <a:pt x="242" y="5"/>
                    </a:cubicBezTo>
                    <a:cubicBezTo>
                      <a:pt x="242" y="5"/>
                      <a:pt x="242" y="5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1" y="4"/>
                      <a:pt x="241" y="4"/>
                      <a:pt x="241" y="4"/>
                    </a:cubicBezTo>
                    <a:cubicBezTo>
                      <a:pt x="133" y="2"/>
                      <a:pt x="133" y="2"/>
                      <a:pt x="133" y="2"/>
                    </a:cubicBezTo>
                    <a:moveTo>
                      <a:pt x="131" y="2"/>
                    </a:moveTo>
                    <a:cubicBezTo>
                      <a:pt x="131" y="3"/>
                      <a:pt x="132" y="3"/>
                      <a:pt x="132" y="4"/>
                    </a:cubicBezTo>
                    <a:cubicBezTo>
                      <a:pt x="133" y="4"/>
                      <a:pt x="133" y="4"/>
                      <a:pt x="133" y="4"/>
                    </a:cubicBezTo>
                    <a:cubicBezTo>
                      <a:pt x="132" y="3"/>
                      <a:pt x="132" y="3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14" y="2"/>
                    </a:moveTo>
                    <a:cubicBezTo>
                      <a:pt x="115" y="2"/>
                      <a:pt x="115" y="3"/>
                      <a:pt x="115" y="3"/>
                    </a:cubicBezTo>
                    <a:cubicBezTo>
                      <a:pt x="120" y="3"/>
                      <a:pt x="120" y="3"/>
                      <a:pt x="120" y="3"/>
                    </a:cubicBezTo>
                    <a:cubicBezTo>
                      <a:pt x="120" y="3"/>
                      <a:pt x="120" y="2"/>
                      <a:pt x="119" y="2"/>
                    </a:cubicBezTo>
                    <a:cubicBezTo>
                      <a:pt x="114" y="2"/>
                      <a:pt x="114" y="2"/>
                      <a:pt x="114" y="2"/>
                    </a:cubicBezTo>
                    <a:moveTo>
                      <a:pt x="91" y="2"/>
                    </a:moveTo>
                    <a:cubicBezTo>
                      <a:pt x="91" y="3"/>
                      <a:pt x="91" y="3"/>
                      <a:pt x="91" y="3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1" y="2"/>
                      <a:pt x="91" y="2"/>
                      <a:pt x="91" y="2"/>
                    </a:cubicBezTo>
                    <a:moveTo>
                      <a:pt x="83" y="1"/>
                    </a:moveTo>
                    <a:cubicBezTo>
                      <a:pt x="84" y="3"/>
                      <a:pt x="84" y="3"/>
                      <a:pt x="84" y="3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3" y="1"/>
                      <a:pt x="83" y="1"/>
                      <a:pt x="83" y="1"/>
                    </a:cubicBezTo>
                    <a:moveTo>
                      <a:pt x="28" y="1"/>
                    </a:moveTo>
                    <a:cubicBezTo>
                      <a:pt x="29" y="2"/>
                      <a:pt x="29" y="2"/>
                      <a:pt x="29" y="2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28" y="1"/>
                      <a:pt x="28" y="1"/>
                      <a:pt x="28" y="1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1" name="íśḷíḍé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1953" y="1147"/>
                <a:ext cx="85" cy="4"/>
              </a:xfrm>
              <a:custGeom>
                <a:avLst/>
                <a:gdLst>
                  <a:gd name="T0" fmla="*/ 38 w 41"/>
                  <a:gd name="T1" fmla="*/ 0 h 2"/>
                  <a:gd name="T2" fmla="*/ 40 w 41"/>
                  <a:gd name="T3" fmla="*/ 2 h 2"/>
                  <a:gd name="T4" fmla="*/ 41 w 41"/>
                  <a:gd name="T5" fmla="*/ 2 h 2"/>
                  <a:gd name="T6" fmla="*/ 40 w 41"/>
                  <a:gd name="T7" fmla="*/ 0 h 2"/>
                  <a:gd name="T8" fmla="*/ 38 w 41"/>
                  <a:gd name="T9" fmla="*/ 0 h 2"/>
                  <a:gd name="T10" fmla="*/ 26 w 41"/>
                  <a:gd name="T11" fmla="*/ 0 h 2"/>
                  <a:gd name="T12" fmla="*/ 27 w 41"/>
                  <a:gd name="T13" fmla="*/ 1 h 2"/>
                  <a:gd name="T14" fmla="*/ 39 w 41"/>
                  <a:gd name="T15" fmla="*/ 2 h 2"/>
                  <a:gd name="T16" fmla="*/ 38 w 41"/>
                  <a:gd name="T17" fmla="*/ 0 h 2"/>
                  <a:gd name="T18" fmla="*/ 26 w 41"/>
                  <a:gd name="T19" fmla="*/ 0 h 2"/>
                  <a:gd name="T20" fmla="*/ 0 w 41"/>
                  <a:gd name="T21" fmla="*/ 0 h 2"/>
                  <a:gd name="T22" fmla="*/ 0 w 41"/>
                  <a:gd name="T23" fmla="*/ 1 h 2"/>
                  <a:gd name="T24" fmla="*/ 22 w 41"/>
                  <a:gd name="T25" fmla="*/ 1 h 2"/>
                  <a:gd name="T26" fmla="*/ 21 w 41"/>
                  <a:gd name="T27" fmla="*/ 0 h 2"/>
                  <a:gd name="T28" fmla="*/ 0 w 41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2">
                    <a:moveTo>
                      <a:pt x="38" y="0"/>
                    </a:moveTo>
                    <a:cubicBezTo>
                      <a:pt x="39" y="1"/>
                      <a:pt x="39" y="1"/>
                      <a:pt x="40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0"/>
                      <a:pt x="38" y="0"/>
                      <a:pt x="38" y="0"/>
                    </a:cubicBezTo>
                    <a:moveTo>
                      <a:pt x="26" y="0"/>
                    </a:moveTo>
                    <a:cubicBezTo>
                      <a:pt x="27" y="0"/>
                      <a:pt x="27" y="1"/>
                      <a:pt x="27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1"/>
                      <a:pt x="38" y="1"/>
                      <a:pt x="38" y="0"/>
                    </a:cubicBezTo>
                    <a:cubicBezTo>
                      <a:pt x="26" y="0"/>
                      <a:pt x="26" y="0"/>
                      <a:pt x="2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2" name="ïṣ1îḓe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2262" y="115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3" name="îṥ1ïḑe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2264" y="11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4" name="îš1ïdè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1930" y="1144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5 h 5"/>
                  <a:gd name="T4" fmla="*/ 4 w 4"/>
                  <a:gd name="T5" fmla="*/ 5 h 5"/>
                  <a:gd name="T6" fmla="*/ 2 w 4"/>
                  <a:gd name="T7" fmla="*/ 0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5"/>
                    </a:lnTo>
                    <a:lnTo>
                      <a:pt x="4" y="5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5" name="íṣľiďe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1930" y="1144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5 h 5"/>
                  <a:gd name="T4" fmla="*/ 4 w 4"/>
                  <a:gd name="T5" fmla="*/ 5 h 5"/>
                  <a:gd name="T6" fmla="*/ 2 w 4"/>
                  <a:gd name="T7" fmla="*/ 0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5"/>
                    </a:lnTo>
                    <a:lnTo>
                      <a:pt x="4" y="5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6" name="îṧḻiḍé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1945" y="114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4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7" name="îṥľïďe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1945" y="114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4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8" name="ïŝļíďé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1548" y="1149"/>
                <a:ext cx="204" cy="404"/>
              </a:xfrm>
              <a:custGeom>
                <a:avLst/>
                <a:gdLst>
                  <a:gd name="T0" fmla="*/ 97 w 98"/>
                  <a:gd name="T1" fmla="*/ 0 h 194"/>
                  <a:gd name="T2" fmla="*/ 96 w 98"/>
                  <a:gd name="T3" fmla="*/ 0 h 194"/>
                  <a:gd name="T4" fmla="*/ 0 w 98"/>
                  <a:gd name="T5" fmla="*/ 193 h 194"/>
                  <a:gd name="T6" fmla="*/ 1 w 98"/>
                  <a:gd name="T7" fmla="*/ 194 h 194"/>
                  <a:gd name="T8" fmla="*/ 98 w 98"/>
                  <a:gd name="T9" fmla="*/ 1 h 194"/>
                  <a:gd name="T10" fmla="*/ 97 w 98"/>
                  <a:gd name="T1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94">
                    <a:moveTo>
                      <a:pt x="97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1" y="194"/>
                      <a:pt x="1" y="194"/>
                      <a:pt x="1" y="194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7" y="0"/>
                      <a:pt x="97" y="0"/>
                      <a:pt x="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9" name="i$ľîdè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1780" y="984"/>
                <a:ext cx="96" cy="125"/>
              </a:xfrm>
              <a:custGeom>
                <a:avLst/>
                <a:gdLst>
                  <a:gd name="T0" fmla="*/ 1 w 46"/>
                  <a:gd name="T1" fmla="*/ 57 h 60"/>
                  <a:gd name="T2" fmla="*/ 0 w 46"/>
                  <a:gd name="T3" fmla="*/ 59 h 60"/>
                  <a:gd name="T4" fmla="*/ 1 w 46"/>
                  <a:gd name="T5" fmla="*/ 60 h 60"/>
                  <a:gd name="T6" fmla="*/ 2 w 46"/>
                  <a:gd name="T7" fmla="*/ 58 h 60"/>
                  <a:gd name="T8" fmla="*/ 1 w 46"/>
                  <a:gd name="T9" fmla="*/ 57 h 60"/>
                  <a:gd name="T10" fmla="*/ 45 w 46"/>
                  <a:gd name="T11" fmla="*/ 0 h 60"/>
                  <a:gd name="T12" fmla="*/ 3 w 46"/>
                  <a:gd name="T13" fmla="*/ 55 h 60"/>
                  <a:gd name="T14" fmla="*/ 4 w 46"/>
                  <a:gd name="T15" fmla="*/ 55 h 60"/>
                  <a:gd name="T16" fmla="*/ 4 w 46"/>
                  <a:gd name="T17" fmla="*/ 56 h 60"/>
                  <a:gd name="T18" fmla="*/ 46 w 46"/>
                  <a:gd name="T19" fmla="*/ 1 h 60"/>
                  <a:gd name="T20" fmla="*/ 45 w 46"/>
                  <a:gd name="T2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0">
                    <a:moveTo>
                      <a:pt x="1" y="57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1" y="57"/>
                    </a:cubicBezTo>
                    <a:moveTo>
                      <a:pt x="45" y="0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0" name="îṩliďê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1782" y="1099"/>
                <a:ext cx="6" cy="6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3 w 3"/>
                  <a:gd name="T7" fmla="*/ 1 h 3"/>
                  <a:gd name="T8" fmla="*/ 3 w 3"/>
                  <a:gd name="T9" fmla="*/ 0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1" name="íŝḷïďê"/>
            <p:cNvSpPr/>
            <p:nvPr>
              <p:custDataLst>
                <p:tags r:id="rId203"/>
              </p:custDataLst>
            </p:nvPr>
          </p:nvSpPr>
          <p:spPr bwMode="auto">
            <a:xfrm>
              <a:off x="6006981" y="1997489"/>
              <a:ext cx="114127" cy="141518"/>
            </a:xfrm>
            <a:custGeom>
              <a:avLst/>
              <a:gdLst>
                <a:gd name="T0" fmla="*/ 10 w 12"/>
                <a:gd name="T1" fmla="*/ 1 h 15"/>
                <a:gd name="T2" fmla="*/ 0 w 12"/>
                <a:gd name="T3" fmla="*/ 14 h 15"/>
                <a:gd name="T4" fmla="*/ 1 w 12"/>
                <a:gd name="T5" fmla="*/ 15 h 15"/>
                <a:gd name="T6" fmla="*/ 11 w 12"/>
                <a:gd name="T7" fmla="*/ 2 h 15"/>
                <a:gd name="T8" fmla="*/ 10 w 12"/>
                <a:gd name="T9" fmla="*/ 1 h 15"/>
                <a:gd name="T10" fmla="*/ 11 w 12"/>
                <a:gd name="T11" fmla="*/ 0 h 15"/>
                <a:gd name="T12" fmla="*/ 11 w 12"/>
                <a:gd name="T13" fmla="*/ 0 h 15"/>
                <a:gd name="T14" fmla="*/ 12 w 12"/>
                <a:gd name="T15" fmla="*/ 1 h 15"/>
                <a:gd name="T16" fmla="*/ 12 w 12"/>
                <a:gd name="T17" fmla="*/ 1 h 15"/>
                <a:gd name="T18" fmla="*/ 11 w 1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5">
                  <a:moveTo>
                    <a:pt x="1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iṡ1îḋe"/>
            <p:cNvSpPr/>
            <p:nvPr>
              <p:custDataLst>
                <p:tags r:id="rId204"/>
              </p:custDataLst>
            </p:nvPr>
          </p:nvSpPr>
          <p:spPr bwMode="auto">
            <a:xfrm>
              <a:off x="5080266" y="2170963"/>
              <a:ext cx="903889" cy="598028"/>
            </a:xfrm>
            <a:custGeom>
              <a:avLst/>
              <a:gdLst>
                <a:gd name="T0" fmla="*/ 1 w 95"/>
                <a:gd name="T1" fmla="*/ 62 h 63"/>
                <a:gd name="T2" fmla="*/ 0 w 95"/>
                <a:gd name="T3" fmla="*/ 62 h 63"/>
                <a:gd name="T4" fmla="*/ 1 w 95"/>
                <a:gd name="T5" fmla="*/ 63 h 63"/>
                <a:gd name="T6" fmla="*/ 1 w 95"/>
                <a:gd name="T7" fmla="*/ 62 h 63"/>
                <a:gd name="T8" fmla="*/ 17 w 95"/>
                <a:gd name="T9" fmla="*/ 51 h 63"/>
                <a:gd name="T10" fmla="*/ 2 w 95"/>
                <a:gd name="T11" fmla="*/ 61 h 63"/>
                <a:gd name="T12" fmla="*/ 3 w 95"/>
                <a:gd name="T13" fmla="*/ 62 h 63"/>
                <a:gd name="T14" fmla="*/ 3 w 95"/>
                <a:gd name="T15" fmla="*/ 62 h 63"/>
                <a:gd name="T16" fmla="*/ 15 w 95"/>
                <a:gd name="T17" fmla="*/ 54 h 63"/>
                <a:gd name="T18" fmla="*/ 15 w 95"/>
                <a:gd name="T19" fmla="*/ 54 h 63"/>
                <a:gd name="T20" fmla="*/ 15 w 95"/>
                <a:gd name="T21" fmla="*/ 53 h 63"/>
                <a:gd name="T22" fmla="*/ 17 w 95"/>
                <a:gd name="T23" fmla="*/ 51 h 63"/>
                <a:gd name="T24" fmla="*/ 94 w 95"/>
                <a:gd name="T25" fmla="*/ 0 h 63"/>
                <a:gd name="T26" fmla="*/ 27 w 95"/>
                <a:gd name="T27" fmla="*/ 44 h 63"/>
                <a:gd name="T28" fmla="*/ 28 w 95"/>
                <a:gd name="T29" fmla="*/ 45 h 63"/>
                <a:gd name="T30" fmla="*/ 28 w 95"/>
                <a:gd name="T31" fmla="*/ 46 h 63"/>
                <a:gd name="T32" fmla="*/ 94 w 95"/>
                <a:gd name="T33" fmla="*/ 1 h 63"/>
                <a:gd name="T34" fmla="*/ 95 w 95"/>
                <a:gd name="T35" fmla="*/ 1 h 63"/>
                <a:gd name="T36" fmla="*/ 94 w 95"/>
                <a:gd name="T37" fmla="*/ 0 h 63"/>
                <a:gd name="T38" fmla="*/ 94 w 95"/>
                <a:gd name="T3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63">
                  <a:moveTo>
                    <a:pt x="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7" y="5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3"/>
                  </a:cubicBezTo>
                  <a:cubicBezTo>
                    <a:pt x="16" y="52"/>
                    <a:pt x="16" y="51"/>
                    <a:pt x="17" y="51"/>
                  </a:cubicBezTo>
                  <a:moveTo>
                    <a:pt x="94" y="0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5"/>
                    <a:pt x="28" y="45"/>
                  </a:cubicBezTo>
                  <a:cubicBezTo>
                    <a:pt x="28" y="45"/>
                    <a:pt x="28" y="46"/>
                    <a:pt x="28" y="46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4" y="1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ïŝḻïdè"/>
            <p:cNvSpPr/>
            <p:nvPr>
              <p:custDataLst>
                <p:tags r:id="rId205"/>
              </p:custDataLst>
            </p:nvPr>
          </p:nvSpPr>
          <p:spPr bwMode="auto">
            <a:xfrm>
              <a:off x="5221784" y="2586388"/>
              <a:ext cx="127823" cy="95867"/>
            </a:xfrm>
            <a:custGeom>
              <a:avLst/>
              <a:gdLst>
                <a:gd name="T0" fmla="*/ 12 w 13"/>
                <a:gd name="T1" fmla="*/ 0 h 10"/>
                <a:gd name="T2" fmla="*/ 2 w 13"/>
                <a:gd name="T3" fmla="*/ 7 h 10"/>
                <a:gd name="T4" fmla="*/ 0 w 13"/>
                <a:gd name="T5" fmla="*/ 9 h 10"/>
                <a:gd name="T6" fmla="*/ 0 w 13"/>
                <a:gd name="T7" fmla="*/ 10 h 10"/>
                <a:gd name="T8" fmla="*/ 0 w 13"/>
                <a:gd name="T9" fmla="*/ 10 h 10"/>
                <a:gd name="T10" fmla="*/ 13 w 13"/>
                <a:gd name="T11" fmla="*/ 2 h 10"/>
                <a:gd name="T12" fmla="*/ 13 w 13"/>
                <a:gd name="T13" fmla="*/ 1 h 10"/>
                <a:gd name="T14" fmla="*/ 12 w 13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12" y="0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1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ïSḷïdé"/>
            <p:cNvSpPr/>
            <p:nvPr>
              <p:custDataLst>
                <p:tags r:id="rId206"/>
              </p:custDataLst>
            </p:nvPr>
          </p:nvSpPr>
          <p:spPr bwMode="auto">
            <a:xfrm>
              <a:off x="4272245" y="2750731"/>
              <a:ext cx="835412" cy="561508"/>
            </a:xfrm>
            <a:custGeom>
              <a:avLst/>
              <a:gdLst>
                <a:gd name="T0" fmla="*/ 87 w 88"/>
                <a:gd name="T1" fmla="*/ 0 h 59"/>
                <a:gd name="T2" fmla="*/ 86 w 88"/>
                <a:gd name="T3" fmla="*/ 1 h 59"/>
                <a:gd name="T4" fmla="*/ 86 w 88"/>
                <a:gd name="T5" fmla="*/ 2 h 59"/>
                <a:gd name="T6" fmla="*/ 85 w 88"/>
                <a:gd name="T7" fmla="*/ 1 h 59"/>
                <a:gd name="T8" fmla="*/ 0 w 88"/>
                <a:gd name="T9" fmla="*/ 58 h 59"/>
                <a:gd name="T10" fmla="*/ 0 w 88"/>
                <a:gd name="T11" fmla="*/ 58 h 59"/>
                <a:gd name="T12" fmla="*/ 0 w 88"/>
                <a:gd name="T13" fmla="*/ 59 h 59"/>
                <a:gd name="T14" fmla="*/ 1 w 88"/>
                <a:gd name="T15" fmla="*/ 59 h 59"/>
                <a:gd name="T16" fmla="*/ 88 w 88"/>
                <a:gd name="T17" fmla="*/ 1 h 59"/>
                <a:gd name="T18" fmla="*/ 88 w 88"/>
                <a:gd name="T19" fmla="*/ 1 h 59"/>
                <a:gd name="T20" fmla="*/ 87 w 88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59">
                  <a:moveTo>
                    <a:pt x="87" y="0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2"/>
                  </a:cubicBezTo>
                  <a:cubicBezTo>
                    <a:pt x="86" y="2"/>
                    <a:pt x="85" y="1"/>
                    <a:pt x="85" y="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7" y="1"/>
                    <a:pt x="87" y="0"/>
                    <a:pt x="8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îSḷíḓê"/>
            <p:cNvSpPr/>
            <p:nvPr>
              <p:custDataLst>
                <p:tags r:id="rId207"/>
              </p:custDataLst>
            </p:nvPr>
          </p:nvSpPr>
          <p:spPr bwMode="auto">
            <a:xfrm>
              <a:off x="5975025" y="2180094"/>
              <a:ext cx="9130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íṩḷîḍe"/>
            <p:cNvSpPr/>
            <p:nvPr>
              <p:custDataLst>
                <p:tags r:id="rId208"/>
              </p:custDataLst>
            </p:nvPr>
          </p:nvSpPr>
          <p:spPr bwMode="auto">
            <a:xfrm>
              <a:off x="4422893" y="3531364"/>
              <a:ext cx="506726" cy="570638"/>
            </a:xfrm>
            <a:custGeom>
              <a:avLst/>
              <a:gdLst>
                <a:gd name="T0" fmla="*/ 43 w 53"/>
                <a:gd name="T1" fmla="*/ 48 h 60"/>
                <a:gd name="T2" fmla="*/ 42 w 53"/>
                <a:gd name="T3" fmla="*/ 49 h 60"/>
                <a:gd name="T4" fmla="*/ 52 w 53"/>
                <a:gd name="T5" fmla="*/ 60 h 60"/>
                <a:gd name="T6" fmla="*/ 53 w 53"/>
                <a:gd name="T7" fmla="*/ 60 h 60"/>
                <a:gd name="T8" fmla="*/ 43 w 53"/>
                <a:gd name="T9" fmla="*/ 48 h 60"/>
                <a:gd name="T10" fmla="*/ 2 w 53"/>
                <a:gd name="T11" fmla="*/ 0 h 60"/>
                <a:gd name="T12" fmla="*/ 0 w 53"/>
                <a:gd name="T13" fmla="*/ 0 h 60"/>
                <a:gd name="T14" fmla="*/ 22 w 53"/>
                <a:gd name="T15" fmla="*/ 26 h 60"/>
                <a:gd name="T16" fmla="*/ 25 w 53"/>
                <a:gd name="T17" fmla="*/ 27 h 60"/>
                <a:gd name="T18" fmla="*/ 35 w 53"/>
                <a:gd name="T19" fmla="*/ 40 h 60"/>
                <a:gd name="T20" fmla="*/ 35 w 53"/>
                <a:gd name="T21" fmla="*/ 40 h 60"/>
                <a:gd name="T22" fmla="*/ 40 w 53"/>
                <a:gd name="T23" fmla="*/ 46 h 60"/>
                <a:gd name="T24" fmla="*/ 38 w 53"/>
                <a:gd name="T25" fmla="*/ 42 h 60"/>
                <a:gd name="T26" fmla="*/ 38 w 53"/>
                <a:gd name="T27" fmla="*/ 42 h 60"/>
                <a:gd name="T28" fmla="*/ 2 w 53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60">
                  <a:moveTo>
                    <a:pt x="43" y="48"/>
                  </a:moveTo>
                  <a:cubicBezTo>
                    <a:pt x="43" y="49"/>
                    <a:pt x="43" y="49"/>
                    <a:pt x="42" y="4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3" y="60"/>
                  </a:cubicBezTo>
                  <a:cubicBezTo>
                    <a:pt x="43" y="48"/>
                    <a:pt x="43" y="48"/>
                    <a:pt x="43" y="48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4" y="27"/>
                    <a:pt x="25" y="27"/>
                  </a:cubicBezTo>
                  <a:cubicBezTo>
                    <a:pt x="25" y="27"/>
                    <a:pt x="35" y="39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39" y="44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íşḷïḋé"/>
            <p:cNvSpPr/>
            <p:nvPr>
              <p:custDataLst>
                <p:tags r:id="rId209"/>
              </p:custDataLst>
            </p:nvPr>
          </p:nvSpPr>
          <p:spPr bwMode="auto">
            <a:xfrm>
              <a:off x="4632887" y="3777879"/>
              <a:ext cx="123258" cy="132388"/>
            </a:xfrm>
            <a:custGeom>
              <a:avLst/>
              <a:gdLst>
                <a:gd name="T0" fmla="*/ 0 w 13"/>
                <a:gd name="T1" fmla="*/ 0 h 14"/>
                <a:gd name="T2" fmla="*/ 13 w 13"/>
                <a:gd name="T3" fmla="*/ 14 h 14"/>
                <a:gd name="T4" fmla="*/ 13 w 13"/>
                <a:gd name="T5" fmla="*/ 14 h 14"/>
                <a:gd name="T6" fmla="*/ 3 w 13"/>
                <a:gd name="T7" fmla="*/ 1 h 14"/>
                <a:gd name="T8" fmla="*/ 0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íṥ1íḓè"/>
            <p:cNvSpPr/>
            <p:nvPr>
              <p:custDataLst>
                <p:tags r:id="rId210"/>
              </p:custDataLst>
            </p:nvPr>
          </p:nvSpPr>
          <p:spPr bwMode="auto">
            <a:xfrm>
              <a:off x="4783535" y="3928528"/>
              <a:ext cx="50216" cy="68477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0 h 7"/>
                <a:gd name="T4" fmla="*/ 2 w 5"/>
                <a:gd name="T5" fmla="*/ 4 h 7"/>
                <a:gd name="T6" fmla="*/ 4 w 5"/>
                <a:gd name="T7" fmla="*/ 7 h 7"/>
                <a:gd name="T8" fmla="*/ 5 w 5"/>
                <a:gd name="T9" fmla="*/ 6 h 7"/>
                <a:gd name="T10" fmla="*/ 0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îŝlïḋê"/>
            <p:cNvSpPr/>
            <p:nvPr>
              <p:custDataLst>
                <p:tags r:id="rId211"/>
              </p:custDataLst>
            </p:nvPr>
          </p:nvSpPr>
          <p:spPr bwMode="auto">
            <a:xfrm>
              <a:off x="4272245" y="3339629"/>
              <a:ext cx="1360398" cy="1588655"/>
            </a:xfrm>
            <a:custGeom>
              <a:avLst/>
              <a:gdLst>
                <a:gd name="T0" fmla="*/ 121 w 143"/>
                <a:gd name="T1" fmla="*/ 140 h 167"/>
                <a:gd name="T2" fmla="*/ 124 w 143"/>
                <a:gd name="T3" fmla="*/ 146 h 167"/>
                <a:gd name="T4" fmla="*/ 142 w 143"/>
                <a:gd name="T5" fmla="*/ 167 h 167"/>
                <a:gd name="T6" fmla="*/ 143 w 143"/>
                <a:gd name="T7" fmla="*/ 167 h 167"/>
                <a:gd name="T8" fmla="*/ 139 w 143"/>
                <a:gd name="T9" fmla="*/ 161 h 167"/>
                <a:gd name="T10" fmla="*/ 121 w 143"/>
                <a:gd name="T11" fmla="*/ 140 h 167"/>
                <a:gd name="T12" fmla="*/ 81 w 143"/>
                <a:gd name="T13" fmla="*/ 93 h 167"/>
                <a:gd name="T14" fmla="*/ 80 w 143"/>
                <a:gd name="T15" fmla="*/ 95 h 167"/>
                <a:gd name="T16" fmla="*/ 120 w 143"/>
                <a:gd name="T17" fmla="*/ 141 h 167"/>
                <a:gd name="T18" fmla="*/ 116 w 143"/>
                <a:gd name="T19" fmla="*/ 135 h 167"/>
                <a:gd name="T20" fmla="*/ 81 w 143"/>
                <a:gd name="T21" fmla="*/ 93 h 167"/>
                <a:gd name="T22" fmla="*/ 69 w 143"/>
                <a:gd name="T23" fmla="*/ 80 h 167"/>
                <a:gd name="T24" fmla="*/ 68 w 143"/>
                <a:gd name="T25" fmla="*/ 80 h 167"/>
                <a:gd name="T26" fmla="*/ 79 w 143"/>
                <a:gd name="T27" fmla="*/ 94 h 167"/>
                <a:gd name="T28" fmla="*/ 79 w 143"/>
                <a:gd name="T29" fmla="*/ 92 h 167"/>
                <a:gd name="T30" fmla="*/ 69 w 143"/>
                <a:gd name="T31" fmla="*/ 80 h 167"/>
                <a:gd name="T32" fmla="*/ 0 w 143"/>
                <a:gd name="T33" fmla="*/ 0 h 167"/>
                <a:gd name="T34" fmla="*/ 0 w 143"/>
                <a:gd name="T35" fmla="*/ 1 h 167"/>
                <a:gd name="T36" fmla="*/ 0 w 143"/>
                <a:gd name="T37" fmla="*/ 1 h 167"/>
                <a:gd name="T38" fmla="*/ 0 w 143"/>
                <a:gd name="T39" fmla="*/ 1 h 167"/>
                <a:gd name="T40" fmla="*/ 16 w 143"/>
                <a:gd name="T41" fmla="*/ 20 h 167"/>
                <a:gd name="T42" fmla="*/ 18 w 143"/>
                <a:gd name="T43" fmla="*/ 20 h 167"/>
                <a:gd name="T44" fmla="*/ 5 w 143"/>
                <a:gd name="T45" fmla="*/ 5 h 167"/>
                <a:gd name="T46" fmla="*/ 0 w 143"/>
                <a:gd name="T4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67">
                  <a:moveTo>
                    <a:pt x="121" y="140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2" y="167"/>
                    <a:pt x="143" y="167"/>
                    <a:pt x="143" y="167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21" y="140"/>
                    <a:pt x="121" y="140"/>
                    <a:pt x="121" y="140"/>
                  </a:cubicBezTo>
                  <a:moveTo>
                    <a:pt x="81" y="93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81" y="93"/>
                    <a:pt x="81" y="93"/>
                    <a:pt x="81" y="93"/>
                  </a:cubicBezTo>
                  <a:moveTo>
                    <a:pt x="69" y="80"/>
                  </a:moveTo>
                  <a:cubicBezTo>
                    <a:pt x="68" y="80"/>
                    <a:pt x="68" y="80"/>
                    <a:pt x="68" y="80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69" y="80"/>
                    <a:pt x="69" y="80"/>
                    <a:pt x="69" y="8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iṥļiḋê"/>
            <p:cNvSpPr/>
            <p:nvPr>
              <p:custDataLst>
                <p:tags r:id="rId212"/>
              </p:custDataLst>
            </p:nvPr>
          </p:nvSpPr>
          <p:spPr bwMode="auto">
            <a:xfrm>
              <a:off x="5376998" y="4622423"/>
              <a:ext cx="77607" cy="104997"/>
            </a:xfrm>
            <a:custGeom>
              <a:avLst/>
              <a:gdLst>
                <a:gd name="T0" fmla="*/ 0 w 17"/>
                <a:gd name="T1" fmla="*/ 0 h 23"/>
                <a:gd name="T2" fmla="*/ 8 w 17"/>
                <a:gd name="T3" fmla="*/ 13 h 23"/>
                <a:gd name="T4" fmla="*/ 17 w 17"/>
                <a:gd name="T5" fmla="*/ 23 h 23"/>
                <a:gd name="T6" fmla="*/ 10 w 17"/>
                <a:gd name="T7" fmla="*/ 11 h 23"/>
                <a:gd name="T8" fmla="*/ 0 w 1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lnTo>
                    <a:pt x="8" y="13"/>
                  </a:lnTo>
                  <a:lnTo>
                    <a:pt x="17" y="2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iŝļiḋé"/>
            <p:cNvSpPr/>
            <p:nvPr>
              <p:custDataLst>
                <p:tags r:id="rId213"/>
              </p:custDataLst>
            </p:nvPr>
          </p:nvSpPr>
          <p:spPr bwMode="auto">
            <a:xfrm>
              <a:off x="5376998" y="4622423"/>
              <a:ext cx="77607" cy="104997"/>
            </a:xfrm>
            <a:custGeom>
              <a:avLst/>
              <a:gdLst>
                <a:gd name="T0" fmla="*/ 0 w 17"/>
                <a:gd name="T1" fmla="*/ 0 h 23"/>
                <a:gd name="T2" fmla="*/ 8 w 17"/>
                <a:gd name="T3" fmla="*/ 13 h 23"/>
                <a:gd name="T4" fmla="*/ 17 w 17"/>
                <a:gd name="T5" fmla="*/ 23 h 23"/>
                <a:gd name="T6" fmla="*/ 10 w 17"/>
                <a:gd name="T7" fmla="*/ 11 h 23"/>
                <a:gd name="T8" fmla="*/ 0 w 1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lnTo>
                    <a:pt x="8" y="13"/>
                  </a:lnTo>
                  <a:lnTo>
                    <a:pt x="17" y="23"/>
                  </a:lnTo>
                  <a:lnTo>
                    <a:pt x="10" y="1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íślîḍe"/>
            <p:cNvSpPr/>
            <p:nvPr>
              <p:custDataLst>
                <p:tags r:id="rId214"/>
              </p:custDataLst>
            </p:nvPr>
          </p:nvSpPr>
          <p:spPr bwMode="auto">
            <a:xfrm>
              <a:off x="5596122" y="4873504"/>
              <a:ext cx="36521" cy="54781"/>
            </a:xfrm>
            <a:custGeom>
              <a:avLst/>
              <a:gdLst>
                <a:gd name="T0" fmla="*/ 0 w 4"/>
                <a:gd name="T1" fmla="*/ 0 h 6"/>
                <a:gd name="T2" fmla="*/ 4 w 4"/>
                <a:gd name="T3" fmla="*/ 6 h 6"/>
                <a:gd name="T4" fmla="*/ 4 w 4"/>
                <a:gd name="T5" fmla="*/ 6 h 6"/>
                <a:gd name="T6" fmla="*/ 4 w 4"/>
                <a:gd name="T7" fmla="*/ 6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îSḷiḍé"/>
            <p:cNvSpPr/>
            <p:nvPr>
              <p:custDataLst>
                <p:tags r:id="rId215"/>
              </p:custDataLst>
            </p:nvPr>
          </p:nvSpPr>
          <p:spPr bwMode="auto">
            <a:xfrm>
              <a:off x="4473109" y="3531364"/>
              <a:ext cx="561507" cy="502161"/>
            </a:xfrm>
            <a:custGeom>
              <a:avLst/>
              <a:gdLst>
                <a:gd name="T0" fmla="*/ 59 w 59"/>
                <a:gd name="T1" fmla="*/ 52 h 53"/>
                <a:gd name="T2" fmla="*/ 59 w 59"/>
                <a:gd name="T3" fmla="*/ 52 h 53"/>
                <a:gd name="T4" fmla="*/ 59 w 59"/>
                <a:gd name="T5" fmla="*/ 53 h 53"/>
                <a:gd name="T6" fmla="*/ 59 w 59"/>
                <a:gd name="T7" fmla="*/ 52 h 53"/>
                <a:gd name="T8" fmla="*/ 16 w 59"/>
                <a:gd name="T9" fmla="*/ 12 h 53"/>
                <a:gd name="T10" fmla="*/ 16 w 59"/>
                <a:gd name="T11" fmla="*/ 14 h 53"/>
                <a:gd name="T12" fmla="*/ 56 w 59"/>
                <a:gd name="T13" fmla="*/ 50 h 53"/>
                <a:gd name="T14" fmla="*/ 58 w 59"/>
                <a:gd name="T15" fmla="*/ 51 h 53"/>
                <a:gd name="T16" fmla="*/ 59 w 59"/>
                <a:gd name="T17" fmla="*/ 51 h 53"/>
                <a:gd name="T18" fmla="*/ 16 w 59"/>
                <a:gd name="T19" fmla="*/ 12 h 53"/>
                <a:gd name="T20" fmla="*/ 2 w 59"/>
                <a:gd name="T21" fmla="*/ 0 h 53"/>
                <a:gd name="T22" fmla="*/ 0 w 59"/>
                <a:gd name="T23" fmla="*/ 0 h 53"/>
                <a:gd name="T24" fmla="*/ 8 w 59"/>
                <a:gd name="T25" fmla="*/ 7 h 53"/>
                <a:gd name="T26" fmla="*/ 8 w 59"/>
                <a:gd name="T27" fmla="*/ 5 h 53"/>
                <a:gd name="T28" fmla="*/ 2 w 59"/>
                <a:gd name="T2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3">
                  <a:moveTo>
                    <a:pt x="59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53"/>
                    <a:pt x="59" y="52"/>
                    <a:pt x="59" y="52"/>
                  </a:cubicBezTo>
                  <a:moveTo>
                    <a:pt x="16" y="12"/>
                  </a:moveTo>
                  <a:cubicBezTo>
                    <a:pt x="16" y="13"/>
                    <a:pt x="16" y="13"/>
                    <a:pt x="16" y="14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0"/>
                    <a:pt x="57" y="50"/>
                    <a:pt x="58" y="51"/>
                  </a:cubicBezTo>
                  <a:cubicBezTo>
                    <a:pt x="58" y="51"/>
                    <a:pt x="58" y="51"/>
                    <a:pt x="59" y="51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î$liďe"/>
            <p:cNvSpPr/>
            <p:nvPr>
              <p:custDataLst>
                <p:tags r:id="rId216"/>
              </p:custDataLst>
            </p:nvPr>
          </p:nvSpPr>
          <p:spPr bwMode="auto">
            <a:xfrm>
              <a:off x="4281375" y="3330499"/>
              <a:ext cx="342382" cy="333252"/>
            </a:xfrm>
            <a:custGeom>
              <a:avLst/>
              <a:gdLst>
                <a:gd name="T0" fmla="*/ 28 w 36"/>
                <a:gd name="T1" fmla="*/ 26 h 35"/>
                <a:gd name="T2" fmla="*/ 28 w 36"/>
                <a:gd name="T3" fmla="*/ 28 h 35"/>
                <a:gd name="T4" fmla="*/ 36 w 36"/>
                <a:gd name="T5" fmla="*/ 35 h 35"/>
                <a:gd name="T6" fmla="*/ 36 w 36"/>
                <a:gd name="T7" fmla="*/ 33 h 35"/>
                <a:gd name="T8" fmla="*/ 28 w 36"/>
                <a:gd name="T9" fmla="*/ 26 h 35"/>
                <a:gd name="T10" fmla="*/ 0 w 36"/>
                <a:gd name="T11" fmla="*/ 0 h 35"/>
                <a:gd name="T12" fmla="*/ 0 w 36"/>
                <a:gd name="T13" fmla="*/ 1 h 35"/>
                <a:gd name="T14" fmla="*/ 4 w 36"/>
                <a:gd name="T15" fmla="*/ 6 h 35"/>
                <a:gd name="T16" fmla="*/ 20 w 36"/>
                <a:gd name="T17" fmla="*/ 21 h 35"/>
                <a:gd name="T18" fmla="*/ 22 w 36"/>
                <a:gd name="T19" fmla="*/ 21 h 35"/>
                <a:gd name="T20" fmla="*/ 0 w 3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5">
                  <a:moveTo>
                    <a:pt x="28" y="26"/>
                  </a:moveTo>
                  <a:cubicBezTo>
                    <a:pt x="28" y="26"/>
                    <a:pt x="28" y="27"/>
                    <a:pt x="28" y="28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28" y="26"/>
                    <a:pt x="28" y="26"/>
                    <a:pt x="28" y="26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îṩ1ïḑê"/>
            <p:cNvSpPr/>
            <p:nvPr>
              <p:custDataLst>
                <p:tags r:id="rId217"/>
              </p:custDataLst>
            </p:nvPr>
          </p:nvSpPr>
          <p:spPr bwMode="auto">
            <a:xfrm>
              <a:off x="5002660" y="4006134"/>
              <a:ext cx="41086" cy="18260"/>
            </a:xfrm>
            <a:custGeom>
              <a:avLst/>
              <a:gdLst>
                <a:gd name="T0" fmla="*/ 0 w 4"/>
                <a:gd name="T1" fmla="*/ 0 h 2"/>
                <a:gd name="T2" fmla="*/ 3 w 4"/>
                <a:gd name="T3" fmla="*/ 2 h 2"/>
                <a:gd name="T4" fmla="*/ 3 w 4"/>
                <a:gd name="T5" fmla="*/ 2 h 2"/>
                <a:gd name="T6" fmla="*/ 4 w 4"/>
                <a:gd name="T7" fmla="*/ 2 h 2"/>
                <a:gd name="T8" fmla="*/ 3 w 4"/>
                <a:gd name="T9" fmla="*/ 1 h 2"/>
                <a:gd name="T10" fmla="*/ 2 w 4"/>
                <a:gd name="T11" fmla="*/ 1 h 2"/>
                <a:gd name="T12" fmla="*/ 0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î$ḷïḑé"/>
            <p:cNvSpPr/>
            <p:nvPr>
              <p:custDataLst>
                <p:tags r:id="rId218"/>
              </p:custDataLst>
            </p:nvPr>
          </p:nvSpPr>
          <p:spPr bwMode="auto">
            <a:xfrm>
              <a:off x="4272245" y="3339629"/>
              <a:ext cx="45651" cy="45651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ï$ľídé"/>
            <p:cNvSpPr/>
            <p:nvPr>
              <p:custDataLst>
                <p:tags r:id="rId219"/>
              </p:custDataLst>
            </p:nvPr>
          </p:nvSpPr>
          <p:spPr bwMode="auto">
            <a:xfrm>
              <a:off x="7805628" y="4024395"/>
              <a:ext cx="707590" cy="200864"/>
            </a:xfrm>
            <a:custGeom>
              <a:avLst/>
              <a:gdLst>
                <a:gd name="T0" fmla="*/ 0 w 74"/>
                <a:gd name="T1" fmla="*/ 19 h 21"/>
                <a:gd name="T2" fmla="*/ 0 w 74"/>
                <a:gd name="T3" fmla="*/ 19 h 21"/>
                <a:gd name="T4" fmla="*/ 0 w 74"/>
                <a:gd name="T5" fmla="*/ 20 h 21"/>
                <a:gd name="T6" fmla="*/ 0 w 74"/>
                <a:gd name="T7" fmla="*/ 21 h 21"/>
                <a:gd name="T8" fmla="*/ 0 w 74"/>
                <a:gd name="T9" fmla="*/ 20 h 21"/>
                <a:gd name="T10" fmla="*/ 0 w 74"/>
                <a:gd name="T11" fmla="*/ 19 h 21"/>
                <a:gd name="T12" fmla="*/ 74 w 74"/>
                <a:gd name="T13" fmla="*/ 0 h 21"/>
                <a:gd name="T14" fmla="*/ 6 w 74"/>
                <a:gd name="T15" fmla="*/ 18 h 21"/>
                <a:gd name="T16" fmla="*/ 5 w 74"/>
                <a:gd name="T17" fmla="*/ 19 h 21"/>
                <a:gd name="T18" fmla="*/ 74 w 74"/>
                <a:gd name="T19" fmla="*/ 2 h 21"/>
                <a:gd name="T20" fmla="*/ 74 w 74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21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moveTo>
                    <a:pt x="74" y="0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9"/>
                    <a:pt x="5" y="19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išliḋè"/>
            <p:cNvSpPr/>
            <p:nvPr>
              <p:custDataLst>
                <p:tags r:id="rId220"/>
              </p:custDataLst>
            </p:nvPr>
          </p:nvSpPr>
          <p:spPr bwMode="auto">
            <a:xfrm>
              <a:off x="7778238" y="4197869"/>
              <a:ext cx="86737" cy="27391"/>
            </a:xfrm>
            <a:custGeom>
              <a:avLst/>
              <a:gdLst>
                <a:gd name="T0" fmla="*/ 1 w 9"/>
                <a:gd name="T1" fmla="*/ 2 h 3"/>
                <a:gd name="T2" fmla="*/ 0 w 9"/>
                <a:gd name="T3" fmla="*/ 2 h 3"/>
                <a:gd name="T4" fmla="*/ 0 w 9"/>
                <a:gd name="T5" fmla="*/ 3 h 3"/>
                <a:gd name="T6" fmla="*/ 2 w 9"/>
                <a:gd name="T7" fmla="*/ 3 h 3"/>
                <a:gd name="T8" fmla="*/ 1 w 9"/>
                <a:gd name="T9" fmla="*/ 2 h 3"/>
                <a:gd name="T10" fmla="*/ 3 w 9"/>
                <a:gd name="T11" fmla="*/ 1 h 3"/>
                <a:gd name="T12" fmla="*/ 2 w 9"/>
                <a:gd name="T13" fmla="*/ 1 h 3"/>
                <a:gd name="T14" fmla="*/ 3 w 9"/>
                <a:gd name="T15" fmla="*/ 2 h 3"/>
                <a:gd name="T16" fmla="*/ 3 w 9"/>
                <a:gd name="T17" fmla="*/ 1 h 3"/>
                <a:gd name="T18" fmla="*/ 9 w 9"/>
                <a:gd name="T19" fmla="*/ 0 h 3"/>
                <a:gd name="T20" fmla="*/ 3 w 9"/>
                <a:gd name="T21" fmla="*/ 1 h 3"/>
                <a:gd name="T22" fmla="*/ 3 w 9"/>
                <a:gd name="T23" fmla="*/ 2 h 3"/>
                <a:gd name="T24" fmla="*/ 8 w 9"/>
                <a:gd name="T25" fmla="*/ 1 h 3"/>
                <a:gd name="T26" fmla="*/ 9 w 9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3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iṧ1iḑê"/>
            <p:cNvSpPr/>
            <p:nvPr>
              <p:custDataLst>
                <p:tags r:id="rId221"/>
              </p:custDataLst>
            </p:nvPr>
          </p:nvSpPr>
          <p:spPr bwMode="auto">
            <a:xfrm>
              <a:off x="6965651" y="4348517"/>
              <a:ext cx="287601" cy="86737"/>
            </a:xfrm>
            <a:custGeom>
              <a:avLst/>
              <a:gdLst>
                <a:gd name="T0" fmla="*/ 30 w 30"/>
                <a:gd name="T1" fmla="*/ 0 h 9"/>
                <a:gd name="T2" fmla="*/ 0 w 30"/>
                <a:gd name="T3" fmla="*/ 7 h 9"/>
                <a:gd name="T4" fmla="*/ 1 w 30"/>
                <a:gd name="T5" fmla="*/ 9 h 9"/>
                <a:gd name="T6" fmla="*/ 30 w 30"/>
                <a:gd name="T7" fmla="*/ 1 h 9"/>
                <a:gd name="T8" fmla="*/ 30 w 3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">
                  <a:moveTo>
                    <a:pt x="3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îşḷîḍé"/>
            <p:cNvSpPr/>
            <p:nvPr>
              <p:custDataLst>
                <p:tags r:id="rId222"/>
              </p:custDataLst>
            </p:nvPr>
          </p:nvSpPr>
          <p:spPr bwMode="auto">
            <a:xfrm>
              <a:off x="7253252" y="4216129"/>
              <a:ext cx="515856" cy="141518"/>
            </a:xfrm>
            <a:custGeom>
              <a:avLst/>
              <a:gdLst>
                <a:gd name="T0" fmla="*/ 53 w 54"/>
                <a:gd name="T1" fmla="*/ 0 h 15"/>
                <a:gd name="T2" fmla="*/ 0 w 54"/>
                <a:gd name="T3" fmla="*/ 14 h 15"/>
                <a:gd name="T4" fmla="*/ 0 w 54"/>
                <a:gd name="T5" fmla="*/ 15 h 15"/>
                <a:gd name="T6" fmla="*/ 54 w 54"/>
                <a:gd name="T7" fmla="*/ 1 h 15"/>
                <a:gd name="T8" fmla="*/ 53 w 5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">
                  <a:moveTo>
                    <a:pt x="53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îṥḷíde"/>
            <p:cNvSpPr/>
            <p:nvPr>
              <p:custDataLst>
                <p:tags r:id="rId223"/>
              </p:custDataLst>
            </p:nvPr>
          </p:nvSpPr>
          <p:spPr bwMode="auto">
            <a:xfrm>
              <a:off x="7759977" y="4216129"/>
              <a:ext cx="18260" cy="9130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2 w 4"/>
                <a:gd name="T5" fmla="*/ 2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íŝľiḍe"/>
            <p:cNvSpPr/>
            <p:nvPr>
              <p:custDataLst>
                <p:tags r:id="rId224"/>
              </p:custDataLst>
            </p:nvPr>
          </p:nvSpPr>
          <p:spPr bwMode="auto">
            <a:xfrm>
              <a:off x="7759977" y="4216129"/>
              <a:ext cx="18260" cy="9130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2 w 4"/>
                <a:gd name="T5" fmla="*/ 2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i$lîde"/>
            <p:cNvSpPr/>
            <p:nvPr>
              <p:custDataLst>
                <p:tags r:id="rId225"/>
              </p:custDataLst>
            </p:nvPr>
          </p:nvSpPr>
          <p:spPr bwMode="auto">
            <a:xfrm>
              <a:off x="7805628" y="4216129"/>
              <a:ext cx="0" cy="913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ïṥlïḓé"/>
            <p:cNvSpPr/>
            <p:nvPr>
              <p:custDataLst>
                <p:tags r:id="rId226"/>
              </p:custDataLst>
            </p:nvPr>
          </p:nvSpPr>
          <p:spPr bwMode="auto">
            <a:xfrm>
              <a:off x="7787368" y="4206999"/>
              <a:ext cx="18260" cy="1826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ïṥļïḋé"/>
            <p:cNvSpPr/>
            <p:nvPr>
              <p:custDataLst>
                <p:tags r:id="rId227"/>
              </p:custDataLst>
            </p:nvPr>
          </p:nvSpPr>
          <p:spPr bwMode="auto">
            <a:xfrm>
              <a:off x="7796498" y="3709403"/>
              <a:ext cx="716720" cy="314992"/>
            </a:xfrm>
            <a:custGeom>
              <a:avLst/>
              <a:gdLst>
                <a:gd name="T0" fmla="*/ 14 w 75"/>
                <a:gd name="T1" fmla="*/ 6 h 33"/>
                <a:gd name="T2" fmla="*/ 14 w 75"/>
                <a:gd name="T3" fmla="*/ 7 h 33"/>
                <a:gd name="T4" fmla="*/ 75 w 75"/>
                <a:gd name="T5" fmla="*/ 33 h 33"/>
                <a:gd name="T6" fmla="*/ 75 w 75"/>
                <a:gd name="T7" fmla="*/ 32 h 33"/>
                <a:gd name="T8" fmla="*/ 73 w 75"/>
                <a:gd name="T9" fmla="*/ 31 h 33"/>
                <a:gd name="T10" fmla="*/ 14 w 75"/>
                <a:gd name="T11" fmla="*/ 6 h 33"/>
                <a:gd name="T12" fmla="*/ 12 w 75"/>
                <a:gd name="T13" fmla="*/ 5 h 33"/>
                <a:gd name="T14" fmla="*/ 12 w 75"/>
                <a:gd name="T15" fmla="*/ 6 h 33"/>
                <a:gd name="T16" fmla="*/ 13 w 75"/>
                <a:gd name="T17" fmla="*/ 7 h 33"/>
                <a:gd name="T18" fmla="*/ 13 w 75"/>
                <a:gd name="T19" fmla="*/ 6 h 33"/>
                <a:gd name="T20" fmla="*/ 12 w 75"/>
                <a:gd name="T21" fmla="*/ 5 h 33"/>
                <a:gd name="T22" fmla="*/ 0 w 75"/>
                <a:gd name="T23" fmla="*/ 0 h 33"/>
                <a:gd name="T24" fmla="*/ 0 w 75"/>
                <a:gd name="T25" fmla="*/ 1 h 33"/>
                <a:gd name="T26" fmla="*/ 3 w 75"/>
                <a:gd name="T27" fmla="*/ 3 h 33"/>
                <a:gd name="T28" fmla="*/ 3 w 75"/>
                <a:gd name="T29" fmla="*/ 1 h 33"/>
                <a:gd name="T30" fmla="*/ 0 w 75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33">
                  <a:moveTo>
                    <a:pt x="14" y="6"/>
                  </a:moveTo>
                  <a:cubicBezTo>
                    <a:pt x="14" y="6"/>
                    <a:pt x="14" y="7"/>
                    <a:pt x="14" y="7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2"/>
                    <a:pt x="75" y="32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2" y="5"/>
                  </a:moveTo>
                  <a:cubicBezTo>
                    <a:pt x="12" y="5"/>
                    <a:pt x="12" y="6"/>
                    <a:pt x="12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ïśḷîďé"/>
            <p:cNvSpPr/>
            <p:nvPr>
              <p:custDataLst>
                <p:tags r:id="rId228"/>
              </p:custDataLst>
            </p:nvPr>
          </p:nvSpPr>
          <p:spPr bwMode="auto">
            <a:xfrm>
              <a:off x="7499767" y="3586145"/>
              <a:ext cx="429119" cy="191734"/>
            </a:xfrm>
            <a:custGeom>
              <a:avLst/>
              <a:gdLst>
                <a:gd name="T0" fmla="*/ 44 w 45"/>
                <a:gd name="T1" fmla="*/ 19 h 20"/>
                <a:gd name="T2" fmla="*/ 44 w 45"/>
                <a:gd name="T3" fmla="*/ 20 h 20"/>
                <a:gd name="T4" fmla="*/ 45 w 45"/>
                <a:gd name="T5" fmla="*/ 20 h 20"/>
                <a:gd name="T6" fmla="*/ 45 w 45"/>
                <a:gd name="T7" fmla="*/ 19 h 20"/>
                <a:gd name="T8" fmla="*/ 44 w 45"/>
                <a:gd name="T9" fmla="*/ 19 h 20"/>
                <a:gd name="T10" fmla="*/ 34 w 45"/>
                <a:gd name="T11" fmla="*/ 14 h 20"/>
                <a:gd name="T12" fmla="*/ 34 w 45"/>
                <a:gd name="T13" fmla="*/ 16 h 20"/>
                <a:gd name="T14" fmla="*/ 43 w 45"/>
                <a:gd name="T15" fmla="*/ 19 h 20"/>
                <a:gd name="T16" fmla="*/ 43 w 45"/>
                <a:gd name="T17" fmla="*/ 18 h 20"/>
                <a:gd name="T18" fmla="*/ 34 w 45"/>
                <a:gd name="T19" fmla="*/ 14 h 20"/>
                <a:gd name="T20" fmla="*/ 0 w 45"/>
                <a:gd name="T21" fmla="*/ 0 h 20"/>
                <a:gd name="T22" fmla="*/ 0 w 45"/>
                <a:gd name="T23" fmla="*/ 1 h 20"/>
                <a:gd name="T24" fmla="*/ 31 w 45"/>
                <a:gd name="T25" fmla="*/ 14 h 20"/>
                <a:gd name="T26" fmla="*/ 31 w 45"/>
                <a:gd name="T27" fmla="*/ 13 h 20"/>
                <a:gd name="T28" fmla="*/ 0 w 4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20">
                  <a:moveTo>
                    <a:pt x="44" y="19"/>
                  </a:moveTo>
                  <a:cubicBezTo>
                    <a:pt x="44" y="19"/>
                    <a:pt x="44" y="20"/>
                    <a:pt x="44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19"/>
                    <a:pt x="45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34" y="14"/>
                  </a:moveTo>
                  <a:cubicBezTo>
                    <a:pt x="34" y="15"/>
                    <a:pt x="34" y="15"/>
                    <a:pt x="34" y="16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8"/>
                    <a:pt x="43" y="18"/>
                  </a:cubicBezTo>
                  <a:cubicBezTo>
                    <a:pt x="34" y="14"/>
                    <a:pt x="34" y="14"/>
                    <a:pt x="34" y="14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ïṧḷiḓè"/>
            <p:cNvSpPr/>
            <p:nvPr>
              <p:custDataLst>
                <p:tags r:id="rId229"/>
              </p:custDataLst>
            </p:nvPr>
          </p:nvSpPr>
          <p:spPr bwMode="auto">
            <a:xfrm>
              <a:off x="7120864" y="2960726"/>
              <a:ext cx="132388" cy="100432"/>
            </a:xfrm>
            <a:custGeom>
              <a:avLst/>
              <a:gdLst>
                <a:gd name="T0" fmla="*/ 1 w 14"/>
                <a:gd name="T1" fmla="*/ 0 h 11"/>
                <a:gd name="T2" fmla="*/ 0 w 14"/>
                <a:gd name="T3" fmla="*/ 1 h 11"/>
                <a:gd name="T4" fmla="*/ 14 w 14"/>
                <a:gd name="T5" fmla="*/ 11 h 11"/>
                <a:gd name="T6" fmla="*/ 13 w 14"/>
                <a:gd name="T7" fmla="*/ 9 h 11"/>
                <a:gd name="T8" fmla="*/ 1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ïşľïďè"/>
            <p:cNvSpPr/>
            <p:nvPr>
              <p:custDataLst>
                <p:tags r:id="rId230"/>
              </p:custDataLst>
            </p:nvPr>
          </p:nvSpPr>
          <p:spPr bwMode="auto">
            <a:xfrm>
              <a:off x="7061518" y="2910510"/>
              <a:ext cx="68476" cy="59346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1 h 6"/>
                <a:gd name="T4" fmla="*/ 0 w 7"/>
                <a:gd name="T5" fmla="*/ 1 h 6"/>
                <a:gd name="T6" fmla="*/ 6 w 7"/>
                <a:gd name="T7" fmla="*/ 6 h 6"/>
                <a:gd name="T8" fmla="*/ 7 w 7"/>
                <a:gd name="T9" fmla="*/ 5 h 6"/>
                <a:gd name="T10" fmla="*/ 1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ïşḻîďê"/>
            <p:cNvSpPr/>
            <p:nvPr>
              <p:custDataLst>
                <p:tags r:id="rId231"/>
              </p:custDataLst>
            </p:nvPr>
          </p:nvSpPr>
          <p:spPr bwMode="auto">
            <a:xfrm>
              <a:off x="7262382" y="3052028"/>
              <a:ext cx="360643" cy="287601"/>
            </a:xfrm>
            <a:custGeom>
              <a:avLst/>
              <a:gdLst>
                <a:gd name="T0" fmla="*/ 0 w 38"/>
                <a:gd name="T1" fmla="*/ 0 h 30"/>
                <a:gd name="T2" fmla="*/ 1 w 38"/>
                <a:gd name="T3" fmla="*/ 2 h 30"/>
                <a:gd name="T4" fmla="*/ 37 w 38"/>
                <a:gd name="T5" fmla="*/ 30 h 30"/>
                <a:gd name="T6" fmla="*/ 38 w 38"/>
                <a:gd name="T7" fmla="*/ 29 h 30"/>
                <a:gd name="T8" fmla="*/ 23 w 38"/>
                <a:gd name="T9" fmla="*/ 18 h 30"/>
                <a:gd name="T10" fmla="*/ 23 w 38"/>
                <a:gd name="T11" fmla="*/ 18 h 30"/>
                <a:gd name="T12" fmla="*/ 21 w 38"/>
                <a:gd name="T13" fmla="*/ 16 h 30"/>
                <a:gd name="T14" fmla="*/ 0 w 3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2" y="17"/>
                    <a:pt x="21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íŝḷïḑé"/>
            <p:cNvSpPr/>
            <p:nvPr>
              <p:custDataLst>
                <p:tags r:id="rId232"/>
              </p:custDataLst>
            </p:nvPr>
          </p:nvSpPr>
          <p:spPr bwMode="auto">
            <a:xfrm>
              <a:off x="7463246" y="3207241"/>
              <a:ext cx="18260" cy="1826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îṣľîḋe"/>
            <p:cNvSpPr/>
            <p:nvPr>
              <p:custDataLst>
                <p:tags r:id="rId233"/>
              </p:custDataLst>
            </p:nvPr>
          </p:nvSpPr>
          <p:spPr bwMode="auto">
            <a:xfrm>
              <a:off x="7623024" y="3339629"/>
              <a:ext cx="899324" cy="675635"/>
            </a:xfrm>
            <a:custGeom>
              <a:avLst/>
              <a:gdLst>
                <a:gd name="T0" fmla="*/ 31 w 94"/>
                <a:gd name="T1" fmla="*/ 23 h 71"/>
                <a:gd name="T2" fmla="*/ 31 w 94"/>
                <a:gd name="T3" fmla="*/ 25 h 71"/>
                <a:gd name="T4" fmla="*/ 91 w 94"/>
                <a:gd name="T5" fmla="*/ 70 h 71"/>
                <a:gd name="T6" fmla="*/ 93 w 94"/>
                <a:gd name="T7" fmla="*/ 71 h 71"/>
                <a:gd name="T8" fmla="*/ 94 w 94"/>
                <a:gd name="T9" fmla="*/ 70 h 71"/>
                <a:gd name="T10" fmla="*/ 31 w 94"/>
                <a:gd name="T11" fmla="*/ 23 h 71"/>
                <a:gd name="T12" fmla="*/ 1 w 94"/>
                <a:gd name="T13" fmla="*/ 0 h 71"/>
                <a:gd name="T14" fmla="*/ 0 w 94"/>
                <a:gd name="T15" fmla="*/ 1 h 71"/>
                <a:gd name="T16" fmla="*/ 20 w 94"/>
                <a:gd name="T17" fmla="*/ 16 h 71"/>
                <a:gd name="T18" fmla="*/ 20 w 94"/>
                <a:gd name="T19" fmla="*/ 14 h 71"/>
                <a:gd name="T20" fmla="*/ 1 w 94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1">
                  <a:moveTo>
                    <a:pt x="31" y="23"/>
                  </a:moveTo>
                  <a:cubicBezTo>
                    <a:pt x="31" y="23"/>
                    <a:pt x="31" y="24"/>
                    <a:pt x="31" y="25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70"/>
                    <a:pt x="93" y="70"/>
                    <a:pt x="94" y="70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íṣľîḓe"/>
            <p:cNvSpPr/>
            <p:nvPr>
              <p:custDataLst>
                <p:tags r:id="rId234"/>
              </p:custDataLst>
            </p:nvPr>
          </p:nvSpPr>
          <p:spPr bwMode="auto">
            <a:xfrm>
              <a:off x="7814758" y="3472017"/>
              <a:ext cx="104997" cy="104997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2 h 11"/>
                <a:gd name="T4" fmla="*/ 11 w 11"/>
                <a:gd name="T5" fmla="*/ 11 h 11"/>
                <a:gd name="T6" fmla="*/ 11 w 11"/>
                <a:gd name="T7" fmla="*/ 9 h 11"/>
                <a:gd name="T8" fmla="*/ 0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íŝḷïďê"/>
            <p:cNvSpPr/>
            <p:nvPr>
              <p:custDataLst>
                <p:tags r:id="rId235"/>
              </p:custDataLst>
            </p:nvPr>
          </p:nvSpPr>
          <p:spPr bwMode="auto">
            <a:xfrm>
              <a:off x="7061518" y="2919640"/>
              <a:ext cx="4565" cy="45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íṧļídè"/>
            <p:cNvSpPr/>
            <p:nvPr>
              <p:custDataLst>
                <p:tags r:id="rId236"/>
              </p:custDataLst>
            </p:nvPr>
          </p:nvSpPr>
          <p:spPr bwMode="auto">
            <a:xfrm>
              <a:off x="7061518" y="29196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ïsľïde"/>
            <p:cNvSpPr/>
            <p:nvPr>
              <p:custDataLst>
                <p:tags r:id="rId237"/>
              </p:custDataLst>
            </p:nvPr>
          </p:nvSpPr>
          <p:spPr bwMode="auto">
            <a:xfrm>
              <a:off x="7613894" y="333049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îšliḍe"/>
            <p:cNvSpPr/>
            <p:nvPr>
              <p:custDataLst>
                <p:tags r:id="rId238"/>
              </p:custDataLst>
            </p:nvPr>
          </p:nvSpPr>
          <p:spPr bwMode="auto">
            <a:xfrm>
              <a:off x="7613894" y="333049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i$ļíḑè"/>
            <p:cNvSpPr/>
            <p:nvPr>
              <p:custDataLst>
                <p:tags r:id="rId239"/>
              </p:custDataLst>
            </p:nvPr>
          </p:nvSpPr>
          <p:spPr bwMode="auto">
            <a:xfrm>
              <a:off x="7244121" y="3042898"/>
              <a:ext cx="27391" cy="31956"/>
            </a:xfrm>
            <a:custGeom>
              <a:avLst/>
              <a:gdLst>
                <a:gd name="T0" fmla="*/ 0 w 6"/>
                <a:gd name="T1" fmla="*/ 0 h 7"/>
                <a:gd name="T2" fmla="*/ 2 w 6"/>
                <a:gd name="T3" fmla="*/ 4 h 7"/>
                <a:gd name="T4" fmla="*/ 6 w 6"/>
                <a:gd name="T5" fmla="*/ 7 h 7"/>
                <a:gd name="T6" fmla="*/ 4 w 6"/>
                <a:gd name="T7" fmla="*/ 2 h 7"/>
                <a:gd name="T8" fmla="*/ 0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ïs1îḍe"/>
            <p:cNvSpPr/>
            <p:nvPr>
              <p:custDataLst>
                <p:tags r:id="rId240"/>
              </p:custDataLst>
            </p:nvPr>
          </p:nvSpPr>
          <p:spPr bwMode="auto">
            <a:xfrm>
              <a:off x="7244121" y="3042898"/>
              <a:ext cx="27391" cy="31956"/>
            </a:xfrm>
            <a:custGeom>
              <a:avLst/>
              <a:gdLst>
                <a:gd name="T0" fmla="*/ 0 w 6"/>
                <a:gd name="T1" fmla="*/ 0 h 7"/>
                <a:gd name="T2" fmla="*/ 2 w 6"/>
                <a:gd name="T3" fmla="*/ 4 h 7"/>
                <a:gd name="T4" fmla="*/ 6 w 6"/>
                <a:gd name="T5" fmla="*/ 7 h 7"/>
                <a:gd name="T6" fmla="*/ 4 w 6"/>
                <a:gd name="T7" fmla="*/ 2 h 7"/>
                <a:gd name="T8" fmla="*/ 0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iŝḷïḓê"/>
            <p:cNvSpPr/>
            <p:nvPr>
              <p:custDataLst>
                <p:tags r:id="rId241"/>
              </p:custDataLst>
            </p:nvPr>
          </p:nvSpPr>
          <p:spPr bwMode="auto">
            <a:xfrm>
              <a:off x="8490392" y="4006134"/>
              <a:ext cx="22825" cy="913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ïṡļiďe"/>
            <p:cNvSpPr/>
            <p:nvPr>
              <p:custDataLst>
                <p:tags r:id="rId242"/>
              </p:custDataLst>
            </p:nvPr>
          </p:nvSpPr>
          <p:spPr bwMode="auto">
            <a:xfrm>
              <a:off x="8348874" y="2216614"/>
              <a:ext cx="191734" cy="1780390"/>
            </a:xfrm>
            <a:custGeom>
              <a:avLst/>
              <a:gdLst>
                <a:gd name="T0" fmla="*/ 0 w 20"/>
                <a:gd name="T1" fmla="*/ 0 h 187"/>
                <a:gd name="T2" fmla="*/ 19 w 20"/>
                <a:gd name="T3" fmla="*/ 187 h 187"/>
                <a:gd name="T4" fmla="*/ 19 w 20"/>
                <a:gd name="T5" fmla="*/ 187 h 187"/>
                <a:gd name="T6" fmla="*/ 20 w 20"/>
                <a:gd name="T7" fmla="*/ 187 h 187"/>
                <a:gd name="T8" fmla="*/ 2 w 20"/>
                <a:gd name="T9" fmla="*/ 0 h 187"/>
                <a:gd name="T10" fmla="*/ 1 w 20"/>
                <a:gd name="T11" fmla="*/ 1 h 187"/>
                <a:gd name="T12" fmla="*/ 0 w 20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87">
                  <a:moveTo>
                    <a:pt x="0" y="0"/>
                  </a:moveTo>
                  <a:cubicBezTo>
                    <a:pt x="19" y="187"/>
                    <a:pt x="19" y="187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îṣľiďê"/>
            <p:cNvSpPr/>
            <p:nvPr>
              <p:custDataLst>
                <p:tags r:id="rId243"/>
              </p:custDataLst>
            </p:nvPr>
          </p:nvSpPr>
          <p:spPr bwMode="auto">
            <a:xfrm>
              <a:off x="8157140" y="4042655"/>
              <a:ext cx="374338" cy="849109"/>
            </a:xfrm>
            <a:custGeom>
              <a:avLst/>
              <a:gdLst>
                <a:gd name="T0" fmla="*/ 38 w 39"/>
                <a:gd name="T1" fmla="*/ 0 h 89"/>
                <a:gd name="T2" fmla="*/ 0 w 39"/>
                <a:gd name="T3" fmla="*/ 89 h 89"/>
                <a:gd name="T4" fmla="*/ 1 w 39"/>
                <a:gd name="T5" fmla="*/ 89 h 89"/>
                <a:gd name="T6" fmla="*/ 39 w 39"/>
                <a:gd name="T7" fmla="*/ 1 h 89"/>
                <a:gd name="T8" fmla="*/ 38 w 3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89">
                  <a:moveTo>
                    <a:pt x="38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1" y="89"/>
                    <a:pt x="1" y="89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8" y="1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ïSlîḓê"/>
            <p:cNvSpPr/>
            <p:nvPr>
              <p:custDataLst>
                <p:tags r:id="rId244"/>
              </p:custDataLst>
            </p:nvPr>
          </p:nvSpPr>
          <p:spPr bwMode="auto">
            <a:xfrm>
              <a:off x="4642017" y="1303594"/>
              <a:ext cx="707590" cy="1291924"/>
            </a:xfrm>
            <a:custGeom>
              <a:avLst/>
              <a:gdLst>
                <a:gd name="T0" fmla="*/ 6 w 74"/>
                <a:gd name="T1" fmla="*/ 124 h 136"/>
                <a:gd name="T2" fmla="*/ 0 w 74"/>
                <a:gd name="T3" fmla="*/ 136 h 136"/>
                <a:gd name="T4" fmla="*/ 1 w 74"/>
                <a:gd name="T5" fmla="*/ 136 h 136"/>
                <a:gd name="T6" fmla="*/ 6 w 74"/>
                <a:gd name="T7" fmla="*/ 127 h 136"/>
                <a:gd name="T8" fmla="*/ 6 w 74"/>
                <a:gd name="T9" fmla="*/ 124 h 136"/>
                <a:gd name="T10" fmla="*/ 14 w 74"/>
                <a:gd name="T11" fmla="*/ 109 h 136"/>
                <a:gd name="T12" fmla="*/ 6 w 74"/>
                <a:gd name="T13" fmla="*/ 124 h 136"/>
                <a:gd name="T14" fmla="*/ 7 w 74"/>
                <a:gd name="T15" fmla="*/ 123 h 136"/>
                <a:gd name="T16" fmla="*/ 9 w 74"/>
                <a:gd name="T17" fmla="*/ 121 h 136"/>
                <a:gd name="T18" fmla="*/ 15 w 74"/>
                <a:gd name="T19" fmla="*/ 111 h 136"/>
                <a:gd name="T20" fmla="*/ 14 w 74"/>
                <a:gd name="T21" fmla="*/ 109 h 136"/>
                <a:gd name="T22" fmla="*/ 29 w 74"/>
                <a:gd name="T23" fmla="*/ 84 h 136"/>
                <a:gd name="T24" fmla="*/ 27 w 74"/>
                <a:gd name="T25" fmla="*/ 84 h 136"/>
                <a:gd name="T26" fmla="*/ 23 w 74"/>
                <a:gd name="T27" fmla="*/ 92 h 136"/>
                <a:gd name="T28" fmla="*/ 25 w 74"/>
                <a:gd name="T29" fmla="*/ 92 h 136"/>
                <a:gd name="T30" fmla="*/ 29 w 74"/>
                <a:gd name="T31" fmla="*/ 84 h 136"/>
                <a:gd name="T32" fmla="*/ 29 w 74"/>
                <a:gd name="T33" fmla="*/ 84 h 136"/>
                <a:gd name="T34" fmla="*/ 35 w 74"/>
                <a:gd name="T35" fmla="*/ 69 h 136"/>
                <a:gd name="T36" fmla="*/ 29 w 74"/>
                <a:gd name="T37" fmla="*/ 81 h 136"/>
                <a:gd name="T38" fmla="*/ 31 w 74"/>
                <a:gd name="T39" fmla="*/ 80 h 136"/>
                <a:gd name="T40" fmla="*/ 37 w 74"/>
                <a:gd name="T41" fmla="*/ 70 h 136"/>
                <a:gd name="T42" fmla="*/ 35 w 74"/>
                <a:gd name="T43" fmla="*/ 69 h 136"/>
                <a:gd name="T44" fmla="*/ 58 w 74"/>
                <a:gd name="T45" fmla="*/ 31 h 136"/>
                <a:gd name="T46" fmla="*/ 56 w 74"/>
                <a:gd name="T47" fmla="*/ 31 h 136"/>
                <a:gd name="T48" fmla="*/ 56 w 74"/>
                <a:gd name="T49" fmla="*/ 31 h 136"/>
                <a:gd name="T50" fmla="*/ 55 w 74"/>
                <a:gd name="T51" fmla="*/ 33 h 136"/>
                <a:gd name="T52" fmla="*/ 43 w 74"/>
                <a:gd name="T53" fmla="*/ 55 h 136"/>
                <a:gd name="T54" fmla="*/ 43 w 74"/>
                <a:gd name="T55" fmla="*/ 55 h 136"/>
                <a:gd name="T56" fmla="*/ 43 w 74"/>
                <a:gd name="T57" fmla="*/ 55 h 136"/>
                <a:gd name="T58" fmla="*/ 44 w 74"/>
                <a:gd name="T59" fmla="*/ 55 h 136"/>
                <a:gd name="T60" fmla="*/ 44 w 74"/>
                <a:gd name="T61" fmla="*/ 55 h 136"/>
                <a:gd name="T62" fmla="*/ 55 w 74"/>
                <a:gd name="T63" fmla="*/ 35 h 136"/>
                <a:gd name="T64" fmla="*/ 56 w 74"/>
                <a:gd name="T65" fmla="*/ 33 h 136"/>
                <a:gd name="T66" fmla="*/ 56 w 74"/>
                <a:gd name="T67" fmla="*/ 33 h 136"/>
                <a:gd name="T68" fmla="*/ 58 w 74"/>
                <a:gd name="T69" fmla="*/ 31 h 136"/>
                <a:gd name="T70" fmla="*/ 59 w 74"/>
                <a:gd name="T71" fmla="*/ 28 h 136"/>
                <a:gd name="T72" fmla="*/ 57 w 74"/>
                <a:gd name="T73" fmla="*/ 29 h 136"/>
                <a:gd name="T74" fmla="*/ 57 w 74"/>
                <a:gd name="T75" fmla="*/ 29 h 136"/>
                <a:gd name="T76" fmla="*/ 59 w 74"/>
                <a:gd name="T77" fmla="*/ 28 h 136"/>
                <a:gd name="T78" fmla="*/ 59 w 74"/>
                <a:gd name="T79" fmla="*/ 28 h 136"/>
                <a:gd name="T80" fmla="*/ 72 w 74"/>
                <a:gd name="T81" fmla="*/ 0 h 136"/>
                <a:gd name="T82" fmla="*/ 58 w 74"/>
                <a:gd name="T83" fmla="*/ 28 h 136"/>
                <a:gd name="T84" fmla="*/ 58 w 74"/>
                <a:gd name="T85" fmla="*/ 28 h 136"/>
                <a:gd name="T86" fmla="*/ 59 w 74"/>
                <a:gd name="T87" fmla="*/ 28 h 136"/>
                <a:gd name="T88" fmla="*/ 59 w 74"/>
                <a:gd name="T89" fmla="*/ 27 h 136"/>
                <a:gd name="T90" fmla="*/ 60 w 74"/>
                <a:gd name="T91" fmla="*/ 27 h 136"/>
                <a:gd name="T92" fmla="*/ 74 w 74"/>
                <a:gd name="T93" fmla="*/ 1 h 136"/>
                <a:gd name="T94" fmla="*/ 72 w 74"/>
                <a:gd name="T9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136">
                  <a:moveTo>
                    <a:pt x="6" y="124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1" y="136"/>
                    <a:pt x="1" y="13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6"/>
                    <a:pt x="6" y="125"/>
                    <a:pt x="6" y="124"/>
                  </a:cubicBezTo>
                  <a:moveTo>
                    <a:pt x="14" y="109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8" y="121"/>
                    <a:pt x="9" y="12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0"/>
                    <a:pt x="14" y="110"/>
                    <a:pt x="14" y="109"/>
                  </a:cubicBezTo>
                  <a:moveTo>
                    <a:pt x="29" y="84"/>
                  </a:moveTo>
                  <a:cubicBezTo>
                    <a:pt x="28" y="84"/>
                    <a:pt x="28" y="84"/>
                    <a:pt x="27" y="84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moveTo>
                    <a:pt x="35" y="69"/>
                  </a:moveTo>
                  <a:cubicBezTo>
                    <a:pt x="29" y="81"/>
                    <a:pt x="29" y="81"/>
                    <a:pt x="29" y="81"/>
                  </a:cubicBezTo>
                  <a:cubicBezTo>
                    <a:pt x="30" y="80"/>
                    <a:pt x="31" y="80"/>
                    <a:pt x="31" y="8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6" y="69"/>
                    <a:pt x="35" y="69"/>
                  </a:cubicBezTo>
                  <a:moveTo>
                    <a:pt x="58" y="31"/>
                  </a:moveTo>
                  <a:cubicBezTo>
                    <a:pt x="57" y="31"/>
                    <a:pt x="57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moveTo>
                    <a:pt x="59" y="28"/>
                  </a:moveTo>
                  <a:cubicBezTo>
                    <a:pt x="59" y="28"/>
                    <a:pt x="58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8" y="29"/>
                    <a:pt x="58" y="29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moveTo>
                    <a:pt x="72" y="0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7"/>
                    <a:pt x="60" y="2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işlíḋê"/>
            <p:cNvSpPr/>
            <p:nvPr>
              <p:custDataLst>
                <p:tags r:id="rId245"/>
              </p:custDataLst>
            </p:nvPr>
          </p:nvSpPr>
          <p:spPr bwMode="auto">
            <a:xfrm>
              <a:off x="5167003" y="1618586"/>
              <a:ext cx="9130" cy="1826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i$ḷiḑè"/>
            <p:cNvSpPr/>
            <p:nvPr>
              <p:custDataLst>
                <p:tags r:id="rId246"/>
              </p:custDataLst>
            </p:nvPr>
          </p:nvSpPr>
          <p:spPr bwMode="auto">
            <a:xfrm>
              <a:off x="5167003" y="1559240"/>
              <a:ext cx="45651" cy="59346"/>
            </a:xfrm>
            <a:custGeom>
              <a:avLst/>
              <a:gdLst>
                <a:gd name="T0" fmla="*/ 4 w 5"/>
                <a:gd name="T1" fmla="*/ 1 h 6"/>
                <a:gd name="T2" fmla="*/ 2 w 5"/>
                <a:gd name="T3" fmla="*/ 2 h 6"/>
                <a:gd name="T4" fmla="*/ 0 w 5"/>
                <a:gd name="T5" fmla="*/ 6 h 6"/>
                <a:gd name="T6" fmla="*/ 1 w 5"/>
                <a:gd name="T7" fmla="*/ 4 h 6"/>
                <a:gd name="T8" fmla="*/ 1 w 5"/>
                <a:gd name="T9" fmla="*/ 4 h 6"/>
                <a:gd name="T10" fmla="*/ 3 w 5"/>
                <a:gd name="T11" fmla="*/ 4 h 6"/>
                <a:gd name="T12" fmla="*/ 4 w 5"/>
                <a:gd name="T13" fmla="*/ 1 h 6"/>
                <a:gd name="T14" fmla="*/ 5 w 5"/>
                <a:gd name="T15" fmla="*/ 0 h 6"/>
                <a:gd name="T16" fmla="*/ 4 w 5"/>
                <a:gd name="T17" fmla="*/ 0 h 6"/>
                <a:gd name="T18" fmla="*/ 4 w 5"/>
                <a:gd name="T19" fmla="*/ 1 h 6"/>
                <a:gd name="T20" fmla="*/ 3 w 5"/>
                <a:gd name="T21" fmla="*/ 1 h 6"/>
                <a:gd name="T22" fmla="*/ 3 w 5"/>
                <a:gd name="T23" fmla="*/ 1 h 6"/>
                <a:gd name="T24" fmla="*/ 2 w 5"/>
                <a:gd name="T25" fmla="*/ 2 h 6"/>
                <a:gd name="T26" fmla="*/ 4 w 5"/>
                <a:gd name="T27" fmla="*/ 1 h 6"/>
                <a:gd name="T28" fmla="*/ 5 w 5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íŝlíḋe"/>
            <p:cNvSpPr/>
            <p:nvPr>
              <p:custDataLst>
                <p:tags r:id="rId247"/>
              </p:custDataLst>
            </p:nvPr>
          </p:nvSpPr>
          <p:spPr bwMode="auto">
            <a:xfrm>
              <a:off x="4897663" y="1824016"/>
              <a:ext cx="164343" cy="278471"/>
            </a:xfrm>
            <a:custGeom>
              <a:avLst/>
              <a:gdLst>
                <a:gd name="T0" fmla="*/ 4 w 17"/>
                <a:gd name="T1" fmla="*/ 25 h 29"/>
                <a:gd name="T2" fmla="*/ 2 w 17"/>
                <a:gd name="T3" fmla="*/ 26 h 29"/>
                <a:gd name="T4" fmla="*/ 0 w 17"/>
                <a:gd name="T5" fmla="*/ 29 h 29"/>
                <a:gd name="T6" fmla="*/ 2 w 17"/>
                <a:gd name="T7" fmla="*/ 29 h 29"/>
                <a:gd name="T8" fmla="*/ 2 w 17"/>
                <a:gd name="T9" fmla="*/ 29 h 29"/>
                <a:gd name="T10" fmla="*/ 4 w 17"/>
                <a:gd name="T11" fmla="*/ 25 h 29"/>
                <a:gd name="T12" fmla="*/ 16 w 17"/>
                <a:gd name="T13" fmla="*/ 0 h 29"/>
                <a:gd name="T14" fmla="*/ 16 w 17"/>
                <a:gd name="T15" fmla="*/ 0 h 29"/>
                <a:gd name="T16" fmla="*/ 16 w 17"/>
                <a:gd name="T17" fmla="*/ 0 h 29"/>
                <a:gd name="T18" fmla="*/ 8 w 17"/>
                <a:gd name="T19" fmla="*/ 14 h 29"/>
                <a:gd name="T20" fmla="*/ 10 w 17"/>
                <a:gd name="T21" fmla="*/ 15 h 29"/>
                <a:gd name="T22" fmla="*/ 17 w 17"/>
                <a:gd name="T23" fmla="*/ 0 h 29"/>
                <a:gd name="T24" fmla="*/ 17 w 17"/>
                <a:gd name="T25" fmla="*/ 0 h 29"/>
                <a:gd name="T26" fmla="*/ 16 w 1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9">
                  <a:moveTo>
                    <a:pt x="4" y="25"/>
                  </a:moveTo>
                  <a:cubicBezTo>
                    <a:pt x="4" y="25"/>
                    <a:pt x="3" y="25"/>
                    <a:pt x="2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25"/>
                    <a:pt x="4" y="25"/>
                    <a:pt x="4" y="2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5"/>
                    <a:pt x="10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îṧlîḑe"/>
            <p:cNvSpPr/>
            <p:nvPr>
              <p:custDataLst>
                <p:tags r:id="rId248"/>
              </p:custDataLst>
            </p:nvPr>
          </p:nvSpPr>
          <p:spPr bwMode="auto">
            <a:xfrm>
              <a:off x="4272245" y="2180094"/>
              <a:ext cx="607158" cy="1123015"/>
            </a:xfrm>
            <a:custGeom>
              <a:avLst/>
              <a:gdLst>
                <a:gd name="T0" fmla="*/ 39 w 64"/>
                <a:gd name="T1" fmla="*/ 44 h 118"/>
                <a:gd name="T2" fmla="*/ 0 w 64"/>
                <a:gd name="T3" fmla="*/ 118 h 118"/>
                <a:gd name="T4" fmla="*/ 0 w 64"/>
                <a:gd name="T5" fmla="*/ 118 h 118"/>
                <a:gd name="T6" fmla="*/ 40 w 64"/>
                <a:gd name="T7" fmla="*/ 44 h 118"/>
                <a:gd name="T8" fmla="*/ 39 w 64"/>
                <a:gd name="T9" fmla="*/ 44 h 118"/>
                <a:gd name="T10" fmla="*/ 48 w 64"/>
                <a:gd name="T11" fmla="*/ 29 h 118"/>
                <a:gd name="T12" fmla="*/ 46 w 64"/>
                <a:gd name="T13" fmla="*/ 31 h 118"/>
                <a:gd name="T14" fmla="*/ 45 w 64"/>
                <a:gd name="T15" fmla="*/ 32 h 118"/>
                <a:gd name="T16" fmla="*/ 45 w 64"/>
                <a:gd name="T17" fmla="*/ 32 h 118"/>
                <a:gd name="T18" fmla="*/ 45 w 64"/>
                <a:gd name="T19" fmla="*/ 35 h 118"/>
                <a:gd name="T20" fmla="*/ 48 w 64"/>
                <a:gd name="T21" fmla="*/ 29 h 118"/>
                <a:gd name="T22" fmla="*/ 64 w 64"/>
                <a:gd name="T23" fmla="*/ 0 h 118"/>
                <a:gd name="T24" fmla="*/ 62 w 64"/>
                <a:gd name="T25" fmla="*/ 0 h 118"/>
                <a:gd name="T26" fmla="*/ 61 w 64"/>
                <a:gd name="T27" fmla="*/ 2 h 118"/>
                <a:gd name="T28" fmla="*/ 53 w 64"/>
                <a:gd name="T29" fmla="*/ 17 h 118"/>
                <a:gd name="T30" fmla="*/ 54 w 64"/>
                <a:gd name="T31" fmla="*/ 19 h 118"/>
                <a:gd name="T32" fmla="*/ 64 w 6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8">
                  <a:moveTo>
                    <a:pt x="39" y="44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moveTo>
                    <a:pt x="48" y="29"/>
                  </a:moveTo>
                  <a:cubicBezTo>
                    <a:pt x="47" y="29"/>
                    <a:pt x="46" y="30"/>
                    <a:pt x="46" y="31"/>
                  </a:cubicBezTo>
                  <a:cubicBezTo>
                    <a:pt x="46" y="31"/>
                    <a:pt x="46" y="31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5" y="34"/>
                    <a:pt x="45" y="35"/>
                  </a:cubicBezTo>
                  <a:cubicBezTo>
                    <a:pt x="48" y="29"/>
                    <a:pt x="48" y="29"/>
                    <a:pt x="48" y="29"/>
                  </a:cubicBezTo>
                  <a:moveTo>
                    <a:pt x="64" y="0"/>
                  </a:moveTo>
                  <a:cubicBezTo>
                    <a:pt x="63" y="0"/>
                    <a:pt x="63" y="0"/>
                    <a:pt x="62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8"/>
                    <a:pt x="53" y="18"/>
                    <a:pt x="54" y="1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ïṧ1iḑè"/>
            <p:cNvSpPr/>
            <p:nvPr>
              <p:custDataLst>
                <p:tags r:id="rId249"/>
              </p:custDataLst>
            </p:nvPr>
          </p:nvSpPr>
          <p:spPr bwMode="auto">
            <a:xfrm>
              <a:off x="4272245" y="3303109"/>
              <a:ext cx="4565" cy="45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ïṩḻïḓé"/>
            <p:cNvSpPr/>
            <p:nvPr>
              <p:custDataLst>
                <p:tags r:id="rId250"/>
              </p:custDataLst>
            </p:nvPr>
          </p:nvSpPr>
          <p:spPr bwMode="auto">
            <a:xfrm>
              <a:off x="5367867" y="1312724"/>
              <a:ext cx="607158" cy="826283"/>
            </a:xfrm>
            <a:custGeom>
              <a:avLst/>
              <a:gdLst>
                <a:gd name="T0" fmla="*/ 50 w 64"/>
                <a:gd name="T1" fmla="*/ 67 h 87"/>
                <a:gd name="T2" fmla="*/ 50 w 64"/>
                <a:gd name="T3" fmla="*/ 67 h 87"/>
                <a:gd name="T4" fmla="*/ 64 w 64"/>
                <a:gd name="T5" fmla="*/ 87 h 87"/>
                <a:gd name="T6" fmla="*/ 64 w 64"/>
                <a:gd name="T7" fmla="*/ 87 h 87"/>
                <a:gd name="T8" fmla="*/ 50 w 64"/>
                <a:gd name="T9" fmla="*/ 67 h 87"/>
                <a:gd name="T10" fmla="*/ 16 w 64"/>
                <a:gd name="T11" fmla="*/ 22 h 87"/>
                <a:gd name="T12" fmla="*/ 16 w 64"/>
                <a:gd name="T13" fmla="*/ 22 h 87"/>
                <a:gd name="T14" fmla="*/ 16 w 64"/>
                <a:gd name="T15" fmla="*/ 22 h 87"/>
                <a:gd name="T16" fmla="*/ 16 w 64"/>
                <a:gd name="T17" fmla="*/ 22 h 87"/>
                <a:gd name="T18" fmla="*/ 0 w 64"/>
                <a:gd name="T19" fmla="*/ 0 h 87"/>
                <a:gd name="T20" fmla="*/ 0 w 64"/>
                <a:gd name="T21" fmla="*/ 0 h 87"/>
                <a:gd name="T22" fmla="*/ 0 w 64"/>
                <a:gd name="T23" fmla="*/ 0 h 87"/>
                <a:gd name="T24" fmla="*/ 15 w 64"/>
                <a:gd name="T25" fmla="*/ 21 h 87"/>
                <a:gd name="T26" fmla="*/ 17 w 64"/>
                <a:gd name="T27" fmla="*/ 21 h 87"/>
                <a:gd name="T28" fmla="*/ 3 w 64"/>
                <a:gd name="T29" fmla="*/ 3 h 87"/>
                <a:gd name="T30" fmla="*/ 0 w 64"/>
                <a:gd name="T3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87"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50" y="67"/>
                    <a:pt x="50" y="67"/>
                    <a:pt x="50" y="67"/>
                  </a:cubicBezTo>
                  <a:moveTo>
                    <a:pt x="16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îŝ1îdé"/>
            <p:cNvSpPr/>
            <p:nvPr>
              <p:custDataLst>
                <p:tags r:id="rId251"/>
              </p:custDataLst>
            </p:nvPr>
          </p:nvSpPr>
          <p:spPr bwMode="auto">
            <a:xfrm>
              <a:off x="5509385" y="1513589"/>
              <a:ext cx="333252" cy="438250"/>
            </a:xfrm>
            <a:custGeom>
              <a:avLst/>
              <a:gdLst>
                <a:gd name="T0" fmla="*/ 2 w 35"/>
                <a:gd name="T1" fmla="*/ 0 h 46"/>
                <a:gd name="T2" fmla="*/ 0 w 35"/>
                <a:gd name="T3" fmla="*/ 0 h 46"/>
                <a:gd name="T4" fmla="*/ 1 w 35"/>
                <a:gd name="T5" fmla="*/ 1 h 46"/>
                <a:gd name="T6" fmla="*/ 1 w 35"/>
                <a:gd name="T7" fmla="*/ 1 h 46"/>
                <a:gd name="T8" fmla="*/ 1 w 35"/>
                <a:gd name="T9" fmla="*/ 1 h 46"/>
                <a:gd name="T10" fmla="*/ 35 w 35"/>
                <a:gd name="T11" fmla="*/ 46 h 46"/>
                <a:gd name="T12" fmla="*/ 35 w 35"/>
                <a:gd name="T13" fmla="*/ 46 h 46"/>
                <a:gd name="T14" fmla="*/ 5 w 35"/>
                <a:gd name="T15" fmla="*/ 5 h 46"/>
                <a:gd name="T16" fmla="*/ 2 w 35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6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íṩḻiḓe"/>
            <p:cNvSpPr/>
            <p:nvPr>
              <p:custDataLst>
                <p:tags r:id="rId252"/>
              </p:custDataLst>
            </p:nvPr>
          </p:nvSpPr>
          <p:spPr bwMode="auto">
            <a:xfrm>
              <a:off x="5376998" y="1303594"/>
              <a:ext cx="734980" cy="703026"/>
            </a:xfrm>
            <a:custGeom>
              <a:avLst/>
              <a:gdLst>
                <a:gd name="T0" fmla="*/ 62 w 77"/>
                <a:gd name="T1" fmla="*/ 59 h 74"/>
                <a:gd name="T2" fmla="*/ 60 w 77"/>
                <a:gd name="T3" fmla="*/ 59 h 74"/>
                <a:gd name="T4" fmla="*/ 76 w 77"/>
                <a:gd name="T5" fmla="*/ 74 h 74"/>
                <a:gd name="T6" fmla="*/ 77 w 77"/>
                <a:gd name="T7" fmla="*/ 73 h 74"/>
                <a:gd name="T8" fmla="*/ 62 w 77"/>
                <a:gd name="T9" fmla="*/ 59 h 74"/>
                <a:gd name="T10" fmla="*/ 5 w 77"/>
                <a:gd name="T11" fmla="*/ 5 h 74"/>
                <a:gd name="T12" fmla="*/ 9 w 77"/>
                <a:gd name="T13" fmla="*/ 10 h 74"/>
                <a:gd name="T14" fmla="*/ 21 w 77"/>
                <a:gd name="T15" fmla="*/ 22 h 74"/>
                <a:gd name="T16" fmla="*/ 23 w 77"/>
                <a:gd name="T17" fmla="*/ 22 h 74"/>
                <a:gd name="T18" fmla="*/ 5 w 77"/>
                <a:gd name="T19" fmla="*/ 5 h 74"/>
                <a:gd name="T20" fmla="*/ 0 w 77"/>
                <a:gd name="T21" fmla="*/ 0 h 74"/>
                <a:gd name="T22" fmla="*/ 0 w 77"/>
                <a:gd name="T23" fmla="*/ 0 h 74"/>
                <a:gd name="T24" fmla="*/ 2 w 77"/>
                <a:gd name="T25" fmla="*/ 4 h 74"/>
                <a:gd name="T26" fmla="*/ 4 w 77"/>
                <a:gd name="T27" fmla="*/ 6 h 74"/>
                <a:gd name="T28" fmla="*/ 0 w 77"/>
                <a:gd name="T29" fmla="*/ 0 h 74"/>
                <a:gd name="T30" fmla="*/ 0 w 77"/>
                <a:gd name="T3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74">
                  <a:moveTo>
                    <a:pt x="62" y="59"/>
                  </a:moveTo>
                  <a:cubicBezTo>
                    <a:pt x="61" y="59"/>
                    <a:pt x="61" y="59"/>
                    <a:pt x="60" y="59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62" y="59"/>
                    <a:pt x="62" y="59"/>
                    <a:pt x="62" y="59"/>
                  </a:cubicBezTo>
                  <a:moveTo>
                    <a:pt x="5" y="5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2" y="22"/>
                    <a:pt x="23" y="22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" name="ïṥḷíḋe"/>
            <p:cNvSpPr/>
            <p:nvPr>
              <p:custDataLst>
                <p:tags r:id="rId253"/>
              </p:custDataLst>
            </p:nvPr>
          </p:nvSpPr>
          <p:spPr bwMode="auto">
            <a:xfrm>
              <a:off x="5577862" y="1513589"/>
              <a:ext cx="388033" cy="351513"/>
            </a:xfrm>
            <a:custGeom>
              <a:avLst/>
              <a:gdLst>
                <a:gd name="T0" fmla="*/ 2 w 41"/>
                <a:gd name="T1" fmla="*/ 0 h 37"/>
                <a:gd name="T2" fmla="*/ 0 w 41"/>
                <a:gd name="T3" fmla="*/ 0 h 37"/>
                <a:gd name="T4" fmla="*/ 39 w 41"/>
                <a:gd name="T5" fmla="*/ 37 h 37"/>
                <a:gd name="T6" fmla="*/ 41 w 41"/>
                <a:gd name="T7" fmla="*/ 37 h 37"/>
                <a:gd name="T8" fmla="*/ 2 w 4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1" y="3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" name="íṣliḍé"/>
            <p:cNvSpPr/>
            <p:nvPr>
              <p:custDataLst>
                <p:tags r:id="rId254"/>
              </p:custDataLst>
            </p:nvPr>
          </p:nvSpPr>
          <p:spPr bwMode="auto">
            <a:xfrm>
              <a:off x="6111978" y="2006620"/>
              <a:ext cx="876498" cy="839979"/>
            </a:xfrm>
            <a:custGeom>
              <a:avLst/>
              <a:gdLst>
                <a:gd name="T0" fmla="*/ 35 w 192"/>
                <a:gd name="T1" fmla="*/ 36 h 184"/>
                <a:gd name="T2" fmla="*/ 189 w 192"/>
                <a:gd name="T3" fmla="*/ 184 h 184"/>
                <a:gd name="T4" fmla="*/ 192 w 192"/>
                <a:gd name="T5" fmla="*/ 184 h 184"/>
                <a:gd name="T6" fmla="*/ 37 w 192"/>
                <a:gd name="T7" fmla="*/ 36 h 184"/>
                <a:gd name="T8" fmla="*/ 35 w 192"/>
                <a:gd name="T9" fmla="*/ 36 h 184"/>
                <a:gd name="T10" fmla="*/ 2 w 192"/>
                <a:gd name="T11" fmla="*/ 0 h 184"/>
                <a:gd name="T12" fmla="*/ 0 w 192"/>
                <a:gd name="T13" fmla="*/ 2 h 184"/>
                <a:gd name="T14" fmla="*/ 31 w 192"/>
                <a:gd name="T15" fmla="*/ 31 h 184"/>
                <a:gd name="T16" fmla="*/ 35 w 192"/>
                <a:gd name="T17" fmla="*/ 33 h 184"/>
                <a:gd name="T18" fmla="*/ 14 w 192"/>
                <a:gd name="T19" fmla="*/ 13 h 184"/>
                <a:gd name="T20" fmla="*/ 2 w 192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84">
                  <a:moveTo>
                    <a:pt x="35" y="36"/>
                  </a:moveTo>
                  <a:lnTo>
                    <a:pt x="189" y="184"/>
                  </a:lnTo>
                  <a:lnTo>
                    <a:pt x="192" y="184"/>
                  </a:lnTo>
                  <a:lnTo>
                    <a:pt x="37" y="36"/>
                  </a:lnTo>
                  <a:lnTo>
                    <a:pt x="35" y="36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1" y="31"/>
                  </a:lnTo>
                  <a:lnTo>
                    <a:pt x="35" y="33"/>
                  </a:lnTo>
                  <a:lnTo>
                    <a:pt x="14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ïšļíḍe"/>
            <p:cNvSpPr/>
            <p:nvPr>
              <p:custDataLst>
                <p:tags r:id="rId255"/>
              </p:custDataLst>
            </p:nvPr>
          </p:nvSpPr>
          <p:spPr bwMode="auto">
            <a:xfrm>
              <a:off x="6111978" y="2006620"/>
              <a:ext cx="876498" cy="839979"/>
            </a:xfrm>
            <a:custGeom>
              <a:avLst/>
              <a:gdLst>
                <a:gd name="T0" fmla="*/ 35 w 192"/>
                <a:gd name="T1" fmla="*/ 36 h 184"/>
                <a:gd name="T2" fmla="*/ 189 w 192"/>
                <a:gd name="T3" fmla="*/ 184 h 184"/>
                <a:gd name="T4" fmla="*/ 192 w 192"/>
                <a:gd name="T5" fmla="*/ 184 h 184"/>
                <a:gd name="T6" fmla="*/ 37 w 192"/>
                <a:gd name="T7" fmla="*/ 36 h 184"/>
                <a:gd name="T8" fmla="*/ 35 w 192"/>
                <a:gd name="T9" fmla="*/ 36 h 184"/>
                <a:gd name="T10" fmla="*/ 2 w 192"/>
                <a:gd name="T11" fmla="*/ 0 h 184"/>
                <a:gd name="T12" fmla="*/ 0 w 192"/>
                <a:gd name="T13" fmla="*/ 2 h 184"/>
                <a:gd name="T14" fmla="*/ 31 w 192"/>
                <a:gd name="T15" fmla="*/ 31 h 184"/>
                <a:gd name="T16" fmla="*/ 35 w 192"/>
                <a:gd name="T17" fmla="*/ 33 h 184"/>
                <a:gd name="T18" fmla="*/ 14 w 192"/>
                <a:gd name="T19" fmla="*/ 13 h 184"/>
                <a:gd name="T20" fmla="*/ 2 w 192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84">
                  <a:moveTo>
                    <a:pt x="35" y="36"/>
                  </a:moveTo>
                  <a:lnTo>
                    <a:pt x="189" y="184"/>
                  </a:lnTo>
                  <a:lnTo>
                    <a:pt x="192" y="184"/>
                  </a:lnTo>
                  <a:lnTo>
                    <a:pt x="37" y="36"/>
                  </a:lnTo>
                  <a:lnTo>
                    <a:pt x="35" y="36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1" y="31"/>
                  </a:lnTo>
                  <a:lnTo>
                    <a:pt x="35" y="33"/>
                  </a:lnTo>
                  <a:lnTo>
                    <a:pt x="14" y="1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" name="íṥḻíḓé"/>
            <p:cNvSpPr/>
            <p:nvPr>
              <p:custDataLst>
                <p:tags r:id="rId256"/>
              </p:custDataLst>
            </p:nvPr>
          </p:nvSpPr>
          <p:spPr bwMode="auto">
            <a:xfrm>
              <a:off x="6974781" y="2846598"/>
              <a:ext cx="22825" cy="1826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3" name="ïṧļîde"/>
            <p:cNvSpPr/>
            <p:nvPr>
              <p:custDataLst>
                <p:tags r:id="rId257"/>
              </p:custDataLst>
            </p:nvPr>
          </p:nvSpPr>
          <p:spPr bwMode="auto">
            <a:xfrm>
              <a:off x="6997606" y="2864859"/>
              <a:ext cx="18260" cy="1826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6" name="iŝḻïḍe"/>
            <p:cNvSpPr/>
            <p:nvPr>
              <p:custDataLst>
                <p:tags r:id="rId258"/>
              </p:custDataLst>
            </p:nvPr>
          </p:nvSpPr>
          <p:spPr bwMode="auto">
            <a:xfrm>
              <a:off x="6253496" y="2148138"/>
              <a:ext cx="27391" cy="22826"/>
            </a:xfrm>
            <a:custGeom>
              <a:avLst/>
              <a:gdLst>
                <a:gd name="T0" fmla="*/ 0 w 6"/>
                <a:gd name="T1" fmla="*/ 0 h 5"/>
                <a:gd name="T2" fmla="*/ 4 w 6"/>
                <a:gd name="T3" fmla="*/ 5 h 5"/>
                <a:gd name="T4" fmla="*/ 6 w 6"/>
                <a:gd name="T5" fmla="*/ 5 h 5"/>
                <a:gd name="T6" fmla="*/ 4 w 6"/>
                <a:gd name="T7" fmla="*/ 2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4" y="5"/>
                  </a:lnTo>
                  <a:lnTo>
                    <a:pt x="6" y="5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3" name="îṥlïḍe"/>
            <p:cNvSpPr/>
            <p:nvPr>
              <p:custDataLst>
                <p:tags r:id="rId259"/>
              </p:custDataLst>
            </p:nvPr>
          </p:nvSpPr>
          <p:spPr bwMode="auto">
            <a:xfrm>
              <a:off x="6253496" y="2148138"/>
              <a:ext cx="27391" cy="22826"/>
            </a:xfrm>
            <a:custGeom>
              <a:avLst/>
              <a:gdLst>
                <a:gd name="T0" fmla="*/ 0 w 6"/>
                <a:gd name="T1" fmla="*/ 0 h 5"/>
                <a:gd name="T2" fmla="*/ 4 w 6"/>
                <a:gd name="T3" fmla="*/ 5 h 5"/>
                <a:gd name="T4" fmla="*/ 6 w 6"/>
                <a:gd name="T5" fmla="*/ 5 h 5"/>
                <a:gd name="T6" fmla="*/ 4 w 6"/>
                <a:gd name="T7" fmla="*/ 2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4" y="5"/>
                  </a:lnTo>
                  <a:lnTo>
                    <a:pt x="6" y="5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4" name="íṩlîďè"/>
            <p:cNvSpPr/>
            <p:nvPr>
              <p:custDataLst>
                <p:tags r:id="rId260"/>
              </p:custDataLst>
            </p:nvPr>
          </p:nvSpPr>
          <p:spPr bwMode="auto">
            <a:xfrm>
              <a:off x="6098283" y="1997489"/>
              <a:ext cx="22825" cy="18260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2 h 4"/>
                <a:gd name="T4" fmla="*/ 3 w 5"/>
                <a:gd name="T5" fmla="*/ 4 h 4"/>
                <a:gd name="T6" fmla="*/ 5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0" y="2"/>
                  </a:lnTo>
                  <a:lnTo>
                    <a:pt x="3" y="4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" name="is1îḓe"/>
            <p:cNvSpPr/>
            <p:nvPr>
              <p:custDataLst>
                <p:tags r:id="rId261"/>
              </p:custDataLst>
            </p:nvPr>
          </p:nvSpPr>
          <p:spPr bwMode="auto">
            <a:xfrm>
              <a:off x="6098283" y="1997489"/>
              <a:ext cx="22825" cy="18260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2 h 4"/>
                <a:gd name="T4" fmla="*/ 3 w 5"/>
                <a:gd name="T5" fmla="*/ 4 h 4"/>
                <a:gd name="T6" fmla="*/ 5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0" y="2"/>
                  </a:lnTo>
                  <a:lnTo>
                    <a:pt x="3" y="4"/>
                  </a:lnTo>
                  <a:lnTo>
                    <a:pt x="5" y="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6" name="íśḷiḋè"/>
            <p:cNvSpPr/>
            <p:nvPr>
              <p:custDataLst>
                <p:tags r:id="rId262"/>
              </p:custDataLst>
            </p:nvPr>
          </p:nvSpPr>
          <p:spPr bwMode="auto">
            <a:xfrm>
              <a:off x="5367867" y="1303594"/>
              <a:ext cx="27391" cy="36521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3 w 3"/>
                <a:gd name="T5" fmla="*/ 4 h 4"/>
                <a:gd name="T6" fmla="*/ 1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7" name="íṧľidé"/>
            <p:cNvSpPr/>
            <p:nvPr>
              <p:custDataLst>
                <p:tags r:id="rId263"/>
              </p:custDataLst>
            </p:nvPr>
          </p:nvSpPr>
          <p:spPr bwMode="auto">
            <a:xfrm>
              <a:off x="5395258" y="1285334"/>
              <a:ext cx="1154969" cy="132388"/>
            </a:xfrm>
            <a:custGeom>
              <a:avLst/>
              <a:gdLst>
                <a:gd name="T0" fmla="*/ 0 w 121"/>
                <a:gd name="T1" fmla="*/ 0 h 14"/>
                <a:gd name="T2" fmla="*/ 1 w 121"/>
                <a:gd name="T3" fmla="*/ 2 h 14"/>
                <a:gd name="T4" fmla="*/ 121 w 121"/>
                <a:gd name="T5" fmla="*/ 14 h 14"/>
                <a:gd name="T6" fmla="*/ 121 w 121"/>
                <a:gd name="T7" fmla="*/ 14 h 14"/>
                <a:gd name="T8" fmla="*/ 80 w 121"/>
                <a:gd name="T9" fmla="*/ 8 h 14"/>
                <a:gd name="T10" fmla="*/ 0 w 12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4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8" name="îşľíḑê"/>
            <p:cNvSpPr/>
            <p:nvPr>
              <p:custDataLst>
                <p:tags r:id="rId264"/>
              </p:custDataLst>
            </p:nvPr>
          </p:nvSpPr>
          <p:spPr bwMode="auto">
            <a:xfrm>
              <a:off x="4632887" y="1262508"/>
              <a:ext cx="693894" cy="1323880"/>
            </a:xfrm>
            <a:custGeom>
              <a:avLst/>
              <a:gdLst>
                <a:gd name="T0" fmla="*/ 14 w 73"/>
                <a:gd name="T1" fmla="*/ 112 h 139"/>
                <a:gd name="T2" fmla="*/ 0 w 73"/>
                <a:gd name="T3" fmla="*/ 139 h 139"/>
                <a:gd name="T4" fmla="*/ 1 w 73"/>
                <a:gd name="T5" fmla="*/ 139 h 139"/>
                <a:gd name="T6" fmla="*/ 15 w 73"/>
                <a:gd name="T7" fmla="*/ 113 h 139"/>
                <a:gd name="T8" fmla="*/ 14 w 73"/>
                <a:gd name="T9" fmla="*/ 112 h 139"/>
                <a:gd name="T10" fmla="*/ 28 w 73"/>
                <a:gd name="T11" fmla="*/ 88 h 139"/>
                <a:gd name="T12" fmla="*/ 27 w 73"/>
                <a:gd name="T13" fmla="*/ 89 h 139"/>
                <a:gd name="T14" fmla="*/ 26 w 73"/>
                <a:gd name="T15" fmla="*/ 89 h 139"/>
                <a:gd name="T16" fmla="*/ 22 w 73"/>
                <a:gd name="T17" fmla="*/ 96 h 139"/>
                <a:gd name="T18" fmla="*/ 24 w 73"/>
                <a:gd name="T19" fmla="*/ 96 h 139"/>
                <a:gd name="T20" fmla="*/ 28 w 73"/>
                <a:gd name="T21" fmla="*/ 88 h 139"/>
                <a:gd name="T22" fmla="*/ 35 w 73"/>
                <a:gd name="T23" fmla="*/ 72 h 139"/>
                <a:gd name="T24" fmla="*/ 28 w 73"/>
                <a:gd name="T25" fmla="*/ 85 h 139"/>
                <a:gd name="T26" fmla="*/ 29 w 73"/>
                <a:gd name="T27" fmla="*/ 85 h 139"/>
                <a:gd name="T28" fmla="*/ 30 w 73"/>
                <a:gd name="T29" fmla="*/ 85 h 139"/>
                <a:gd name="T30" fmla="*/ 36 w 73"/>
                <a:gd name="T31" fmla="*/ 73 h 139"/>
                <a:gd name="T32" fmla="*/ 35 w 73"/>
                <a:gd name="T33" fmla="*/ 72 h 139"/>
                <a:gd name="T34" fmla="*/ 55 w 73"/>
                <a:gd name="T35" fmla="*/ 37 h 139"/>
                <a:gd name="T36" fmla="*/ 53 w 73"/>
                <a:gd name="T37" fmla="*/ 38 h 139"/>
                <a:gd name="T38" fmla="*/ 42 w 73"/>
                <a:gd name="T39" fmla="*/ 59 h 139"/>
                <a:gd name="T40" fmla="*/ 43 w 73"/>
                <a:gd name="T41" fmla="*/ 59 h 139"/>
                <a:gd name="T42" fmla="*/ 55 w 73"/>
                <a:gd name="T43" fmla="*/ 37 h 139"/>
                <a:gd name="T44" fmla="*/ 57 w 73"/>
                <a:gd name="T45" fmla="*/ 33 h 139"/>
                <a:gd name="T46" fmla="*/ 55 w 73"/>
                <a:gd name="T47" fmla="*/ 34 h 139"/>
                <a:gd name="T48" fmla="*/ 55 w 73"/>
                <a:gd name="T49" fmla="*/ 34 h 139"/>
                <a:gd name="T50" fmla="*/ 57 w 73"/>
                <a:gd name="T51" fmla="*/ 33 h 139"/>
                <a:gd name="T52" fmla="*/ 57 w 73"/>
                <a:gd name="T53" fmla="*/ 33 h 139"/>
                <a:gd name="T54" fmla="*/ 73 w 73"/>
                <a:gd name="T55" fmla="*/ 0 h 139"/>
                <a:gd name="T56" fmla="*/ 56 w 73"/>
                <a:gd name="T57" fmla="*/ 32 h 139"/>
                <a:gd name="T58" fmla="*/ 58 w 73"/>
                <a:gd name="T59" fmla="*/ 32 h 139"/>
                <a:gd name="T60" fmla="*/ 73 w 73"/>
                <a:gd name="T61" fmla="*/ 3 h 139"/>
                <a:gd name="T62" fmla="*/ 73 w 73"/>
                <a:gd name="T63" fmla="*/ 2 h 139"/>
                <a:gd name="T64" fmla="*/ 73 w 73"/>
                <a:gd name="T65" fmla="*/ 2 h 139"/>
                <a:gd name="T66" fmla="*/ 73 w 73"/>
                <a:gd name="T67" fmla="*/ 2 h 139"/>
                <a:gd name="T68" fmla="*/ 73 w 73"/>
                <a:gd name="T69" fmla="*/ 2 h 139"/>
                <a:gd name="T70" fmla="*/ 73 w 73"/>
                <a:gd name="T71" fmla="*/ 2 h 139"/>
                <a:gd name="T72" fmla="*/ 73 w 73"/>
                <a:gd name="T73" fmla="*/ 2 h 139"/>
                <a:gd name="T74" fmla="*/ 73 w 73"/>
                <a:gd name="T75" fmla="*/ 2 h 139"/>
                <a:gd name="T76" fmla="*/ 73 w 73"/>
                <a:gd name="T77" fmla="*/ 2 h 139"/>
                <a:gd name="T78" fmla="*/ 73 w 73"/>
                <a:gd name="T79" fmla="*/ 2 h 139"/>
                <a:gd name="T80" fmla="*/ 73 w 73"/>
                <a:gd name="T81" fmla="*/ 2 h 139"/>
                <a:gd name="T82" fmla="*/ 73 w 73"/>
                <a:gd name="T83" fmla="*/ 2 h 139"/>
                <a:gd name="T84" fmla="*/ 73 w 73"/>
                <a:gd name="T85" fmla="*/ 0 h 139"/>
                <a:gd name="T86" fmla="*/ 73 w 73"/>
                <a:gd name="T8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39">
                  <a:moveTo>
                    <a:pt x="14" y="11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1" y="139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4" y="112"/>
                    <a:pt x="14" y="112"/>
                  </a:cubicBezTo>
                  <a:moveTo>
                    <a:pt x="28" y="88"/>
                  </a:moveTo>
                  <a:cubicBezTo>
                    <a:pt x="28" y="89"/>
                    <a:pt x="27" y="89"/>
                    <a:pt x="27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3" y="96"/>
                    <a:pt x="23" y="96"/>
                    <a:pt x="24" y="96"/>
                  </a:cubicBezTo>
                  <a:cubicBezTo>
                    <a:pt x="28" y="88"/>
                    <a:pt x="28" y="88"/>
                    <a:pt x="28" y="88"/>
                  </a:cubicBezTo>
                  <a:moveTo>
                    <a:pt x="35" y="72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9" y="85"/>
                    <a:pt x="29" y="85"/>
                  </a:cubicBezTo>
                  <a:cubicBezTo>
                    <a:pt x="29" y="85"/>
                    <a:pt x="30" y="85"/>
                    <a:pt x="30" y="85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5" y="73"/>
                    <a:pt x="35" y="72"/>
                  </a:cubicBezTo>
                  <a:moveTo>
                    <a:pt x="55" y="37"/>
                  </a:moveTo>
                  <a:cubicBezTo>
                    <a:pt x="54" y="38"/>
                    <a:pt x="54" y="38"/>
                    <a:pt x="53" y="38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3" y="59"/>
                    <a:pt x="43" y="59"/>
                  </a:cubicBezTo>
                  <a:cubicBezTo>
                    <a:pt x="55" y="37"/>
                    <a:pt x="55" y="37"/>
                    <a:pt x="55" y="37"/>
                  </a:cubicBezTo>
                  <a:moveTo>
                    <a:pt x="57" y="33"/>
                  </a:moveTo>
                  <a:cubicBezTo>
                    <a:pt x="57" y="33"/>
                    <a:pt x="56" y="33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moveTo>
                    <a:pt x="73" y="0"/>
                  </a:move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8" y="3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9" name="ïṩ1îdè"/>
            <p:cNvSpPr/>
            <p:nvPr>
              <p:custDataLst>
                <p:tags r:id="rId265"/>
              </p:custDataLst>
            </p:nvPr>
          </p:nvSpPr>
          <p:spPr bwMode="auto">
            <a:xfrm>
              <a:off x="5139613" y="1568370"/>
              <a:ext cx="45651" cy="59346"/>
            </a:xfrm>
            <a:custGeom>
              <a:avLst/>
              <a:gdLst>
                <a:gd name="T0" fmla="*/ 4 w 5"/>
                <a:gd name="T1" fmla="*/ 1 h 6"/>
                <a:gd name="T2" fmla="*/ 2 w 5"/>
                <a:gd name="T3" fmla="*/ 2 h 6"/>
                <a:gd name="T4" fmla="*/ 0 w 5"/>
                <a:gd name="T5" fmla="*/ 6 h 6"/>
                <a:gd name="T6" fmla="*/ 2 w 5"/>
                <a:gd name="T7" fmla="*/ 5 h 6"/>
                <a:gd name="T8" fmla="*/ 4 w 5"/>
                <a:gd name="T9" fmla="*/ 1 h 6"/>
                <a:gd name="T10" fmla="*/ 5 w 5"/>
                <a:gd name="T11" fmla="*/ 0 h 6"/>
                <a:gd name="T12" fmla="*/ 3 w 5"/>
                <a:gd name="T13" fmla="*/ 0 h 6"/>
                <a:gd name="T14" fmla="*/ 2 w 5"/>
                <a:gd name="T15" fmla="*/ 2 h 6"/>
                <a:gd name="T16" fmla="*/ 4 w 5"/>
                <a:gd name="T17" fmla="*/ 1 h 6"/>
                <a:gd name="T18" fmla="*/ 5 w 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0" name="íṩḻíḍe"/>
            <p:cNvSpPr/>
            <p:nvPr>
              <p:custDataLst>
                <p:tags r:id="rId266"/>
              </p:custDataLst>
            </p:nvPr>
          </p:nvSpPr>
          <p:spPr bwMode="auto">
            <a:xfrm>
              <a:off x="4879402" y="1824016"/>
              <a:ext cx="164343" cy="287601"/>
            </a:xfrm>
            <a:custGeom>
              <a:avLst/>
              <a:gdLst>
                <a:gd name="T0" fmla="*/ 4 w 17"/>
                <a:gd name="T1" fmla="*/ 26 h 30"/>
                <a:gd name="T2" fmla="*/ 3 w 17"/>
                <a:gd name="T3" fmla="*/ 26 h 30"/>
                <a:gd name="T4" fmla="*/ 2 w 17"/>
                <a:gd name="T5" fmla="*/ 26 h 30"/>
                <a:gd name="T6" fmla="*/ 0 w 17"/>
                <a:gd name="T7" fmla="*/ 30 h 30"/>
                <a:gd name="T8" fmla="*/ 1 w 17"/>
                <a:gd name="T9" fmla="*/ 30 h 30"/>
                <a:gd name="T10" fmla="*/ 2 w 17"/>
                <a:gd name="T11" fmla="*/ 29 h 30"/>
                <a:gd name="T12" fmla="*/ 4 w 17"/>
                <a:gd name="T13" fmla="*/ 26 h 30"/>
                <a:gd name="T14" fmla="*/ 16 w 17"/>
                <a:gd name="T15" fmla="*/ 0 h 30"/>
                <a:gd name="T16" fmla="*/ 9 w 17"/>
                <a:gd name="T17" fmla="*/ 13 h 30"/>
                <a:gd name="T18" fmla="*/ 10 w 17"/>
                <a:gd name="T19" fmla="*/ 14 h 30"/>
                <a:gd name="T20" fmla="*/ 17 w 17"/>
                <a:gd name="T21" fmla="*/ 0 h 30"/>
                <a:gd name="T22" fmla="*/ 16 w 1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30">
                  <a:moveTo>
                    <a:pt x="4" y="26"/>
                  </a:move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2" y="26"/>
                    <a:pt x="2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1" y="30"/>
                    <a:pt x="2" y="30"/>
                    <a:pt x="2" y="29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6" y="0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1" name="iṡ1ïḑe"/>
            <p:cNvSpPr/>
            <p:nvPr>
              <p:custDataLst>
                <p:tags r:id="rId267"/>
              </p:custDataLst>
            </p:nvPr>
          </p:nvSpPr>
          <p:spPr bwMode="auto">
            <a:xfrm>
              <a:off x="4263114" y="2180094"/>
              <a:ext cx="598027" cy="1109320"/>
            </a:xfrm>
            <a:custGeom>
              <a:avLst/>
              <a:gdLst>
                <a:gd name="T0" fmla="*/ 39 w 63"/>
                <a:gd name="T1" fmla="*/ 43 h 117"/>
                <a:gd name="T2" fmla="*/ 0 w 63"/>
                <a:gd name="T3" fmla="*/ 117 h 117"/>
                <a:gd name="T4" fmla="*/ 0 w 63"/>
                <a:gd name="T5" fmla="*/ 117 h 117"/>
                <a:gd name="T6" fmla="*/ 40 w 63"/>
                <a:gd name="T7" fmla="*/ 43 h 117"/>
                <a:gd name="T8" fmla="*/ 39 w 63"/>
                <a:gd name="T9" fmla="*/ 43 h 117"/>
                <a:gd name="T10" fmla="*/ 63 w 63"/>
                <a:gd name="T11" fmla="*/ 0 h 117"/>
                <a:gd name="T12" fmla="*/ 61 w 63"/>
                <a:gd name="T13" fmla="*/ 0 h 117"/>
                <a:gd name="T14" fmla="*/ 53 w 63"/>
                <a:gd name="T15" fmla="*/ 16 h 117"/>
                <a:gd name="T16" fmla="*/ 54 w 63"/>
                <a:gd name="T17" fmla="*/ 17 h 117"/>
                <a:gd name="T18" fmla="*/ 62 w 63"/>
                <a:gd name="T19" fmla="*/ 2 h 117"/>
                <a:gd name="T20" fmla="*/ 63 w 6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17">
                  <a:moveTo>
                    <a:pt x="39" y="43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3"/>
                    <a:pt x="39" y="43"/>
                    <a:pt x="39" y="43"/>
                  </a:cubicBezTo>
                  <a:moveTo>
                    <a:pt x="63" y="0"/>
                  </a:moveTo>
                  <a:cubicBezTo>
                    <a:pt x="62" y="0"/>
                    <a:pt x="62" y="0"/>
                    <a:pt x="61" y="0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4" y="17"/>
                    <a:pt x="54" y="17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2" name="íṩlïḑé"/>
            <p:cNvSpPr/>
            <p:nvPr>
              <p:custDataLst>
                <p:tags r:id="rId268"/>
              </p:custDataLst>
            </p:nvPr>
          </p:nvSpPr>
          <p:spPr bwMode="auto">
            <a:xfrm>
              <a:off x="4642017" y="2339872"/>
              <a:ext cx="132388" cy="255646"/>
            </a:xfrm>
            <a:custGeom>
              <a:avLst/>
              <a:gdLst>
                <a:gd name="T0" fmla="*/ 14 w 14"/>
                <a:gd name="T1" fmla="*/ 0 h 27"/>
                <a:gd name="T2" fmla="*/ 0 w 14"/>
                <a:gd name="T3" fmla="*/ 26 h 27"/>
                <a:gd name="T4" fmla="*/ 0 w 14"/>
                <a:gd name="T5" fmla="*/ 27 h 27"/>
                <a:gd name="T6" fmla="*/ 6 w 14"/>
                <a:gd name="T7" fmla="*/ 15 h 27"/>
                <a:gd name="T8" fmla="*/ 6 w 14"/>
                <a:gd name="T9" fmla="*/ 15 h 27"/>
                <a:gd name="T10" fmla="*/ 6 w 14"/>
                <a:gd name="T11" fmla="*/ 15 h 27"/>
                <a:gd name="T12" fmla="*/ 14 w 14"/>
                <a:gd name="T13" fmla="*/ 0 h 27"/>
                <a:gd name="T14" fmla="*/ 14 w 14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7">
                  <a:moveTo>
                    <a:pt x="1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3" name="ï$ľîdê"/>
            <p:cNvSpPr/>
            <p:nvPr>
              <p:custDataLst>
                <p:tags r:id="rId269"/>
              </p:custDataLst>
            </p:nvPr>
          </p:nvSpPr>
          <p:spPr bwMode="auto">
            <a:xfrm>
              <a:off x="4263114" y="2198354"/>
              <a:ext cx="588897" cy="1104755"/>
            </a:xfrm>
            <a:custGeom>
              <a:avLst/>
              <a:gdLst>
                <a:gd name="T0" fmla="*/ 40 w 62"/>
                <a:gd name="T1" fmla="*/ 41 h 116"/>
                <a:gd name="T2" fmla="*/ 0 w 62"/>
                <a:gd name="T3" fmla="*/ 115 h 116"/>
                <a:gd name="T4" fmla="*/ 1 w 62"/>
                <a:gd name="T5" fmla="*/ 116 h 116"/>
                <a:gd name="T6" fmla="*/ 1 w 62"/>
                <a:gd name="T7" fmla="*/ 116 h 116"/>
                <a:gd name="T8" fmla="*/ 40 w 62"/>
                <a:gd name="T9" fmla="*/ 42 h 116"/>
                <a:gd name="T10" fmla="*/ 40 w 62"/>
                <a:gd name="T11" fmla="*/ 41 h 116"/>
                <a:gd name="T12" fmla="*/ 46 w 62"/>
                <a:gd name="T13" fmla="*/ 30 h 116"/>
                <a:gd name="T14" fmla="*/ 46 w 62"/>
                <a:gd name="T15" fmla="*/ 30 h 116"/>
                <a:gd name="T16" fmla="*/ 46 w 62"/>
                <a:gd name="T17" fmla="*/ 30 h 116"/>
                <a:gd name="T18" fmla="*/ 46 w 62"/>
                <a:gd name="T19" fmla="*/ 30 h 116"/>
                <a:gd name="T20" fmla="*/ 62 w 62"/>
                <a:gd name="T21" fmla="*/ 0 h 116"/>
                <a:gd name="T22" fmla="*/ 54 w 62"/>
                <a:gd name="T23" fmla="*/ 15 h 116"/>
                <a:gd name="T24" fmla="*/ 54 w 62"/>
                <a:gd name="T25" fmla="*/ 15 h 116"/>
                <a:gd name="T26" fmla="*/ 62 w 62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16">
                  <a:moveTo>
                    <a:pt x="40" y="41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1"/>
                  </a:cubicBezTo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moveTo>
                    <a:pt x="62" y="0"/>
                  </a:move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4" name="ïŝļiďè"/>
            <p:cNvSpPr/>
            <p:nvPr>
              <p:custDataLst>
                <p:tags r:id="rId270"/>
              </p:custDataLst>
            </p:nvPr>
          </p:nvSpPr>
          <p:spPr bwMode="auto">
            <a:xfrm>
              <a:off x="4272245" y="33031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5" name="iŝ1íďê"/>
            <p:cNvSpPr/>
            <p:nvPr>
              <p:custDataLst>
                <p:tags r:id="rId271"/>
              </p:custDataLst>
            </p:nvPr>
          </p:nvSpPr>
          <p:spPr bwMode="auto">
            <a:xfrm>
              <a:off x="5376998" y="1294464"/>
              <a:ext cx="607158" cy="835414"/>
            </a:xfrm>
            <a:custGeom>
              <a:avLst/>
              <a:gdLst>
                <a:gd name="T0" fmla="*/ 50 w 64"/>
                <a:gd name="T1" fmla="*/ 69 h 88"/>
                <a:gd name="T2" fmla="*/ 50 w 64"/>
                <a:gd name="T3" fmla="*/ 69 h 88"/>
                <a:gd name="T4" fmla="*/ 64 w 64"/>
                <a:gd name="T5" fmla="*/ 88 h 88"/>
                <a:gd name="T6" fmla="*/ 64 w 64"/>
                <a:gd name="T7" fmla="*/ 88 h 88"/>
                <a:gd name="T8" fmla="*/ 50 w 64"/>
                <a:gd name="T9" fmla="*/ 69 h 88"/>
                <a:gd name="T10" fmla="*/ 4 w 64"/>
                <a:gd name="T11" fmla="*/ 7 h 88"/>
                <a:gd name="T12" fmla="*/ 16 w 64"/>
                <a:gd name="T13" fmla="*/ 23 h 88"/>
                <a:gd name="T14" fmla="*/ 17 w 64"/>
                <a:gd name="T15" fmla="*/ 23 h 88"/>
                <a:gd name="T16" fmla="*/ 9 w 64"/>
                <a:gd name="T17" fmla="*/ 11 h 88"/>
                <a:gd name="T18" fmla="*/ 4 w 64"/>
                <a:gd name="T19" fmla="*/ 7 h 88"/>
                <a:gd name="T20" fmla="*/ 0 w 64"/>
                <a:gd name="T21" fmla="*/ 0 h 88"/>
                <a:gd name="T22" fmla="*/ 0 w 64"/>
                <a:gd name="T23" fmla="*/ 1 h 88"/>
                <a:gd name="T24" fmla="*/ 0 w 64"/>
                <a:gd name="T25" fmla="*/ 1 h 88"/>
                <a:gd name="T26" fmla="*/ 5 w 64"/>
                <a:gd name="T27" fmla="*/ 6 h 88"/>
                <a:gd name="T28" fmla="*/ 1 w 64"/>
                <a:gd name="T29" fmla="*/ 1 h 88"/>
                <a:gd name="T30" fmla="*/ 1 w 64"/>
                <a:gd name="T31" fmla="*/ 0 h 88"/>
                <a:gd name="T32" fmla="*/ 0 w 64"/>
                <a:gd name="T3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8">
                  <a:moveTo>
                    <a:pt x="50" y="69"/>
                  </a:moveTo>
                  <a:cubicBezTo>
                    <a:pt x="50" y="69"/>
                    <a:pt x="50" y="69"/>
                    <a:pt x="50" y="69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0" y="69"/>
                    <a:pt x="50" y="69"/>
                    <a:pt x="50" y="69"/>
                  </a:cubicBezTo>
                  <a:moveTo>
                    <a:pt x="4" y="7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7"/>
                    <a:pt x="4" y="7"/>
                    <a:pt x="4" y="7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6" name="íSlídé"/>
            <p:cNvSpPr/>
            <p:nvPr>
              <p:custDataLst>
                <p:tags r:id="rId272"/>
              </p:custDataLst>
            </p:nvPr>
          </p:nvSpPr>
          <p:spPr bwMode="auto">
            <a:xfrm>
              <a:off x="5527646" y="1513589"/>
              <a:ext cx="324122" cy="438250"/>
            </a:xfrm>
            <a:custGeom>
              <a:avLst/>
              <a:gdLst>
                <a:gd name="T0" fmla="*/ 1 w 34"/>
                <a:gd name="T1" fmla="*/ 0 h 46"/>
                <a:gd name="T2" fmla="*/ 0 w 34"/>
                <a:gd name="T3" fmla="*/ 0 h 46"/>
                <a:gd name="T4" fmla="*/ 3 w 34"/>
                <a:gd name="T5" fmla="*/ 5 h 46"/>
                <a:gd name="T6" fmla="*/ 34 w 34"/>
                <a:gd name="T7" fmla="*/ 46 h 46"/>
                <a:gd name="T8" fmla="*/ 34 w 34"/>
                <a:gd name="T9" fmla="*/ 46 h 46"/>
                <a:gd name="T10" fmla="*/ 1 w 3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7" name="îṧľíďe"/>
            <p:cNvSpPr/>
            <p:nvPr>
              <p:custDataLst>
                <p:tags r:id="rId273"/>
              </p:custDataLst>
            </p:nvPr>
          </p:nvSpPr>
          <p:spPr bwMode="auto">
            <a:xfrm>
              <a:off x="5842637" y="1951838"/>
              <a:ext cx="141518" cy="187169"/>
            </a:xfrm>
            <a:custGeom>
              <a:avLst/>
              <a:gdLst>
                <a:gd name="T0" fmla="*/ 1 w 15"/>
                <a:gd name="T1" fmla="*/ 0 h 20"/>
                <a:gd name="T2" fmla="*/ 0 w 15"/>
                <a:gd name="T3" fmla="*/ 0 h 20"/>
                <a:gd name="T4" fmla="*/ 14 w 15"/>
                <a:gd name="T5" fmla="*/ 20 h 20"/>
                <a:gd name="T6" fmla="*/ 15 w 15"/>
                <a:gd name="T7" fmla="*/ 19 h 20"/>
                <a:gd name="T8" fmla="*/ 15 w 15"/>
                <a:gd name="T9" fmla="*/ 19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8" name="îšḻíďê"/>
            <p:cNvSpPr/>
            <p:nvPr>
              <p:custDataLst>
                <p:tags r:id="rId274"/>
              </p:custDataLst>
            </p:nvPr>
          </p:nvSpPr>
          <p:spPr bwMode="auto">
            <a:xfrm>
              <a:off x="5555036" y="1559240"/>
              <a:ext cx="296731" cy="392599"/>
            </a:xfrm>
            <a:custGeom>
              <a:avLst/>
              <a:gdLst>
                <a:gd name="T0" fmla="*/ 0 w 31"/>
                <a:gd name="T1" fmla="*/ 0 h 41"/>
                <a:gd name="T2" fmla="*/ 30 w 31"/>
                <a:gd name="T3" fmla="*/ 41 h 41"/>
                <a:gd name="T4" fmla="*/ 31 w 31"/>
                <a:gd name="T5" fmla="*/ 41 h 41"/>
                <a:gd name="T6" fmla="*/ 0 w 3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41"/>
                    <a:pt x="31" y="4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9" name="iŝľïḑê"/>
            <p:cNvSpPr/>
            <p:nvPr>
              <p:custDataLst>
                <p:tags r:id="rId275"/>
              </p:custDataLst>
            </p:nvPr>
          </p:nvSpPr>
          <p:spPr bwMode="auto">
            <a:xfrm>
              <a:off x="5376998" y="1303594"/>
              <a:ext cx="86737" cy="95867"/>
            </a:xfrm>
            <a:custGeom>
              <a:avLst/>
              <a:gdLst>
                <a:gd name="T0" fmla="*/ 0 w 19"/>
                <a:gd name="T1" fmla="*/ 0 h 21"/>
                <a:gd name="T2" fmla="*/ 8 w 19"/>
                <a:gd name="T3" fmla="*/ 12 h 21"/>
                <a:gd name="T4" fmla="*/ 19 w 19"/>
                <a:gd name="T5" fmla="*/ 21 h 21"/>
                <a:gd name="T6" fmla="*/ 10 w 19"/>
                <a:gd name="T7" fmla="*/ 10 h 21"/>
                <a:gd name="T8" fmla="*/ 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8" y="12"/>
                  </a:lnTo>
                  <a:lnTo>
                    <a:pt x="19" y="21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0" name="íşľïḑê"/>
            <p:cNvSpPr/>
            <p:nvPr>
              <p:custDataLst>
                <p:tags r:id="rId276"/>
              </p:custDataLst>
            </p:nvPr>
          </p:nvSpPr>
          <p:spPr bwMode="auto">
            <a:xfrm>
              <a:off x="5376998" y="1303594"/>
              <a:ext cx="86737" cy="95867"/>
            </a:xfrm>
            <a:custGeom>
              <a:avLst/>
              <a:gdLst>
                <a:gd name="T0" fmla="*/ 0 w 19"/>
                <a:gd name="T1" fmla="*/ 0 h 21"/>
                <a:gd name="T2" fmla="*/ 8 w 19"/>
                <a:gd name="T3" fmla="*/ 12 h 21"/>
                <a:gd name="T4" fmla="*/ 19 w 19"/>
                <a:gd name="T5" fmla="*/ 21 h 21"/>
                <a:gd name="T6" fmla="*/ 10 w 19"/>
                <a:gd name="T7" fmla="*/ 10 h 21"/>
                <a:gd name="T8" fmla="*/ 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8" y="12"/>
                  </a:lnTo>
                  <a:lnTo>
                    <a:pt x="19" y="21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1" name="isļíḑé"/>
            <p:cNvSpPr/>
            <p:nvPr>
              <p:custDataLst>
                <p:tags r:id="rId277"/>
              </p:custDataLst>
            </p:nvPr>
          </p:nvSpPr>
          <p:spPr bwMode="auto">
            <a:xfrm>
              <a:off x="5376998" y="1285334"/>
              <a:ext cx="9130" cy="91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1 w 1"/>
                <a:gd name="T27" fmla="*/ 1 h 1"/>
                <a:gd name="T28" fmla="*/ 0 w 1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" name="íślîďè"/>
            <p:cNvSpPr/>
            <p:nvPr>
              <p:custDataLst>
                <p:tags r:id="rId278"/>
              </p:custDataLst>
            </p:nvPr>
          </p:nvSpPr>
          <p:spPr bwMode="auto">
            <a:xfrm>
              <a:off x="5367867" y="1262508"/>
              <a:ext cx="753241" cy="734981"/>
            </a:xfrm>
            <a:custGeom>
              <a:avLst/>
              <a:gdLst>
                <a:gd name="T0" fmla="*/ 64 w 79"/>
                <a:gd name="T1" fmla="*/ 62 h 77"/>
                <a:gd name="T2" fmla="*/ 63 w 79"/>
                <a:gd name="T3" fmla="*/ 63 h 77"/>
                <a:gd name="T4" fmla="*/ 78 w 79"/>
                <a:gd name="T5" fmla="*/ 77 h 77"/>
                <a:gd name="T6" fmla="*/ 79 w 79"/>
                <a:gd name="T7" fmla="*/ 76 h 77"/>
                <a:gd name="T8" fmla="*/ 77 w 79"/>
                <a:gd name="T9" fmla="*/ 74 h 77"/>
                <a:gd name="T10" fmla="*/ 76 w 79"/>
                <a:gd name="T11" fmla="*/ 74 h 77"/>
                <a:gd name="T12" fmla="*/ 75 w 79"/>
                <a:gd name="T13" fmla="*/ 74 h 77"/>
                <a:gd name="T14" fmla="*/ 76 w 79"/>
                <a:gd name="T15" fmla="*/ 73 h 77"/>
                <a:gd name="T16" fmla="*/ 64 w 79"/>
                <a:gd name="T17" fmla="*/ 62 h 77"/>
                <a:gd name="T18" fmla="*/ 2 w 79"/>
                <a:gd name="T19" fmla="*/ 3 h 77"/>
                <a:gd name="T20" fmla="*/ 2 w 79"/>
                <a:gd name="T21" fmla="*/ 4 h 77"/>
                <a:gd name="T22" fmla="*/ 25 w 79"/>
                <a:gd name="T23" fmla="*/ 25 h 77"/>
                <a:gd name="T24" fmla="*/ 27 w 79"/>
                <a:gd name="T25" fmla="*/ 25 h 77"/>
                <a:gd name="T26" fmla="*/ 4 w 79"/>
                <a:gd name="T27" fmla="*/ 4 h 77"/>
                <a:gd name="T28" fmla="*/ 2 w 79"/>
                <a:gd name="T29" fmla="*/ 3 h 77"/>
                <a:gd name="T30" fmla="*/ 0 w 79"/>
                <a:gd name="T31" fmla="*/ 0 h 77"/>
                <a:gd name="T32" fmla="*/ 0 w 79"/>
                <a:gd name="T33" fmla="*/ 0 h 77"/>
                <a:gd name="T34" fmla="*/ 1 w 79"/>
                <a:gd name="T35" fmla="*/ 1 h 77"/>
                <a:gd name="T36" fmla="*/ 1 w 79"/>
                <a:gd name="T37" fmla="*/ 2 h 77"/>
                <a:gd name="T38" fmla="*/ 1 w 79"/>
                <a:gd name="T39" fmla="*/ 2 h 77"/>
                <a:gd name="T40" fmla="*/ 3 w 79"/>
                <a:gd name="T41" fmla="*/ 2 h 77"/>
                <a:gd name="T42" fmla="*/ 0 w 79"/>
                <a:gd name="T4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77">
                  <a:moveTo>
                    <a:pt x="64" y="62"/>
                  </a:moveTo>
                  <a:cubicBezTo>
                    <a:pt x="64" y="62"/>
                    <a:pt x="64" y="63"/>
                    <a:pt x="63" y="63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5" y="74"/>
                    <a:pt x="75" y="74"/>
                  </a:cubicBezTo>
                  <a:cubicBezTo>
                    <a:pt x="75" y="74"/>
                    <a:pt x="76" y="74"/>
                    <a:pt x="76" y="73"/>
                  </a:cubicBezTo>
                  <a:cubicBezTo>
                    <a:pt x="64" y="62"/>
                    <a:pt x="64" y="62"/>
                    <a:pt x="64" y="62"/>
                  </a:cubicBezTo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3" name="îṥḷíḑê"/>
            <p:cNvSpPr/>
            <p:nvPr>
              <p:custDataLst>
                <p:tags r:id="rId279"/>
              </p:custDataLst>
            </p:nvPr>
          </p:nvSpPr>
          <p:spPr bwMode="auto">
            <a:xfrm>
              <a:off x="5605252" y="1504458"/>
              <a:ext cx="369773" cy="360643"/>
            </a:xfrm>
            <a:custGeom>
              <a:avLst/>
              <a:gdLst>
                <a:gd name="T0" fmla="*/ 2 w 39"/>
                <a:gd name="T1" fmla="*/ 0 h 38"/>
                <a:gd name="T2" fmla="*/ 0 w 39"/>
                <a:gd name="T3" fmla="*/ 0 h 38"/>
                <a:gd name="T4" fmla="*/ 38 w 39"/>
                <a:gd name="T5" fmla="*/ 38 h 38"/>
                <a:gd name="T6" fmla="*/ 39 w 39"/>
                <a:gd name="T7" fmla="*/ 37 h 38"/>
                <a:gd name="T8" fmla="*/ 2 w 3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8"/>
                    <a:pt x="39" y="37"/>
                    <a:pt x="39" y="3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4" name="íšḷíḋe"/>
            <p:cNvSpPr/>
            <p:nvPr>
              <p:custDataLst>
                <p:tags r:id="rId280"/>
              </p:custDataLst>
            </p:nvPr>
          </p:nvSpPr>
          <p:spPr bwMode="auto">
            <a:xfrm>
              <a:off x="6080022" y="1960969"/>
              <a:ext cx="18260" cy="913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" name="íṡļîďe"/>
            <p:cNvSpPr/>
            <p:nvPr>
              <p:custDataLst>
                <p:tags r:id="rId281"/>
              </p:custDataLst>
            </p:nvPr>
          </p:nvSpPr>
          <p:spPr bwMode="auto">
            <a:xfrm>
              <a:off x="6121108" y="1997489"/>
              <a:ext cx="894759" cy="867369"/>
            </a:xfrm>
            <a:custGeom>
              <a:avLst/>
              <a:gdLst>
                <a:gd name="T0" fmla="*/ 17 w 94"/>
                <a:gd name="T1" fmla="*/ 18 h 91"/>
                <a:gd name="T2" fmla="*/ 94 w 94"/>
                <a:gd name="T3" fmla="*/ 91 h 91"/>
                <a:gd name="T4" fmla="*/ 94 w 94"/>
                <a:gd name="T5" fmla="*/ 91 h 91"/>
                <a:gd name="T6" fmla="*/ 19 w 94"/>
                <a:gd name="T7" fmla="*/ 18 h 91"/>
                <a:gd name="T8" fmla="*/ 17 w 94"/>
                <a:gd name="T9" fmla="*/ 18 h 91"/>
                <a:gd name="T10" fmla="*/ 1 w 94"/>
                <a:gd name="T11" fmla="*/ 0 h 91"/>
                <a:gd name="T12" fmla="*/ 0 w 94"/>
                <a:gd name="T13" fmla="*/ 1 h 91"/>
                <a:gd name="T14" fmla="*/ 6 w 94"/>
                <a:gd name="T15" fmla="*/ 7 h 91"/>
                <a:gd name="T16" fmla="*/ 16 w 94"/>
                <a:gd name="T17" fmla="*/ 17 h 91"/>
                <a:gd name="T18" fmla="*/ 18 w 94"/>
                <a:gd name="T19" fmla="*/ 17 h 91"/>
                <a:gd name="T20" fmla="*/ 1 w 94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1">
                  <a:moveTo>
                    <a:pt x="17" y="18"/>
                  </a:move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6" name="íšlîḋê"/>
            <p:cNvSpPr/>
            <p:nvPr>
              <p:custDataLst>
                <p:tags r:id="rId282"/>
              </p:custDataLst>
            </p:nvPr>
          </p:nvSpPr>
          <p:spPr bwMode="auto">
            <a:xfrm>
              <a:off x="7015867" y="2864859"/>
              <a:ext cx="9130" cy="913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7" name="îsľídé"/>
            <p:cNvSpPr/>
            <p:nvPr>
              <p:custDataLst>
                <p:tags r:id="rId283"/>
              </p:custDataLst>
            </p:nvPr>
          </p:nvSpPr>
          <p:spPr bwMode="auto">
            <a:xfrm>
              <a:off x="6271756" y="2157268"/>
              <a:ext cx="27391" cy="13695"/>
            </a:xfrm>
            <a:custGeom>
              <a:avLst/>
              <a:gdLst>
                <a:gd name="T0" fmla="*/ 0 w 6"/>
                <a:gd name="T1" fmla="*/ 0 h 3"/>
                <a:gd name="T2" fmla="*/ 2 w 6"/>
                <a:gd name="T3" fmla="*/ 3 h 3"/>
                <a:gd name="T4" fmla="*/ 6 w 6"/>
                <a:gd name="T5" fmla="*/ 3 h 3"/>
                <a:gd name="T6" fmla="*/ 4 w 6"/>
                <a:gd name="T7" fmla="*/ 0 h 3"/>
                <a:gd name="T8" fmla="*/ 0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2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8" name="îṩḷiḍê"/>
            <p:cNvSpPr/>
            <p:nvPr>
              <p:custDataLst>
                <p:tags r:id="rId284"/>
              </p:custDataLst>
            </p:nvPr>
          </p:nvSpPr>
          <p:spPr bwMode="auto">
            <a:xfrm>
              <a:off x="6271756" y="2157268"/>
              <a:ext cx="27391" cy="13695"/>
            </a:xfrm>
            <a:custGeom>
              <a:avLst/>
              <a:gdLst>
                <a:gd name="T0" fmla="*/ 0 w 6"/>
                <a:gd name="T1" fmla="*/ 0 h 3"/>
                <a:gd name="T2" fmla="*/ 2 w 6"/>
                <a:gd name="T3" fmla="*/ 3 h 3"/>
                <a:gd name="T4" fmla="*/ 6 w 6"/>
                <a:gd name="T5" fmla="*/ 3 h 3"/>
                <a:gd name="T6" fmla="*/ 4 w 6"/>
                <a:gd name="T7" fmla="*/ 0 h 3"/>
                <a:gd name="T8" fmla="*/ 0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2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9" name="iSlîḍé"/>
            <p:cNvSpPr/>
            <p:nvPr>
              <p:custDataLst>
                <p:tags r:id="rId285"/>
              </p:custDataLst>
            </p:nvPr>
          </p:nvSpPr>
          <p:spPr bwMode="auto">
            <a:xfrm>
              <a:off x="6111978" y="198835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0" name="iŝḷíďe"/>
            <p:cNvSpPr/>
            <p:nvPr>
              <p:custDataLst>
                <p:tags r:id="rId286"/>
              </p:custDataLst>
            </p:nvPr>
          </p:nvSpPr>
          <p:spPr bwMode="auto">
            <a:xfrm>
              <a:off x="6111978" y="198835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1" name="iṧľiḍe"/>
            <p:cNvSpPr/>
            <p:nvPr>
              <p:custDataLst>
                <p:tags r:id="rId287"/>
              </p:custDataLst>
            </p:nvPr>
          </p:nvSpPr>
          <p:spPr bwMode="auto">
            <a:xfrm>
              <a:off x="6175889" y="2065966"/>
              <a:ext cx="839977" cy="798893"/>
            </a:xfrm>
            <a:custGeom>
              <a:avLst/>
              <a:gdLst>
                <a:gd name="T0" fmla="*/ 11 w 88"/>
                <a:gd name="T1" fmla="*/ 11 h 84"/>
                <a:gd name="T2" fmla="*/ 85 w 88"/>
                <a:gd name="T3" fmla="*/ 82 h 84"/>
                <a:gd name="T4" fmla="*/ 87 w 88"/>
                <a:gd name="T5" fmla="*/ 84 h 84"/>
                <a:gd name="T6" fmla="*/ 88 w 88"/>
                <a:gd name="T7" fmla="*/ 84 h 84"/>
                <a:gd name="T8" fmla="*/ 11 w 88"/>
                <a:gd name="T9" fmla="*/ 11 h 84"/>
                <a:gd name="T10" fmla="*/ 11 w 88"/>
                <a:gd name="T11" fmla="*/ 11 h 84"/>
                <a:gd name="T12" fmla="*/ 0 w 88"/>
                <a:gd name="T13" fmla="*/ 0 h 84"/>
                <a:gd name="T14" fmla="*/ 10 w 88"/>
                <a:gd name="T15" fmla="*/ 10 h 84"/>
                <a:gd name="T16" fmla="*/ 10 w 88"/>
                <a:gd name="T17" fmla="*/ 10 h 84"/>
                <a:gd name="T18" fmla="*/ 0 w 88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11" y="11"/>
                  </a:moveTo>
                  <a:cubicBezTo>
                    <a:pt x="85" y="82"/>
                    <a:pt x="85" y="82"/>
                    <a:pt x="85" y="82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8" y="84"/>
                    <a:pt x="88" y="8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" name="işlïďé"/>
            <p:cNvSpPr/>
            <p:nvPr>
              <p:custDataLst>
                <p:tags r:id="rId288"/>
              </p:custDataLst>
            </p:nvPr>
          </p:nvSpPr>
          <p:spPr bwMode="auto">
            <a:xfrm>
              <a:off x="7006736" y="2864859"/>
              <a:ext cx="18260" cy="913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3" name="îSḷiḑê"/>
            <p:cNvSpPr/>
            <p:nvPr>
              <p:custDataLst>
                <p:tags r:id="rId289"/>
              </p:custDataLst>
            </p:nvPr>
          </p:nvSpPr>
          <p:spPr bwMode="auto">
            <a:xfrm>
              <a:off x="6988476" y="2846598"/>
              <a:ext cx="18260" cy="1826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îṡḻîḑê"/>
            <p:cNvSpPr/>
            <p:nvPr>
              <p:custDataLst>
                <p:tags r:id="rId290"/>
              </p:custDataLst>
            </p:nvPr>
          </p:nvSpPr>
          <p:spPr bwMode="auto">
            <a:xfrm>
              <a:off x="6997606" y="2864859"/>
              <a:ext cx="27391" cy="18260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" name="ïŝľîḍé"/>
            <p:cNvSpPr/>
            <p:nvPr>
              <p:custDataLst>
                <p:tags r:id="rId291"/>
              </p:custDataLst>
            </p:nvPr>
          </p:nvSpPr>
          <p:spPr bwMode="auto">
            <a:xfrm>
              <a:off x="6271756" y="2157268"/>
              <a:ext cx="9130" cy="1369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is1iḋe"/>
            <p:cNvSpPr/>
            <p:nvPr>
              <p:custDataLst>
                <p:tags r:id="rId292"/>
              </p:custDataLst>
            </p:nvPr>
          </p:nvSpPr>
          <p:spPr bwMode="auto">
            <a:xfrm>
              <a:off x="6271756" y="2157268"/>
              <a:ext cx="9130" cy="1369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7" name="iṥ1îdè"/>
            <p:cNvSpPr/>
            <p:nvPr>
              <p:custDataLst>
                <p:tags r:id="rId293"/>
              </p:custDataLst>
            </p:nvPr>
          </p:nvSpPr>
          <p:spPr bwMode="auto">
            <a:xfrm>
              <a:off x="5376998" y="1285334"/>
              <a:ext cx="27391" cy="18260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6 w 6"/>
                <a:gd name="T5" fmla="*/ 4 h 4"/>
                <a:gd name="T6" fmla="*/ 4 w 6"/>
                <a:gd name="T7" fmla="*/ 0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8" name="îs1ïďè"/>
            <p:cNvSpPr/>
            <p:nvPr>
              <p:custDataLst>
                <p:tags r:id="rId294"/>
              </p:custDataLst>
            </p:nvPr>
          </p:nvSpPr>
          <p:spPr bwMode="auto">
            <a:xfrm>
              <a:off x="5376998" y="1285334"/>
              <a:ext cx="27391" cy="18260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6 w 6"/>
                <a:gd name="T5" fmla="*/ 4 h 4"/>
                <a:gd name="T6" fmla="*/ 4 w 6"/>
                <a:gd name="T7" fmla="*/ 0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9" name="ïš1ïḓé"/>
            <p:cNvSpPr/>
            <p:nvPr>
              <p:custDataLst>
                <p:tags r:id="rId295"/>
              </p:custDataLst>
            </p:nvPr>
          </p:nvSpPr>
          <p:spPr bwMode="auto">
            <a:xfrm>
              <a:off x="5376998" y="1285334"/>
              <a:ext cx="9130" cy="1826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1 w 1"/>
                <a:gd name="T5" fmla="*/ 1 h 2"/>
                <a:gd name="T6" fmla="*/ 1 w 1"/>
                <a:gd name="T7" fmla="*/ 1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iṥlíḍé"/>
            <p:cNvSpPr/>
            <p:nvPr>
              <p:custDataLst>
                <p:tags r:id="rId296"/>
              </p:custDataLst>
            </p:nvPr>
          </p:nvSpPr>
          <p:spPr bwMode="auto">
            <a:xfrm>
              <a:off x="5376998" y="1285334"/>
              <a:ext cx="9130" cy="91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" name="îṥļïďê"/>
            <p:cNvSpPr/>
            <p:nvPr>
              <p:custDataLst>
                <p:tags r:id="rId297"/>
              </p:custDataLst>
            </p:nvPr>
          </p:nvSpPr>
          <p:spPr bwMode="auto">
            <a:xfrm>
              <a:off x="5367867" y="1244248"/>
              <a:ext cx="1182360" cy="155213"/>
            </a:xfrm>
            <a:custGeom>
              <a:avLst/>
              <a:gdLst>
                <a:gd name="T0" fmla="*/ 0 w 124"/>
                <a:gd name="T1" fmla="*/ 0 h 16"/>
                <a:gd name="T2" fmla="*/ 0 w 124"/>
                <a:gd name="T3" fmla="*/ 1 h 16"/>
                <a:gd name="T4" fmla="*/ 0 w 124"/>
                <a:gd name="T5" fmla="*/ 1 h 16"/>
                <a:gd name="T6" fmla="*/ 0 w 124"/>
                <a:gd name="T7" fmla="*/ 1 h 16"/>
                <a:gd name="T8" fmla="*/ 0 w 124"/>
                <a:gd name="T9" fmla="*/ 1 h 16"/>
                <a:gd name="T10" fmla="*/ 0 w 124"/>
                <a:gd name="T11" fmla="*/ 1 h 16"/>
                <a:gd name="T12" fmla="*/ 0 w 124"/>
                <a:gd name="T13" fmla="*/ 1 h 16"/>
                <a:gd name="T14" fmla="*/ 0 w 124"/>
                <a:gd name="T15" fmla="*/ 1 h 16"/>
                <a:gd name="T16" fmla="*/ 83 w 124"/>
                <a:gd name="T17" fmla="*/ 12 h 16"/>
                <a:gd name="T18" fmla="*/ 124 w 124"/>
                <a:gd name="T19" fmla="*/ 16 h 16"/>
                <a:gd name="T20" fmla="*/ 124 w 124"/>
                <a:gd name="T21" fmla="*/ 16 h 16"/>
                <a:gd name="T22" fmla="*/ 0 w 124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2" name="íṩḷîďe"/>
            <p:cNvSpPr/>
            <p:nvPr>
              <p:custDataLst>
                <p:tags r:id="rId298"/>
              </p:custDataLst>
            </p:nvPr>
          </p:nvSpPr>
          <p:spPr bwMode="auto">
            <a:xfrm>
              <a:off x="6157629" y="1358375"/>
              <a:ext cx="392598" cy="59346"/>
            </a:xfrm>
            <a:custGeom>
              <a:avLst/>
              <a:gdLst>
                <a:gd name="T0" fmla="*/ 0 w 41"/>
                <a:gd name="T1" fmla="*/ 0 h 6"/>
                <a:gd name="T2" fmla="*/ 41 w 41"/>
                <a:gd name="T3" fmla="*/ 6 h 6"/>
                <a:gd name="T4" fmla="*/ 40 w 41"/>
                <a:gd name="T5" fmla="*/ 5 h 6"/>
                <a:gd name="T6" fmla="*/ 40 w 41"/>
                <a:gd name="T7" fmla="*/ 5 h 6"/>
                <a:gd name="T8" fmla="*/ 40 w 41"/>
                <a:gd name="T9" fmla="*/ 5 h 6"/>
                <a:gd name="T10" fmla="*/ 40 w 41"/>
                <a:gd name="T11" fmla="*/ 5 h 6"/>
                <a:gd name="T12" fmla="*/ 40 w 41"/>
                <a:gd name="T13" fmla="*/ 5 h 6"/>
                <a:gd name="T14" fmla="*/ 40 w 41"/>
                <a:gd name="T15" fmla="*/ 5 h 6"/>
                <a:gd name="T16" fmla="*/ 40 w 41"/>
                <a:gd name="T17" fmla="*/ 5 h 6"/>
                <a:gd name="T18" fmla="*/ 40 w 41"/>
                <a:gd name="T19" fmla="*/ 5 h 6"/>
                <a:gd name="T20" fmla="*/ 40 w 41"/>
                <a:gd name="T21" fmla="*/ 5 h 6"/>
                <a:gd name="T22" fmla="*/ 40 w 41"/>
                <a:gd name="T23" fmla="*/ 5 h 6"/>
                <a:gd name="T24" fmla="*/ 40 w 41"/>
                <a:gd name="T25" fmla="*/ 5 h 6"/>
                <a:gd name="T26" fmla="*/ 40 w 41"/>
                <a:gd name="T27" fmla="*/ 5 h 6"/>
                <a:gd name="T28" fmla="*/ 40 w 41"/>
                <a:gd name="T29" fmla="*/ 5 h 6"/>
                <a:gd name="T30" fmla="*/ 41 w 41"/>
                <a:gd name="T31" fmla="*/ 4 h 6"/>
                <a:gd name="T32" fmla="*/ 0 w 41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">
                  <a:moveTo>
                    <a:pt x="0" y="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1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3" name="ïšľíḓè"/>
            <p:cNvSpPr/>
            <p:nvPr>
              <p:custDataLst>
                <p:tags r:id="rId299"/>
              </p:custDataLst>
            </p:nvPr>
          </p:nvSpPr>
          <p:spPr bwMode="auto">
            <a:xfrm>
              <a:off x="4317895" y="3549624"/>
              <a:ext cx="570637" cy="1693653"/>
            </a:xfrm>
            <a:custGeom>
              <a:avLst/>
              <a:gdLst>
                <a:gd name="T0" fmla="*/ 22 w 60"/>
                <a:gd name="T1" fmla="*/ 67 h 178"/>
                <a:gd name="T2" fmla="*/ 59 w 60"/>
                <a:gd name="T3" fmla="*/ 178 h 178"/>
                <a:gd name="T4" fmla="*/ 60 w 60"/>
                <a:gd name="T5" fmla="*/ 178 h 178"/>
                <a:gd name="T6" fmla="*/ 60 w 60"/>
                <a:gd name="T7" fmla="*/ 178 h 178"/>
                <a:gd name="T8" fmla="*/ 24 w 60"/>
                <a:gd name="T9" fmla="*/ 69 h 178"/>
                <a:gd name="T10" fmla="*/ 22 w 60"/>
                <a:gd name="T11" fmla="*/ 67 h 178"/>
                <a:gd name="T12" fmla="*/ 13 w 60"/>
                <a:gd name="T13" fmla="*/ 33 h 178"/>
                <a:gd name="T14" fmla="*/ 12 w 60"/>
                <a:gd name="T15" fmla="*/ 36 h 178"/>
                <a:gd name="T16" fmla="*/ 17 w 60"/>
                <a:gd name="T17" fmla="*/ 50 h 178"/>
                <a:gd name="T18" fmla="*/ 18 w 60"/>
                <a:gd name="T19" fmla="*/ 50 h 178"/>
                <a:gd name="T20" fmla="*/ 13 w 60"/>
                <a:gd name="T21" fmla="*/ 33 h 178"/>
                <a:gd name="T22" fmla="*/ 3 w 60"/>
                <a:gd name="T23" fmla="*/ 3 h 178"/>
                <a:gd name="T24" fmla="*/ 2 w 60"/>
                <a:gd name="T25" fmla="*/ 4 h 178"/>
                <a:gd name="T26" fmla="*/ 2 w 60"/>
                <a:gd name="T27" fmla="*/ 4 h 178"/>
                <a:gd name="T28" fmla="*/ 10 w 60"/>
                <a:gd name="T29" fmla="*/ 30 h 178"/>
                <a:gd name="T30" fmla="*/ 12 w 60"/>
                <a:gd name="T31" fmla="*/ 31 h 178"/>
                <a:gd name="T32" fmla="*/ 3 w 60"/>
                <a:gd name="T33" fmla="*/ 3 h 178"/>
                <a:gd name="T34" fmla="*/ 2 w 60"/>
                <a:gd name="T35" fmla="*/ 0 h 178"/>
                <a:gd name="T36" fmla="*/ 0 w 60"/>
                <a:gd name="T37" fmla="*/ 0 h 178"/>
                <a:gd name="T38" fmla="*/ 0 w 60"/>
                <a:gd name="T39" fmla="*/ 0 h 178"/>
                <a:gd name="T40" fmla="*/ 1 w 60"/>
                <a:gd name="T41" fmla="*/ 2 h 178"/>
                <a:gd name="T42" fmla="*/ 3 w 60"/>
                <a:gd name="T43" fmla="*/ 3 h 178"/>
                <a:gd name="T44" fmla="*/ 2 w 60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178">
                  <a:moveTo>
                    <a:pt x="22" y="67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59" y="178"/>
                    <a:pt x="60" y="178"/>
                    <a:pt x="60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3" y="68"/>
                    <a:pt x="22" y="67"/>
                  </a:cubicBezTo>
                  <a:moveTo>
                    <a:pt x="13" y="33"/>
                  </a:moveTo>
                  <a:cubicBezTo>
                    <a:pt x="12" y="34"/>
                    <a:pt x="12" y="35"/>
                    <a:pt x="12" y="3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13" y="33"/>
                    <a:pt x="13" y="33"/>
                    <a:pt x="13" y="33"/>
                  </a:cubicBezTo>
                  <a:moveTo>
                    <a:pt x="3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1"/>
                    <a:pt x="12" y="31"/>
                    <a:pt x="12" y="31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ïşḷiḑé"/>
            <p:cNvSpPr/>
            <p:nvPr>
              <p:custDataLst>
                <p:tags r:id="rId300"/>
              </p:custDataLst>
            </p:nvPr>
          </p:nvSpPr>
          <p:spPr bwMode="auto">
            <a:xfrm>
              <a:off x="4263114" y="3348760"/>
              <a:ext cx="283036" cy="858239"/>
            </a:xfrm>
            <a:custGeom>
              <a:avLst/>
              <a:gdLst>
                <a:gd name="T0" fmla="*/ 24 w 30"/>
                <a:gd name="T1" fmla="*/ 71 h 90"/>
                <a:gd name="T2" fmla="*/ 23 w 30"/>
                <a:gd name="T3" fmla="*/ 71 h 90"/>
                <a:gd name="T4" fmla="*/ 28 w 30"/>
                <a:gd name="T5" fmla="*/ 88 h 90"/>
                <a:gd name="T6" fmla="*/ 30 w 30"/>
                <a:gd name="T7" fmla="*/ 90 h 90"/>
                <a:gd name="T8" fmla="*/ 24 w 30"/>
                <a:gd name="T9" fmla="*/ 71 h 90"/>
                <a:gd name="T10" fmla="*/ 16 w 30"/>
                <a:gd name="T11" fmla="*/ 51 h 90"/>
                <a:gd name="T12" fmla="*/ 18 w 30"/>
                <a:gd name="T13" fmla="*/ 57 h 90"/>
                <a:gd name="T14" fmla="*/ 19 w 30"/>
                <a:gd name="T15" fmla="*/ 54 h 90"/>
                <a:gd name="T16" fmla="*/ 18 w 30"/>
                <a:gd name="T17" fmla="*/ 52 h 90"/>
                <a:gd name="T18" fmla="*/ 16 w 30"/>
                <a:gd name="T19" fmla="*/ 51 h 90"/>
                <a:gd name="T20" fmla="*/ 7 w 30"/>
                <a:gd name="T21" fmla="*/ 23 h 90"/>
                <a:gd name="T22" fmla="*/ 8 w 30"/>
                <a:gd name="T23" fmla="*/ 25 h 90"/>
                <a:gd name="T24" fmla="*/ 8 w 30"/>
                <a:gd name="T25" fmla="*/ 25 h 90"/>
                <a:gd name="T26" fmla="*/ 9 w 30"/>
                <a:gd name="T27" fmla="*/ 24 h 90"/>
                <a:gd name="T28" fmla="*/ 9 w 30"/>
                <a:gd name="T29" fmla="*/ 24 h 90"/>
                <a:gd name="T30" fmla="*/ 7 w 30"/>
                <a:gd name="T31" fmla="*/ 23 h 90"/>
                <a:gd name="T32" fmla="*/ 1 w 30"/>
                <a:gd name="T33" fmla="*/ 0 h 90"/>
                <a:gd name="T34" fmla="*/ 0 w 30"/>
                <a:gd name="T35" fmla="*/ 0 h 90"/>
                <a:gd name="T36" fmla="*/ 0 w 30"/>
                <a:gd name="T37" fmla="*/ 0 h 90"/>
                <a:gd name="T38" fmla="*/ 6 w 30"/>
                <a:gd name="T39" fmla="*/ 21 h 90"/>
                <a:gd name="T40" fmla="*/ 6 w 30"/>
                <a:gd name="T41" fmla="*/ 21 h 90"/>
                <a:gd name="T42" fmla="*/ 8 w 30"/>
                <a:gd name="T43" fmla="*/ 21 h 90"/>
                <a:gd name="T44" fmla="*/ 1 w 30"/>
                <a:gd name="T45" fmla="*/ 0 h 90"/>
                <a:gd name="T46" fmla="*/ 1 w 30"/>
                <a:gd name="T4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90">
                  <a:moveTo>
                    <a:pt x="24" y="71"/>
                  </a:moveTo>
                  <a:cubicBezTo>
                    <a:pt x="24" y="71"/>
                    <a:pt x="23" y="71"/>
                    <a:pt x="23" y="71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9" y="89"/>
                    <a:pt x="30" y="89"/>
                    <a:pt x="30" y="90"/>
                  </a:cubicBezTo>
                  <a:cubicBezTo>
                    <a:pt x="24" y="71"/>
                    <a:pt x="24" y="71"/>
                    <a:pt x="24" y="71"/>
                  </a:cubicBezTo>
                  <a:moveTo>
                    <a:pt x="16" y="51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18" y="56"/>
                    <a:pt x="18" y="55"/>
                    <a:pt x="19" y="54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7" y="52"/>
                    <a:pt x="16" y="51"/>
                  </a:cubicBezTo>
                  <a:moveTo>
                    <a:pt x="7" y="23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3"/>
                    <a:pt x="8" y="23"/>
                    <a:pt x="7" y="23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5" name="íSľîďê"/>
            <p:cNvSpPr/>
            <p:nvPr>
              <p:custDataLst>
                <p:tags r:id="rId301"/>
              </p:custDataLst>
            </p:nvPr>
          </p:nvSpPr>
          <p:spPr bwMode="auto">
            <a:xfrm>
              <a:off x="4272245" y="33487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" name="ïšlídè"/>
            <p:cNvSpPr/>
            <p:nvPr>
              <p:custDataLst>
                <p:tags r:id="rId302"/>
              </p:custDataLst>
            </p:nvPr>
          </p:nvSpPr>
          <p:spPr bwMode="auto">
            <a:xfrm>
              <a:off x="5746770" y="4444384"/>
              <a:ext cx="1182360" cy="483901"/>
            </a:xfrm>
            <a:custGeom>
              <a:avLst/>
              <a:gdLst>
                <a:gd name="T0" fmla="*/ 0 w 124"/>
                <a:gd name="T1" fmla="*/ 50 h 51"/>
                <a:gd name="T2" fmla="*/ 0 w 124"/>
                <a:gd name="T3" fmla="*/ 50 h 51"/>
                <a:gd name="T4" fmla="*/ 0 w 124"/>
                <a:gd name="T5" fmla="*/ 51 h 51"/>
                <a:gd name="T6" fmla="*/ 0 w 124"/>
                <a:gd name="T7" fmla="*/ 51 h 51"/>
                <a:gd name="T8" fmla="*/ 0 w 124"/>
                <a:gd name="T9" fmla="*/ 50 h 51"/>
                <a:gd name="T10" fmla="*/ 124 w 124"/>
                <a:gd name="T11" fmla="*/ 0 h 51"/>
                <a:gd name="T12" fmla="*/ 21 w 124"/>
                <a:gd name="T13" fmla="*/ 42 h 51"/>
                <a:gd name="T14" fmla="*/ 21 w 124"/>
                <a:gd name="T15" fmla="*/ 42 h 51"/>
                <a:gd name="T16" fmla="*/ 124 w 124"/>
                <a:gd name="T17" fmla="*/ 0 h 51"/>
                <a:gd name="T18" fmla="*/ 124 w 124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51">
                  <a:moveTo>
                    <a:pt x="0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0"/>
                    <a:pt x="0" y="50"/>
                  </a:cubicBezTo>
                  <a:moveTo>
                    <a:pt x="124" y="0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7" name="ïşlíḍé"/>
            <p:cNvSpPr/>
            <p:nvPr>
              <p:custDataLst>
                <p:tags r:id="rId303"/>
              </p:custDataLst>
            </p:nvPr>
          </p:nvSpPr>
          <p:spPr bwMode="auto">
            <a:xfrm>
              <a:off x="5682859" y="4841548"/>
              <a:ext cx="264776" cy="114128"/>
            </a:xfrm>
            <a:custGeom>
              <a:avLst/>
              <a:gdLst>
                <a:gd name="T0" fmla="*/ 0 w 28"/>
                <a:gd name="T1" fmla="*/ 12 h 12"/>
                <a:gd name="T2" fmla="*/ 0 w 28"/>
                <a:gd name="T3" fmla="*/ 12 h 12"/>
                <a:gd name="T4" fmla="*/ 0 w 28"/>
                <a:gd name="T5" fmla="*/ 12 h 12"/>
                <a:gd name="T6" fmla="*/ 0 w 28"/>
                <a:gd name="T7" fmla="*/ 12 h 12"/>
                <a:gd name="T8" fmla="*/ 7 w 28"/>
                <a:gd name="T9" fmla="*/ 8 h 12"/>
                <a:gd name="T10" fmla="*/ 1 w 28"/>
                <a:gd name="T11" fmla="*/ 11 h 12"/>
                <a:gd name="T12" fmla="*/ 3 w 28"/>
                <a:gd name="T13" fmla="*/ 10 h 12"/>
                <a:gd name="T14" fmla="*/ 7 w 28"/>
                <a:gd name="T15" fmla="*/ 9 h 12"/>
                <a:gd name="T16" fmla="*/ 7 w 28"/>
                <a:gd name="T17" fmla="*/ 8 h 12"/>
                <a:gd name="T18" fmla="*/ 28 w 28"/>
                <a:gd name="T19" fmla="*/ 0 h 12"/>
                <a:gd name="T20" fmla="*/ 7 w 28"/>
                <a:gd name="T21" fmla="*/ 8 h 12"/>
                <a:gd name="T22" fmla="*/ 7 w 28"/>
                <a:gd name="T23" fmla="*/ 9 h 12"/>
                <a:gd name="T24" fmla="*/ 28 w 28"/>
                <a:gd name="T25" fmla="*/ 0 h 12"/>
                <a:gd name="T26" fmla="*/ 28 w 28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2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7" y="8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moveTo>
                    <a:pt x="28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8" name="îśḻiḋê"/>
            <p:cNvSpPr/>
            <p:nvPr>
              <p:custDataLst>
                <p:tags r:id="rId304"/>
              </p:custDataLst>
            </p:nvPr>
          </p:nvSpPr>
          <p:spPr bwMode="auto">
            <a:xfrm>
              <a:off x="5682859" y="4937415"/>
              <a:ext cx="27391" cy="18260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1 h 2"/>
                <a:gd name="T4" fmla="*/ 0 w 3"/>
                <a:gd name="T5" fmla="*/ 1 h 2"/>
                <a:gd name="T6" fmla="*/ 0 w 3"/>
                <a:gd name="T7" fmla="*/ 2 h 2"/>
                <a:gd name="T8" fmla="*/ 0 w 3"/>
                <a:gd name="T9" fmla="*/ 2 h 2"/>
                <a:gd name="T10" fmla="*/ 0 w 3"/>
                <a:gd name="T11" fmla="*/ 2 h 2"/>
                <a:gd name="T12" fmla="*/ 0 w 3"/>
                <a:gd name="T13" fmla="*/ 2 h 2"/>
                <a:gd name="T14" fmla="*/ 0 w 3"/>
                <a:gd name="T15" fmla="*/ 2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2 h 2"/>
                <a:gd name="T22" fmla="*/ 3 w 3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9" name="iṧḷïḍè"/>
            <p:cNvSpPr/>
            <p:nvPr>
              <p:custDataLst>
                <p:tags r:id="rId305"/>
              </p:custDataLst>
            </p:nvPr>
          </p:nvSpPr>
          <p:spPr bwMode="auto">
            <a:xfrm>
              <a:off x="5746770" y="4435254"/>
              <a:ext cx="1182360" cy="483901"/>
            </a:xfrm>
            <a:custGeom>
              <a:avLst/>
              <a:gdLst>
                <a:gd name="T0" fmla="*/ 0 w 124"/>
                <a:gd name="T1" fmla="*/ 51 h 51"/>
                <a:gd name="T2" fmla="*/ 0 w 124"/>
                <a:gd name="T3" fmla="*/ 51 h 51"/>
                <a:gd name="T4" fmla="*/ 0 w 124"/>
                <a:gd name="T5" fmla="*/ 51 h 51"/>
                <a:gd name="T6" fmla="*/ 0 w 124"/>
                <a:gd name="T7" fmla="*/ 51 h 51"/>
                <a:gd name="T8" fmla="*/ 0 w 124"/>
                <a:gd name="T9" fmla="*/ 51 h 51"/>
                <a:gd name="T10" fmla="*/ 123 w 124"/>
                <a:gd name="T11" fmla="*/ 0 h 51"/>
                <a:gd name="T12" fmla="*/ 21 w 124"/>
                <a:gd name="T13" fmla="*/ 42 h 51"/>
                <a:gd name="T14" fmla="*/ 21 w 124"/>
                <a:gd name="T15" fmla="*/ 43 h 51"/>
                <a:gd name="T16" fmla="*/ 124 w 124"/>
                <a:gd name="T17" fmla="*/ 1 h 51"/>
                <a:gd name="T18" fmla="*/ 124 w 124"/>
                <a:gd name="T19" fmla="*/ 1 h 51"/>
                <a:gd name="T20" fmla="*/ 123 w 124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51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123" y="0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3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0" name="ïṩḻïḍê"/>
            <p:cNvSpPr/>
            <p:nvPr>
              <p:custDataLst>
                <p:tags r:id="rId306"/>
              </p:custDataLst>
            </p:nvPr>
          </p:nvSpPr>
          <p:spPr bwMode="auto">
            <a:xfrm>
              <a:off x="5673729" y="4832418"/>
              <a:ext cx="273906" cy="114128"/>
            </a:xfrm>
            <a:custGeom>
              <a:avLst/>
              <a:gdLst>
                <a:gd name="T0" fmla="*/ 8 w 29"/>
                <a:gd name="T1" fmla="*/ 9 h 12"/>
                <a:gd name="T2" fmla="*/ 0 w 29"/>
                <a:gd name="T3" fmla="*/ 12 h 12"/>
                <a:gd name="T4" fmla="*/ 0 w 29"/>
                <a:gd name="T5" fmla="*/ 12 h 12"/>
                <a:gd name="T6" fmla="*/ 2 w 29"/>
                <a:gd name="T7" fmla="*/ 12 h 12"/>
                <a:gd name="T8" fmla="*/ 8 w 29"/>
                <a:gd name="T9" fmla="*/ 9 h 12"/>
                <a:gd name="T10" fmla="*/ 8 w 29"/>
                <a:gd name="T11" fmla="*/ 9 h 12"/>
                <a:gd name="T12" fmla="*/ 29 w 29"/>
                <a:gd name="T13" fmla="*/ 0 h 12"/>
                <a:gd name="T14" fmla="*/ 8 w 29"/>
                <a:gd name="T15" fmla="*/ 9 h 12"/>
                <a:gd name="T16" fmla="*/ 8 w 29"/>
                <a:gd name="T17" fmla="*/ 9 h 12"/>
                <a:gd name="T18" fmla="*/ 29 w 29"/>
                <a:gd name="T19" fmla="*/ 1 h 12"/>
                <a:gd name="T20" fmla="*/ 29 w 2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2">
                  <a:moveTo>
                    <a:pt x="8" y="9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29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1" name="íṧļïḑe"/>
            <p:cNvSpPr/>
            <p:nvPr>
              <p:custDataLst>
                <p:tags r:id="rId307"/>
              </p:custDataLst>
            </p:nvPr>
          </p:nvSpPr>
          <p:spPr bwMode="auto">
            <a:xfrm>
              <a:off x="5673729" y="4946545"/>
              <a:ext cx="18260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2" name="ïṡḷïḍê"/>
            <p:cNvSpPr/>
            <p:nvPr>
              <p:custDataLst>
                <p:tags r:id="rId308"/>
              </p:custDataLst>
            </p:nvPr>
          </p:nvSpPr>
          <p:spPr bwMode="auto">
            <a:xfrm>
              <a:off x="5596122" y="4964806"/>
              <a:ext cx="36521" cy="22826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0 w 4"/>
                <a:gd name="T5" fmla="*/ 2 h 2"/>
                <a:gd name="T6" fmla="*/ 4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iṣľíḍè"/>
            <p:cNvSpPr/>
            <p:nvPr>
              <p:custDataLst>
                <p:tags r:id="rId309"/>
              </p:custDataLst>
            </p:nvPr>
          </p:nvSpPr>
          <p:spPr bwMode="auto">
            <a:xfrm>
              <a:off x="4920488" y="5129149"/>
              <a:ext cx="324122" cy="132388"/>
            </a:xfrm>
            <a:custGeom>
              <a:avLst/>
              <a:gdLst>
                <a:gd name="T0" fmla="*/ 34 w 34"/>
                <a:gd name="T1" fmla="*/ 0 h 14"/>
                <a:gd name="T2" fmla="*/ 0 w 34"/>
                <a:gd name="T3" fmla="*/ 14 h 14"/>
                <a:gd name="T4" fmla="*/ 0 w 34"/>
                <a:gd name="T5" fmla="*/ 14 h 14"/>
                <a:gd name="T6" fmla="*/ 34 w 34"/>
                <a:gd name="T7" fmla="*/ 0 h 14"/>
                <a:gd name="T8" fmla="*/ 34 w 3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4" name="îśḻíḍe"/>
            <p:cNvSpPr/>
            <p:nvPr>
              <p:custDataLst>
                <p:tags r:id="rId310"/>
              </p:custDataLst>
            </p:nvPr>
          </p:nvSpPr>
          <p:spPr bwMode="auto">
            <a:xfrm>
              <a:off x="5244610" y="4987631"/>
              <a:ext cx="342382" cy="141518"/>
            </a:xfrm>
            <a:custGeom>
              <a:avLst/>
              <a:gdLst>
                <a:gd name="T0" fmla="*/ 36 w 36"/>
                <a:gd name="T1" fmla="*/ 0 h 15"/>
                <a:gd name="T2" fmla="*/ 0 w 36"/>
                <a:gd name="T3" fmla="*/ 15 h 15"/>
                <a:gd name="T4" fmla="*/ 0 w 36"/>
                <a:gd name="T5" fmla="*/ 15 h 15"/>
                <a:gd name="T6" fmla="*/ 36 w 36"/>
                <a:gd name="T7" fmla="*/ 1 h 15"/>
                <a:gd name="T8" fmla="*/ 36 w 3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3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5" name="isľïḑé"/>
            <p:cNvSpPr/>
            <p:nvPr>
              <p:custDataLst>
                <p:tags r:id="rId311"/>
              </p:custDataLst>
            </p:nvPr>
          </p:nvSpPr>
          <p:spPr bwMode="auto">
            <a:xfrm>
              <a:off x="5586992" y="4973936"/>
              <a:ext cx="9130" cy="22826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3 h 5"/>
                <a:gd name="T4" fmla="*/ 0 w 2"/>
                <a:gd name="T5" fmla="*/ 5 h 5"/>
                <a:gd name="T6" fmla="*/ 2 w 2"/>
                <a:gd name="T7" fmla="*/ 3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îSļîďé"/>
            <p:cNvSpPr/>
            <p:nvPr>
              <p:custDataLst>
                <p:tags r:id="rId312"/>
              </p:custDataLst>
            </p:nvPr>
          </p:nvSpPr>
          <p:spPr bwMode="auto">
            <a:xfrm>
              <a:off x="5586992" y="4973936"/>
              <a:ext cx="9130" cy="22826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3 h 5"/>
                <a:gd name="T4" fmla="*/ 0 w 2"/>
                <a:gd name="T5" fmla="*/ 5 h 5"/>
                <a:gd name="T6" fmla="*/ 2 w 2"/>
                <a:gd name="T7" fmla="*/ 3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7" name="ïŝļïḋê"/>
            <p:cNvSpPr/>
            <p:nvPr>
              <p:custDataLst>
                <p:tags r:id="rId313"/>
              </p:custDataLst>
            </p:nvPr>
          </p:nvSpPr>
          <p:spPr bwMode="auto">
            <a:xfrm>
              <a:off x="5586992" y="4955676"/>
              <a:ext cx="36521" cy="18260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1 w 4"/>
                <a:gd name="T5" fmla="*/ 2 h 2"/>
                <a:gd name="T6" fmla="*/ 4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8" name="iślïḓê"/>
            <p:cNvSpPr/>
            <p:nvPr>
              <p:custDataLst>
                <p:tags r:id="rId314"/>
              </p:custDataLst>
            </p:nvPr>
          </p:nvSpPr>
          <p:spPr bwMode="auto">
            <a:xfrm>
              <a:off x="4920488" y="5120019"/>
              <a:ext cx="324122" cy="132388"/>
            </a:xfrm>
            <a:custGeom>
              <a:avLst/>
              <a:gdLst>
                <a:gd name="T0" fmla="*/ 34 w 34"/>
                <a:gd name="T1" fmla="*/ 0 h 14"/>
                <a:gd name="T2" fmla="*/ 0 w 34"/>
                <a:gd name="T3" fmla="*/ 14 h 14"/>
                <a:gd name="T4" fmla="*/ 0 w 34"/>
                <a:gd name="T5" fmla="*/ 14 h 14"/>
                <a:gd name="T6" fmla="*/ 34 w 34"/>
                <a:gd name="T7" fmla="*/ 0 h 14"/>
                <a:gd name="T8" fmla="*/ 34 w 3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9" name="ïṣḻîḍe"/>
            <p:cNvSpPr/>
            <p:nvPr>
              <p:custDataLst>
                <p:tags r:id="rId315"/>
              </p:custDataLst>
            </p:nvPr>
          </p:nvSpPr>
          <p:spPr bwMode="auto">
            <a:xfrm>
              <a:off x="5244610" y="4973936"/>
              <a:ext cx="342382" cy="146083"/>
            </a:xfrm>
            <a:custGeom>
              <a:avLst/>
              <a:gdLst>
                <a:gd name="T0" fmla="*/ 35 w 36"/>
                <a:gd name="T1" fmla="*/ 0 h 15"/>
                <a:gd name="T2" fmla="*/ 0 w 36"/>
                <a:gd name="T3" fmla="*/ 15 h 15"/>
                <a:gd name="T4" fmla="*/ 0 w 36"/>
                <a:gd name="T5" fmla="*/ 15 h 15"/>
                <a:gd name="T6" fmla="*/ 36 w 36"/>
                <a:gd name="T7" fmla="*/ 1 h 15"/>
                <a:gd name="T8" fmla="*/ 35 w 3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3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0" name="ïSľíḓé"/>
            <p:cNvSpPr/>
            <p:nvPr>
              <p:custDataLst>
                <p:tags r:id="rId316"/>
              </p:custDataLst>
            </p:nvPr>
          </p:nvSpPr>
          <p:spPr bwMode="auto">
            <a:xfrm>
              <a:off x="5577862" y="4964806"/>
              <a:ext cx="18260" cy="22826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1" name="îSḷiḍè"/>
            <p:cNvSpPr/>
            <p:nvPr>
              <p:custDataLst>
                <p:tags r:id="rId317"/>
              </p:custDataLst>
            </p:nvPr>
          </p:nvSpPr>
          <p:spPr bwMode="auto">
            <a:xfrm>
              <a:off x="5577862" y="4964806"/>
              <a:ext cx="18260" cy="22826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2" name="íṣḷïḋê"/>
            <p:cNvSpPr/>
            <p:nvPr>
              <p:custDataLst>
                <p:tags r:id="rId318"/>
              </p:custDataLst>
            </p:nvPr>
          </p:nvSpPr>
          <p:spPr bwMode="auto">
            <a:xfrm>
              <a:off x="5596122" y="4964806"/>
              <a:ext cx="36521" cy="9130"/>
            </a:xfrm>
            <a:custGeom>
              <a:avLst/>
              <a:gdLst>
                <a:gd name="T0" fmla="*/ 3 w 4"/>
                <a:gd name="T1" fmla="*/ 0 h 1"/>
                <a:gd name="T2" fmla="*/ 0 w 4"/>
                <a:gd name="T3" fmla="*/ 1 h 1"/>
                <a:gd name="T4" fmla="*/ 0 w 4"/>
                <a:gd name="T5" fmla="*/ 1 h 1"/>
                <a:gd name="T6" fmla="*/ 4 w 4"/>
                <a:gd name="T7" fmla="*/ 0 h 1"/>
                <a:gd name="T8" fmla="*/ 4 w 4"/>
                <a:gd name="T9" fmla="*/ 0 h 1"/>
                <a:gd name="T10" fmla="*/ 3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3" name="ïṣ1iḋe"/>
            <p:cNvSpPr/>
            <p:nvPr>
              <p:custDataLst>
                <p:tags r:id="rId319"/>
              </p:custDataLst>
            </p:nvPr>
          </p:nvSpPr>
          <p:spPr bwMode="auto">
            <a:xfrm>
              <a:off x="4920488" y="5120019"/>
              <a:ext cx="324122" cy="141518"/>
            </a:xfrm>
            <a:custGeom>
              <a:avLst/>
              <a:gdLst>
                <a:gd name="T0" fmla="*/ 34 w 34"/>
                <a:gd name="T1" fmla="*/ 0 h 15"/>
                <a:gd name="T2" fmla="*/ 0 w 34"/>
                <a:gd name="T3" fmla="*/ 14 h 15"/>
                <a:gd name="T4" fmla="*/ 0 w 34"/>
                <a:gd name="T5" fmla="*/ 14 h 15"/>
                <a:gd name="T6" fmla="*/ 0 w 34"/>
                <a:gd name="T7" fmla="*/ 15 h 15"/>
                <a:gd name="T8" fmla="*/ 34 w 34"/>
                <a:gd name="T9" fmla="*/ 1 h 15"/>
                <a:gd name="T10" fmla="*/ 34 w 3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4" name="ïśľîḓê"/>
            <p:cNvSpPr/>
            <p:nvPr>
              <p:custDataLst>
                <p:tags r:id="rId320"/>
              </p:custDataLst>
            </p:nvPr>
          </p:nvSpPr>
          <p:spPr bwMode="auto">
            <a:xfrm>
              <a:off x="5244610" y="4987631"/>
              <a:ext cx="342382" cy="141518"/>
            </a:xfrm>
            <a:custGeom>
              <a:avLst/>
              <a:gdLst>
                <a:gd name="T0" fmla="*/ 36 w 36"/>
                <a:gd name="T1" fmla="*/ 0 h 15"/>
                <a:gd name="T2" fmla="*/ 0 w 36"/>
                <a:gd name="T3" fmla="*/ 14 h 15"/>
                <a:gd name="T4" fmla="*/ 0 w 36"/>
                <a:gd name="T5" fmla="*/ 15 h 15"/>
                <a:gd name="T6" fmla="*/ 36 w 36"/>
                <a:gd name="T7" fmla="*/ 0 h 15"/>
                <a:gd name="T8" fmla="*/ 36 w 3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3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5" name="îSļîḑê"/>
            <p:cNvSpPr/>
            <p:nvPr>
              <p:custDataLst>
                <p:tags r:id="rId321"/>
              </p:custDataLst>
            </p:nvPr>
          </p:nvSpPr>
          <p:spPr bwMode="auto">
            <a:xfrm>
              <a:off x="5586992" y="4973936"/>
              <a:ext cx="9130" cy="1369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6" name="íṣḻiḋe"/>
            <p:cNvSpPr/>
            <p:nvPr>
              <p:custDataLst>
                <p:tags r:id="rId322"/>
              </p:custDataLst>
            </p:nvPr>
          </p:nvSpPr>
          <p:spPr bwMode="auto">
            <a:xfrm>
              <a:off x="5586992" y="4973936"/>
              <a:ext cx="9130" cy="1369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iSḻïḑe"/>
            <p:cNvSpPr/>
            <p:nvPr>
              <p:custDataLst>
                <p:tags r:id="rId323"/>
              </p:custDataLst>
            </p:nvPr>
          </p:nvSpPr>
          <p:spPr bwMode="auto">
            <a:xfrm>
              <a:off x="4920488" y="5279798"/>
              <a:ext cx="1237141" cy="744112"/>
            </a:xfrm>
            <a:custGeom>
              <a:avLst/>
              <a:gdLst>
                <a:gd name="T0" fmla="*/ 72 w 130"/>
                <a:gd name="T1" fmla="*/ 42 h 78"/>
                <a:gd name="T2" fmla="*/ 72 w 130"/>
                <a:gd name="T3" fmla="*/ 43 h 78"/>
                <a:gd name="T4" fmla="*/ 130 w 130"/>
                <a:gd name="T5" fmla="*/ 78 h 78"/>
                <a:gd name="T6" fmla="*/ 130 w 130"/>
                <a:gd name="T7" fmla="*/ 76 h 78"/>
                <a:gd name="T8" fmla="*/ 72 w 130"/>
                <a:gd name="T9" fmla="*/ 42 h 78"/>
                <a:gd name="T10" fmla="*/ 0 w 130"/>
                <a:gd name="T11" fmla="*/ 0 h 78"/>
                <a:gd name="T12" fmla="*/ 0 w 130"/>
                <a:gd name="T13" fmla="*/ 1 h 78"/>
                <a:gd name="T14" fmla="*/ 54 w 130"/>
                <a:gd name="T15" fmla="*/ 33 h 78"/>
                <a:gd name="T16" fmla="*/ 54 w 130"/>
                <a:gd name="T17" fmla="*/ 33 h 78"/>
                <a:gd name="T18" fmla="*/ 52 w 130"/>
                <a:gd name="T19" fmla="*/ 30 h 78"/>
                <a:gd name="T20" fmla="*/ 0 w 130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78">
                  <a:moveTo>
                    <a:pt x="72" y="42"/>
                  </a:moveTo>
                  <a:cubicBezTo>
                    <a:pt x="72" y="43"/>
                    <a:pt x="72" y="43"/>
                    <a:pt x="72" y="43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77"/>
                    <a:pt x="130" y="77"/>
                    <a:pt x="130" y="76"/>
                  </a:cubicBezTo>
                  <a:cubicBezTo>
                    <a:pt x="72" y="42"/>
                    <a:pt x="72" y="42"/>
                    <a:pt x="72" y="4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8" name="i$liḓé"/>
            <p:cNvSpPr/>
            <p:nvPr>
              <p:custDataLst>
                <p:tags r:id="rId324"/>
              </p:custDataLst>
            </p:nvPr>
          </p:nvSpPr>
          <p:spPr bwMode="auto">
            <a:xfrm>
              <a:off x="5413518" y="5567399"/>
              <a:ext cx="191734" cy="123258"/>
            </a:xfrm>
            <a:custGeom>
              <a:avLst/>
              <a:gdLst>
                <a:gd name="T0" fmla="*/ 0 w 20"/>
                <a:gd name="T1" fmla="*/ 0 h 13"/>
                <a:gd name="T2" fmla="*/ 2 w 20"/>
                <a:gd name="T3" fmla="*/ 3 h 13"/>
                <a:gd name="T4" fmla="*/ 2 w 20"/>
                <a:gd name="T5" fmla="*/ 3 h 13"/>
                <a:gd name="T6" fmla="*/ 20 w 20"/>
                <a:gd name="T7" fmla="*/ 13 h 13"/>
                <a:gd name="T8" fmla="*/ 20 w 20"/>
                <a:gd name="T9" fmla="*/ 12 h 13"/>
                <a:gd name="T10" fmla="*/ 0 w 2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9" name="iṧḻiḍé"/>
            <p:cNvSpPr/>
            <p:nvPr>
              <p:custDataLst>
                <p:tags r:id="rId325"/>
              </p:custDataLst>
            </p:nvPr>
          </p:nvSpPr>
          <p:spPr bwMode="auto">
            <a:xfrm>
              <a:off x="5043746" y="4070046"/>
              <a:ext cx="18260" cy="31956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0" name="islïḍè"/>
            <p:cNvSpPr/>
            <p:nvPr>
              <p:custDataLst>
                <p:tags r:id="rId326"/>
              </p:custDataLst>
            </p:nvPr>
          </p:nvSpPr>
          <p:spPr bwMode="auto">
            <a:xfrm>
              <a:off x="5025485" y="4092871"/>
              <a:ext cx="27391" cy="132388"/>
            </a:xfrm>
            <a:custGeom>
              <a:avLst/>
              <a:gdLst>
                <a:gd name="T0" fmla="*/ 2 w 3"/>
                <a:gd name="T1" fmla="*/ 0 h 14"/>
                <a:gd name="T2" fmla="*/ 0 w 3"/>
                <a:gd name="T3" fmla="*/ 13 h 14"/>
                <a:gd name="T4" fmla="*/ 2 w 3"/>
                <a:gd name="T5" fmla="*/ 14 h 14"/>
                <a:gd name="T6" fmla="*/ 3 w 3"/>
                <a:gd name="T7" fmla="*/ 1 h 14"/>
                <a:gd name="T8" fmla="*/ 2 w 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4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1" name="ïṧḻiḍé"/>
            <p:cNvSpPr/>
            <p:nvPr>
              <p:custDataLst>
                <p:tags r:id="rId327"/>
              </p:custDataLst>
            </p:nvPr>
          </p:nvSpPr>
          <p:spPr bwMode="auto">
            <a:xfrm>
              <a:off x="4888532" y="4814157"/>
              <a:ext cx="68476" cy="429120"/>
            </a:xfrm>
            <a:custGeom>
              <a:avLst/>
              <a:gdLst>
                <a:gd name="T0" fmla="*/ 6 w 7"/>
                <a:gd name="T1" fmla="*/ 0 h 45"/>
                <a:gd name="T2" fmla="*/ 0 w 7"/>
                <a:gd name="T3" fmla="*/ 45 h 45"/>
                <a:gd name="T4" fmla="*/ 2 w 7"/>
                <a:gd name="T5" fmla="*/ 45 h 45"/>
                <a:gd name="T6" fmla="*/ 7 w 7"/>
                <a:gd name="T7" fmla="*/ 1 h 45"/>
                <a:gd name="T8" fmla="*/ 6 w 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5">
                  <a:moveTo>
                    <a:pt x="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2" y="4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2" name="ïŝľïde"/>
            <p:cNvSpPr/>
            <p:nvPr>
              <p:custDataLst>
                <p:tags r:id="rId328"/>
              </p:custDataLst>
            </p:nvPr>
          </p:nvSpPr>
          <p:spPr bwMode="auto">
            <a:xfrm>
              <a:off x="4947879" y="4234389"/>
              <a:ext cx="86737" cy="588898"/>
            </a:xfrm>
            <a:custGeom>
              <a:avLst/>
              <a:gdLst>
                <a:gd name="T0" fmla="*/ 8 w 9"/>
                <a:gd name="T1" fmla="*/ 0 h 62"/>
                <a:gd name="T2" fmla="*/ 0 w 9"/>
                <a:gd name="T3" fmla="*/ 61 h 62"/>
                <a:gd name="T4" fmla="*/ 1 w 9"/>
                <a:gd name="T5" fmla="*/ 62 h 62"/>
                <a:gd name="T6" fmla="*/ 9 w 9"/>
                <a:gd name="T7" fmla="*/ 1 h 62"/>
                <a:gd name="T8" fmla="*/ 8 w 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2">
                  <a:moveTo>
                    <a:pt x="8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2"/>
                    <a:pt x="1" y="6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3" name="iSḷiḍé"/>
            <p:cNvSpPr/>
            <p:nvPr>
              <p:custDataLst>
                <p:tags r:id="rId329"/>
              </p:custDataLst>
            </p:nvPr>
          </p:nvSpPr>
          <p:spPr bwMode="auto">
            <a:xfrm>
              <a:off x="5025485" y="4216129"/>
              <a:ext cx="18260" cy="27391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4 h 6"/>
                <a:gd name="T4" fmla="*/ 2 w 4"/>
                <a:gd name="T5" fmla="*/ 6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4" name="îṥlïḍê"/>
            <p:cNvSpPr/>
            <p:nvPr>
              <p:custDataLst>
                <p:tags r:id="rId330"/>
              </p:custDataLst>
            </p:nvPr>
          </p:nvSpPr>
          <p:spPr bwMode="auto">
            <a:xfrm>
              <a:off x="5025485" y="4216129"/>
              <a:ext cx="18260" cy="27391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4 h 6"/>
                <a:gd name="T4" fmla="*/ 2 w 4"/>
                <a:gd name="T5" fmla="*/ 6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5" name="ïs1íḓe"/>
            <p:cNvSpPr/>
            <p:nvPr>
              <p:custDataLst>
                <p:tags r:id="rId331"/>
              </p:custDataLst>
            </p:nvPr>
          </p:nvSpPr>
          <p:spPr bwMode="auto">
            <a:xfrm>
              <a:off x="7444986" y="3558754"/>
              <a:ext cx="54781" cy="54781"/>
            </a:xfrm>
            <a:custGeom>
              <a:avLst/>
              <a:gdLst>
                <a:gd name="T0" fmla="*/ 3 w 6"/>
                <a:gd name="T1" fmla="*/ 0 h 6"/>
                <a:gd name="T2" fmla="*/ 3 w 6"/>
                <a:gd name="T3" fmla="*/ 0 h 6"/>
                <a:gd name="T4" fmla="*/ 3 w 6"/>
                <a:gd name="T5" fmla="*/ 0 h 6"/>
                <a:gd name="T6" fmla="*/ 2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1 w 6"/>
                <a:gd name="T15" fmla="*/ 0 h 6"/>
                <a:gd name="T16" fmla="*/ 1 w 6"/>
                <a:gd name="T17" fmla="*/ 0 h 6"/>
                <a:gd name="T18" fmla="*/ 1 w 6"/>
                <a:gd name="T19" fmla="*/ 1 h 6"/>
                <a:gd name="T20" fmla="*/ 0 w 6"/>
                <a:gd name="T21" fmla="*/ 2 h 6"/>
                <a:gd name="T22" fmla="*/ 1 w 6"/>
                <a:gd name="T23" fmla="*/ 4 h 6"/>
                <a:gd name="T24" fmla="*/ 3 w 6"/>
                <a:gd name="T25" fmla="*/ 6 h 6"/>
                <a:gd name="T26" fmla="*/ 5 w 6"/>
                <a:gd name="T27" fmla="*/ 5 h 6"/>
                <a:gd name="T28" fmla="*/ 6 w 6"/>
                <a:gd name="T29" fmla="*/ 3 h 6"/>
                <a:gd name="T30" fmla="*/ 5 w 6"/>
                <a:gd name="T31" fmla="*/ 1 h 6"/>
                <a:gd name="T32" fmla="*/ 5 w 6"/>
                <a:gd name="T33" fmla="*/ 1 h 6"/>
                <a:gd name="T34" fmla="*/ 4 w 6"/>
                <a:gd name="T35" fmla="*/ 0 h 6"/>
                <a:gd name="T36" fmla="*/ 3 w 6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6" name="i$ļîdé"/>
            <p:cNvSpPr/>
            <p:nvPr>
              <p:custDataLst>
                <p:tags r:id="rId332"/>
              </p:custDataLst>
            </p:nvPr>
          </p:nvSpPr>
          <p:spPr bwMode="auto">
            <a:xfrm>
              <a:off x="8330614" y="2170963"/>
              <a:ext cx="54781" cy="54781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0 h 6"/>
                <a:gd name="T4" fmla="*/ 0 w 6"/>
                <a:gd name="T5" fmla="*/ 1 h 6"/>
                <a:gd name="T6" fmla="*/ 0 w 6"/>
                <a:gd name="T7" fmla="*/ 2 h 6"/>
                <a:gd name="T8" fmla="*/ 0 w 6"/>
                <a:gd name="T9" fmla="*/ 2 h 6"/>
                <a:gd name="T10" fmla="*/ 0 w 6"/>
                <a:gd name="T11" fmla="*/ 2 h 6"/>
                <a:gd name="T12" fmla="*/ 0 w 6"/>
                <a:gd name="T13" fmla="*/ 2 h 6"/>
                <a:gd name="T14" fmla="*/ 0 w 6"/>
                <a:gd name="T15" fmla="*/ 4 h 6"/>
                <a:gd name="T16" fmla="*/ 3 w 6"/>
                <a:gd name="T17" fmla="*/ 6 h 6"/>
                <a:gd name="T18" fmla="*/ 4 w 6"/>
                <a:gd name="T19" fmla="*/ 5 h 6"/>
                <a:gd name="T20" fmla="*/ 5 w 6"/>
                <a:gd name="T21" fmla="*/ 1 h 6"/>
                <a:gd name="T22" fmla="*/ 2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6" y="4"/>
                    <a:pt x="6" y="3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7" name="iSḷîḋê"/>
            <p:cNvSpPr/>
            <p:nvPr>
              <p:custDataLst>
                <p:tags r:id="rId333"/>
              </p:custDataLst>
            </p:nvPr>
          </p:nvSpPr>
          <p:spPr bwMode="auto">
            <a:xfrm>
              <a:off x="8129750" y="4891764"/>
              <a:ext cx="59346" cy="45651"/>
            </a:xfrm>
            <a:custGeom>
              <a:avLst/>
              <a:gdLst>
                <a:gd name="T0" fmla="*/ 2 w 6"/>
                <a:gd name="T1" fmla="*/ 0 h 5"/>
                <a:gd name="T2" fmla="*/ 2 w 6"/>
                <a:gd name="T3" fmla="*/ 0 h 5"/>
                <a:gd name="T4" fmla="*/ 2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0 w 6"/>
                <a:gd name="T11" fmla="*/ 0 h 5"/>
                <a:gd name="T12" fmla="*/ 0 w 6"/>
                <a:gd name="T13" fmla="*/ 1 h 5"/>
                <a:gd name="T14" fmla="*/ 0 w 6"/>
                <a:gd name="T15" fmla="*/ 2 h 5"/>
                <a:gd name="T16" fmla="*/ 0 w 6"/>
                <a:gd name="T17" fmla="*/ 2 h 5"/>
                <a:gd name="T18" fmla="*/ 0 w 6"/>
                <a:gd name="T19" fmla="*/ 2 h 5"/>
                <a:gd name="T20" fmla="*/ 0 w 6"/>
                <a:gd name="T21" fmla="*/ 4 h 5"/>
                <a:gd name="T22" fmla="*/ 3 w 6"/>
                <a:gd name="T23" fmla="*/ 5 h 5"/>
                <a:gd name="T24" fmla="*/ 4 w 6"/>
                <a:gd name="T25" fmla="*/ 5 h 5"/>
                <a:gd name="T26" fmla="*/ 5 w 6"/>
                <a:gd name="T27" fmla="*/ 1 h 5"/>
                <a:gd name="T28" fmla="*/ 4 w 6"/>
                <a:gd name="T29" fmla="*/ 0 h 5"/>
                <a:gd name="T30" fmla="*/ 3 w 6"/>
                <a:gd name="T31" fmla="*/ 0 h 5"/>
                <a:gd name="T32" fmla="*/ 2 w 6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6" y="2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8" name="íśḷîdè"/>
            <p:cNvSpPr/>
            <p:nvPr>
              <p:custDataLst>
                <p:tags r:id="rId334"/>
              </p:custDataLst>
            </p:nvPr>
          </p:nvSpPr>
          <p:spPr bwMode="auto">
            <a:xfrm>
              <a:off x="8513218" y="3997004"/>
              <a:ext cx="54781" cy="54781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0 h 6"/>
                <a:gd name="T4" fmla="*/ 1 w 6"/>
                <a:gd name="T5" fmla="*/ 1 h 6"/>
                <a:gd name="T6" fmla="*/ 1 w 6"/>
                <a:gd name="T7" fmla="*/ 1 h 6"/>
                <a:gd name="T8" fmla="*/ 0 w 6"/>
                <a:gd name="T9" fmla="*/ 2 h 6"/>
                <a:gd name="T10" fmla="*/ 0 w 6"/>
                <a:gd name="T11" fmla="*/ 2 h 6"/>
                <a:gd name="T12" fmla="*/ 0 w 6"/>
                <a:gd name="T13" fmla="*/ 3 h 6"/>
                <a:gd name="T14" fmla="*/ 0 w 6"/>
                <a:gd name="T15" fmla="*/ 5 h 6"/>
                <a:gd name="T16" fmla="*/ 3 w 6"/>
                <a:gd name="T17" fmla="*/ 6 h 6"/>
                <a:gd name="T18" fmla="*/ 4 w 6"/>
                <a:gd name="T19" fmla="*/ 6 h 6"/>
                <a:gd name="T20" fmla="*/ 5 w 6"/>
                <a:gd name="T21" fmla="*/ 2 h 6"/>
                <a:gd name="T22" fmla="*/ 3 w 6"/>
                <a:gd name="T23" fmla="*/ 0 h 6"/>
                <a:gd name="T24" fmla="*/ 2 w 6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9" name="îşļîdê"/>
            <p:cNvSpPr/>
            <p:nvPr>
              <p:custDataLst>
                <p:tags r:id="rId335"/>
              </p:custDataLst>
            </p:nvPr>
          </p:nvSpPr>
          <p:spPr bwMode="auto">
            <a:xfrm>
              <a:off x="5326781" y="1262508"/>
              <a:ext cx="50216" cy="50216"/>
            </a:xfrm>
            <a:custGeom>
              <a:avLst/>
              <a:gdLst>
                <a:gd name="T0" fmla="*/ 4 w 5"/>
                <a:gd name="T1" fmla="*/ 0 h 5"/>
                <a:gd name="T2" fmla="*/ 3 w 5"/>
                <a:gd name="T3" fmla="*/ 1 h 5"/>
                <a:gd name="T4" fmla="*/ 2 w 5"/>
                <a:gd name="T5" fmla="*/ 1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2 h 5"/>
                <a:gd name="T12" fmla="*/ 0 w 5"/>
                <a:gd name="T13" fmla="*/ 4 h 5"/>
                <a:gd name="T14" fmla="*/ 3 w 5"/>
                <a:gd name="T15" fmla="*/ 5 h 5"/>
                <a:gd name="T16" fmla="*/ 4 w 5"/>
                <a:gd name="T17" fmla="*/ 5 h 5"/>
                <a:gd name="T18" fmla="*/ 5 w 5"/>
                <a:gd name="T19" fmla="*/ 3 h 5"/>
                <a:gd name="T20" fmla="*/ 5 w 5"/>
                <a:gd name="T21" fmla="*/ 2 h 5"/>
                <a:gd name="T22" fmla="*/ 5 w 5"/>
                <a:gd name="T23" fmla="*/ 2 h 5"/>
                <a:gd name="T24" fmla="*/ 5 w 5"/>
                <a:gd name="T25" fmla="*/ 2 h 5"/>
                <a:gd name="T26" fmla="*/ 5 w 5"/>
                <a:gd name="T27" fmla="*/ 2 h 5"/>
                <a:gd name="T28" fmla="*/ 5 w 5"/>
                <a:gd name="T29" fmla="*/ 1 h 5"/>
                <a:gd name="T30" fmla="*/ 4 w 5"/>
                <a:gd name="T31" fmla="*/ 0 h 5"/>
                <a:gd name="T32" fmla="*/ 4 w 5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0" name="ïšlidè"/>
            <p:cNvSpPr/>
            <p:nvPr>
              <p:custDataLst>
                <p:tags r:id="rId336"/>
              </p:custDataLst>
            </p:nvPr>
          </p:nvSpPr>
          <p:spPr bwMode="auto">
            <a:xfrm>
              <a:off x="5965895" y="2129877"/>
              <a:ext cx="59346" cy="59346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0 h 6"/>
                <a:gd name="T4" fmla="*/ 2 w 6"/>
                <a:gd name="T5" fmla="*/ 0 h 6"/>
                <a:gd name="T6" fmla="*/ 2 w 6"/>
                <a:gd name="T7" fmla="*/ 0 h 6"/>
                <a:gd name="T8" fmla="*/ 2 w 6"/>
                <a:gd name="T9" fmla="*/ 0 h 6"/>
                <a:gd name="T10" fmla="*/ 1 w 6"/>
                <a:gd name="T11" fmla="*/ 1 h 6"/>
                <a:gd name="T12" fmla="*/ 1 w 6"/>
                <a:gd name="T13" fmla="*/ 1 h 6"/>
                <a:gd name="T14" fmla="*/ 1 w 6"/>
                <a:gd name="T15" fmla="*/ 4 h 6"/>
                <a:gd name="T16" fmla="*/ 4 w 6"/>
                <a:gd name="T17" fmla="*/ 6 h 6"/>
                <a:gd name="T18" fmla="*/ 5 w 6"/>
                <a:gd name="T19" fmla="*/ 5 h 6"/>
                <a:gd name="T20" fmla="*/ 6 w 6"/>
                <a:gd name="T21" fmla="*/ 3 h 6"/>
                <a:gd name="T22" fmla="*/ 6 w 6"/>
                <a:gd name="T23" fmla="*/ 2 h 6"/>
                <a:gd name="T24" fmla="*/ 6 w 6"/>
                <a:gd name="T25" fmla="*/ 1 h 6"/>
                <a:gd name="T26" fmla="*/ 5 w 6"/>
                <a:gd name="T27" fmla="*/ 1 h 6"/>
                <a:gd name="T28" fmla="*/ 4 w 6"/>
                <a:gd name="T29" fmla="*/ 0 h 6"/>
                <a:gd name="T30" fmla="*/ 3 w 6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1" name="îṥḻiḓê"/>
            <p:cNvSpPr/>
            <p:nvPr>
              <p:custDataLst>
                <p:tags r:id="rId337"/>
              </p:custDataLst>
            </p:nvPr>
          </p:nvSpPr>
          <p:spPr bwMode="auto">
            <a:xfrm>
              <a:off x="7015867" y="2873989"/>
              <a:ext cx="54781" cy="54781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0 h 6"/>
                <a:gd name="T4" fmla="*/ 2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1 w 6"/>
                <a:gd name="T15" fmla="*/ 0 h 6"/>
                <a:gd name="T16" fmla="*/ 0 w 6"/>
                <a:gd name="T17" fmla="*/ 1 h 6"/>
                <a:gd name="T18" fmla="*/ 0 w 6"/>
                <a:gd name="T19" fmla="*/ 1 h 6"/>
                <a:gd name="T20" fmla="*/ 0 w 6"/>
                <a:gd name="T21" fmla="*/ 1 h 6"/>
                <a:gd name="T22" fmla="*/ 0 w 6"/>
                <a:gd name="T23" fmla="*/ 2 h 6"/>
                <a:gd name="T24" fmla="*/ 0 w 6"/>
                <a:gd name="T25" fmla="*/ 2 h 6"/>
                <a:gd name="T26" fmla="*/ 1 w 6"/>
                <a:gd name="T27" fmla="*/ 4 h 6"/>
                <a:gd name="T28" fmla="*/ 3 w 6"/>
                <a:gd name="T29" fmla="*/ 6 h 6"/>
                <a:gd name="T30" fmla="*/ 5 w 6"/>
                <a:gd name="T31" fmla="*/ 5 h 6"/>
                <a:gd name="T32" fmla="*/ 6 w 6"/>
                <a:gd name="T33" fmla="*/ 3 h 6"/>
                <a:gd name="T34" fmla="*/ 6 w 6"/>
                <a:gd name="T35" fmla="*/ 2 h 6"/>
                <a:gd name="T36" fmla="*/ 5 w 6"/>
                <a:gd name="T37" fmla="*/ 1 h 6"/>
                <a:gd name="T38" fmla="*/ 5 w 6"/>
                <a:gd name="T39" fmla="*/ 1 h 6"/>
                <a:gd name="T40" fmla="*/ 3 w 6"/>
                <a:gd name="T41" fmla="*/ 0 h 6"/>
                <a:gd name="T42" fmla="*/ 3 w 6"/>
                <a:gd name="T43" fmla="*/ 0 h 6"/>
                <a:gd name="T44" fmla="*/ 3 w 6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2" name="îṥ1idè"/>
            <p:cNvSpPr/>
            <p:nvPr>
              <p:custDataLst>
                <p:tags r:id="rId338"/>
              </p:custDataLst>
            </p:nvPr>
          </p:nvSpPr>
          <p:spPr bwMode="auto">
            <a:xfrm>
              <a:off x="6536532" y="1381201"/>
              <a:ext cx="59346" cy="54781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2 h 6"/>
                <a:gd name="T8" fmla="*/ 1 w 6"/>
                <a:gd name="T9" fmla="*/ 2 h 6"/>
                <a:gd name="T10" fmla="*/ 0 w 6"/>
                <a:gd name="T11" fmla="*/ 3 h 6"/>
                <a:gd name="T12" fmla="*/ 1 w 6"/>
                <a:gd name="T13" fmla="*/ 5 h 6"/>
                <a:gd name="T14" fmla="*/ 4 w 6"/>
                <a:gd name="T15" fmla="*/ 6 h 6"/>
                <a:gd name="T16" fmla="*/ 5 w 6"/>
                <a:gd name="T17" fmla="*/ 6 h 6"/>
                <a:gd name="T18" fmla="*/ 6 w 6"/>
                <a:gd name="T19" fmla="*/ 2 h 6"/>
                <a:gd name="T20" fmla="*/ 3 w 6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5"/>
                    <a:pt x="6" y="3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3" name="ïSlíḑe"/>
            <p:cNvSpPr/>
            <p:nvPr>
              <p:custDataLst>
                <p:tags r:id="rId339"/>
              </p:custDataLst>
            </p:nvPr>
          </p:nvSpPr>
          <p:spPr bwMode="auto">
            <a:xfrm>
              <a:off x="5308521" y="1216857"/>
              <a:ext cx="59346" cy="59346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1 h 6"/>
                <a:gd name="T4" fmla="*/ 1 w 6"/>
                <a:gd name="T5" fmla="*/ 5 h 6"/>
                <a:gd name="T6" fmla="*/ 4 w 6"/>
                <a:gd name="T7" fmla="*/ 6 h 6"/>
                <a:gd name="T8" fmla="*/ 5 w 6"/>
                <a:gd name="T9" fmla="*/ 6 h 6"/>
                <a:gd name="T10" fmla="*/ 6 w 6"/>
                <a:gd name="T11" fmla="*/ 4 h 6"/>
                <a:gd name="T12" fmla="*/ 6 w 6"/>
                <a:gd name="T13" fmla="*/ 3 h 6"/>
                <a:gd name="T14" fmla="*/ 6 w 6"/>
                <a:gd name="T15" fmla="*/ 2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4" name="iś1îḑê"/>
            <p:cNvSpPr/>
            <p:nvPr>
              <p:custDataLst>
                <p:tags r:id="rId340"/>
              </p:custDataLst>
            </p:nvPr>
          </p:nvSpPr>
          <p:spPr bwMode="auto">
            <a:xfrm>
              <a:off x="4222028" y="3289413"/>
              <a:ext cx="59346" cy="59346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0 h 6"/>
                <a:gd name="T4" fmla="*/ 0 w 6"/>
                <a:gd name="T5" fmla="*/ 3 h 6"/>
                <a:gd name="T6" fmla="*/ 1 w 6"/>
                <a:gd name="T7" fmla="*/ 4 h 6"/>
                <a:gd name="T8" fmla="*/ 4 w 6"/>
                <a:gd name="T9" fmla="*/ 6 h 6"/>
                <a:gd name="T10" fmla="*/ 5 w 6"/>
                <a:gd name="T11" fmla="*/ 6 h 6"/>
                <a:gd name="T12" fmla="*/ 6 w 6"/>
                <a:gd name="T13" fmla="*/ 3 h 6"/>
                <a:gd name="T14" fmla="*/ 6 w 6"/>
                <a:gd name="T15" fmla="*/ 2 h 6"/>
                <a:gd name="T16" fmla="*/ 5 w 6"/>
                <a:gd name="T17" fmla="*/ 2 h 6"/>
                <a:gd name="T18" fmla="*/ 5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5 w 6"/>
                <a:gd name="T25" fmla="*/ 1 h 6"/>
                <a:gd name="T26" fmla="*/ 4 w 6"/>
                <a:gd name="T27" fmla="*/ 0 h 6"/>
                <a:gd name="T28" fmla="*/ 4 w 6"/>
                <a:gd name="T29" fmla="*/ 0 h 6"/>
                <a:gd name="T30" fmla="*/ 4 w 6"/>
                <a:gd name="T31" fmla="*/ 0 h 6"/>
                <a:gd name="T32" fmla="*/ 3 w 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5" name="îṡ1îḓe"/>
            <p:cNvSpPr/>
            <p:nvPr>
              <p:custDataLst>
                <p:tags r:id="rId341"/>
              </p:custDataLst>
            </p:nvPr>
          </p:nvSpPr>
          <p:spPr bwMode="auto">
            <a:xfrm>
              <a:off x="6920000" y="4403298"/>
              <a:ext cx="54781" cy="59346"/>
            </a:xfrm>
            <a:custGeom>
              <a:avLst/>
              <a:gdLst>
                <a:gd name="T0" fmla="*/ 3 w 6"/>
                <a:gd name="T1" fmla="*/ 0 h 6"/>
                <a:gd name="T2" fmla="*/ 3 w 6"/>
                <a:gd name="T3" fmla="*/ 0 h 6"/>
                <a:gd name="T4" fmla="*/ 3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0 w 6"/>
                <a:gd name="T11" fmla="*/ 1 h 6"/>
                <a:gd name="T12" fmla="*/ 0 w 6"/>
                <a:gd name="T13" fmla="*/ 2 h 6"/>
                <a:gd name="T14" fmla="*/ 1 w 6"/>
                <a:gd name="T15" fmla="*/ 4 h 6"/>
                <a:gd name="T16" fmla="*/ 3 w 6"/>
                <a:gd name="T17" fmla="*/ 6 h 6"/>
                <a:gd name="T18" fmla="*/ 5 w 6"/>
                <a:gd name="T19" fmla="*/ 5 h 6"/>
                <a:gd name="T20" fmla="*/ 6 w 6"/>
                <a:gd name="T21" fmla="*/ 3 h 6"/>
                <a:gd name="T22" fmla="*/ 5 w 6"/>
                <a:gd name="T23" fmla="*/ 1 h 6"/>
                <a:gd name="T24" fmla="*/ 5 w 6"/>
                <a:gd name="T25" fmla="*/ 1 h 6"/>
                <a:gd name="T26" fmla="*/ 5 w 6"/>
                <a:gd name="T27" fmla="*/ 1 h 6"/>
                <a:gd name="T28" fmla="*/ 4 w 6"/>
                <a:gd name="T29" fmla="*/ 0 h 6"/>
                <a:gd name="T30" fmla="*/ 4 w 6"/>
                <a:gd name="T31" fmla="*/ 0 h 6"/>
                <a:gd name="T32" fmla="*/ 3 w 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6" name="íş1ídé"/>
            <p:cNvSpPr/>
            <p:nvPr>
              <p:custDataLst>
                <p:tags r:id="rId342"/>
              </p:custDataLst>
            </p:nvPr>
          </p:nvSpPr>
          <p:spPr bwMode="auto">
            <a:xfrm>
              <a:off x="5623513" y="4919155"/>
              <a:ext cx="59346" cy="54781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0 h 6"/>
                <a:gd name="T4" fmla="*/ 1 w 6"/>
                <a:gd name="T5" fmla="*/ 1 h 6"/>
                <a:gd name="T6" fmla="*/ 1 w 6"/>
                <a:gd name="T7" fmla="*/ 1 h 6"/>
                <a:gd name="T8" fmla="*/ 1 w 6"/>
                <a:gd name="T9" fmla="*/ 1 h 6"/>
                <a:gd name="T10" fmla="*/ 0 w 6"/>
                <a:gd name="T11" fmla="*/ 1 h 6"/>
                <a:gd name="T12" fmla="*/ 0 w 6"/>
                <a:gd name="T13" fmla="*/ 3 h 6"/>
                <a:gd name="T14" fmla="*/ 1 w 6"/>
                <a:gd name="T15" fmla="*/ 5 h 6"/>
                <a:gd name="T16" fmla="*/ 3 w 6"/>
                <a:gd name="T17" fmla="*/ 6 h 6"/>
                <a:gd name="T18" fmla="*/ 4 w 6"/>
                <a:gd name="T19" fmla="*/ 6 h 6"/>
                <a:gd name="T20" fmla="*/ 6 w 6"/>
                <a:gd name="T21" fmla="*/ 4 h 6"/>
                <a:gd name="T22" fmla="*/ 6 w 6"/>
                <a:gd name="T23" fmla="*/ 3 h 6"/>
                <a:gd name="T24" fmla="*/ 5 w 6"/>
                <a:gd name="T25" fmla="*/ 3 h 6"/>
                <a:gd name="T26" fmla="*/ 5 w 6"/>
                <a:gd name="T27" fmla="*/ 3 h 6"/>
                <a:gd name="T28" fmla="*/ 5 w 6"/>
                <a:gd name="T29" fmla="*/ 2 h 6"/>
                <a:gd name="T30" fmla="*/ 5 w 6"/>
                <a:gd name="T31" fmla="*/ 2 h 6"/>
                <a:gd name="T32" fmla="*/ 5 w 6"/>
                <a:gd name="T33" fmla="*/ 2 h 6"/>
                <a:gd name="T34" fmla="*/ 4 w 6"/>
                <a:gd name="T35" fmla="*/ 1 h 6"/>
                <a:gd name="T36" fmla="*/ 2 w 6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" name="i$ļïďè"/>
            <p:cNvSpPr/>
            <p:nvPr>
              <p:custDataLst>
                <p:tags r:id="rId343"/>
              </p:custDataLst>
            </p:nvPr>
          </p:nvSpPr>
          <p:spPr bwMode="auto">
            <a:xfrm>
              <a:off x="6157629" y="5996519"/>
              <a:ext cx="54781" cy="54781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1 h 6"/>
                <a:gd name="T4" fmla="*/ 2 w 6"/>
                <a:gd name="T5" fmla="*/ 1 h 6"/>
                <a:gd name="T6" fmla="*/ 1 w 6"/>
                <a:gd name="T7" fmla="*/ 1 h 6"/>
                <a:gd name="T8" fmla="*/ 1 w 6"/>
                <a:gd name="T9" fmla="*/ 1 h 6"/>
                <a:gd name="T10" fmla="*/ 1 w 6"/>
                <a:gd name="T11" fmla="*/ 1 h 6"/>
                <a:gd name="T12" fmla="*/ 0 w 6"/>
                <a:gd name="T13" fmla="*/ 1 h 6"/>
                <a:gd name="T14" fmla="*/ 0 w 6"/>
                <a:gd name="T15" fmla="*/ 3 h 6"/>
                <a:gd name="T16" fmla="*/ 0 w 6"/>
                <a:gd name="T17" fmla="*/ 5 h 6"/>
                <a:gd name="T18" fmla="*/ 3 w 6"/>
                <a:gd name="T19" fmla="*/ 6 h 6"/>
                <a:gd name="T20" fmla="*/ 4 w 6"/>
                <a:gd name="T21" fmla="*/ 6 h 6"/>
                <a:gd name="T22" fmla="*/ 5 w 6"/>
                <a:gd name="T23" fmla="*/ 3 h 6"/>
                <a:gd name="T24" fmla="*/ 5 w 6"/>
                <a:gd name="T25" fmla="*/ 2 h 6"/>
                <a:gd name="T26" fmla="*/ 5 w 6"/>
                <a:gd name="T27" fmla="*/ 2 h 6"/>
                <a:gd name="T28" fmla="*/ 4 w 6"/>
                <a:gd name="T29" fmla="*/ 1 h 6"/>
                <a:gd name="T30" fmla="*/ 3 w 6"/>
                <a:gd name="T31" fmla="*/ 1 h 6"/>
                <a:gd name="T32" fmla="*/ 2 w 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4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8" name="íṣḻiďe"/>
            <p:cNvSpPr/>
            <p:nvPr>
              <p:custDataLst>
                <p:tags r:id="rId344"/>
              </p:custDataLst>
            </p:nvPr>
          </p:nvSpPr>
          <p:spPr bwMode="auto">
            <a:xfrm>
              <a:off x="5034615" y="4015265"/>
              <a:ext cx="45651" cy="54781"/>
            </a:xfrm>
            <a:custGeom>
              <a:avLst/>
              <a:gdLst>
                <a:gd name="T0" fmla="*/ 2 w 5"/>
                <a:gd name="T1" fmla="*/ 0 h 6"/>
                <a:gd name="T2" fmla="*/ 1 w 5"/>
                <a:gd name="T3" fmla="*/ 0 h 6"/>
                <a:gd name="T4" fmla="*/ 2 w 5"/>
                <a:gd name="T5" fmla="*/ 1 h 6"/>
                <a:gd name="T6" fmla="*/ 0 w 5"/>
                <a:gd name="T7" fmla="*/ 1 h 6"/>
                <a:gd name="T8" fmla="*/ 0 w 5"/>
                <a:gd name="T9" fmla="*/ 2 h 6"/>
                <a:gd name="T10" fmla="*/ 0 w 5"/>
                <a:gd name="T11" fmla="*/ 5 h 6"/>
                <a:gd name="T12" fmla="*/ 3 w 5"/>
                <a:gd name="T13" fmla="*/ 6 h 6"/>
                <a:gd name="T14" fmla="*/ 4 w 5"/>
                <a:gd name="T15" fmla="*/ 6 h 6"/>
                <a:gd name="T16" fmla="*/ 5 w 5"/>
                <a:gd name="T17" fmla="*/ 3 h 6"/>
                <a:gd name="T18" fmla="*/ 5 w 5"/>
                <a:gd name="T19" fmla="*/ 3 h 6"/>
                <a:gd name="T20" fmla="*/ 5 w 5"/>
                <a:gd name="T21" fmla="*/ 3 h 6"/>
                <a:gd name="T22" fmla="*/ 5 w 5"/>
                <a:gd name="T23" fmla="*/ 2 h 6"/>
                <a:gd name="T24" fmla="*/ 5 w 5"/>
                <a:gd name="T25" fmla="*/ 2 h 6"/>
                <a:gd name="T26" fmla="*/ 5 w 5"/>
                <a:gd name="T27" fmla="*/ 2 h 6"/>
                <a:gd name="T28" fmla="*/ 4 w 5"/>
                <a:gd name="T29" fmla="*/ 1 h 6"/>
                <a:gd name="T30" fmla="*/ 4 w 5"/>
                <a:gd name="T31" fmla="*/ 1 h 6"/>
                <a:gd name="T32" fmla="*/ 3 w 5"/>
                <a:gd name="T33" fmla="*/ 0 h 6"/>
                <a:gd name="T34" fmla="*/ 2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9" name="îṣlidê"/>
            <p:cNvSpPr/>
            <p:nvPr>
              <p:custDataLst>
                <p:tags r:id="rId345"/>
              </p:custDataLst>
            </p:nvPr>
          </p:nvSpPr>
          <p:spPr bwMode="auto">
            <a:xfrm>
              <a:off x="5034615" y="4015265"/>
              <a:ext cx="18260" cy="9130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0" name="íṧḻiḑè"/>
            <p:cNvSpPr/>
            <p:nvPr>
              <p:custDataLst>
                <p:tags r:id="rId346"/>
              </p:custDataLst>
            </p:nvPr>
          </p:nvSpPr>
          <p:spPr bwMode="auto">
            <a:xfrm>
              <a:off x="4861142" y="5243277"/>
              <a:ext cx="68476" cy="54781"/>
            </a:xfrm>
            <a:custGeom>
              <a:avLst/>
              <a:gdLst>
                <a:gd name="T0" fmla="*/ 3 w 7"/>
                <a:gd name="T1" fmla="*/ 0 h 6"/>
                <a:gd name="T2" fmla="*/ 2 w 7"/>
                <a:gd name="T3" fmla="*/ 0 h 6"/>
                <a:gd name="T4" fmla="*/ 2 w 7"/>
                <a:gd name="T5" fmla="*/ 0 h 6"/>
                <a:gd name="T6" fmla="*/ 1 w 7"/>
                <a:gd name="T7" fmla="*/ 4 h 6"/>
                <a:gd name="T8" fmla="*/ 4 w 7"/>
                <a:gd name="T9" fmla="*/ 6 h 6"/>
                <a:gd name="T10" fmla="*/ 5 w 7"/>
                <a:gd name="T11" fmla="*/ 5 h 6"/>
                <a:gd name="T12" fmla="*/ 6 w 7"/>
                <a:gd name="T13" fmla="*/ 2 h 6"/>
                <a:gd name="T14" fmla="*/ 6 w 7"/>
                <a:gd name="T15" fmla="*/ 2 h 6"/>
                <a:gd name="T16" fmla="*/ 6 w 7"/>
                <a:gd name="T17" fmla="*/ 1 h 6"/>
                <a:gd name="T18" fmla="*/ 6 w 7"/>
                <a:gd name="T19" fmla="*/ 1 h 6"/>
                <a:gd name="T20" fmla="*/ 6 w 7"/>
                <a:gd name="T21" fmla="*/ 1 h 6"/>
                <a:gd name="T22" fmla="*/ 5 w 7"/>
                <a:gd name="T23" fmla="*/ 0 h 6"/>
                <a:gd name="T24" fmla="*/ 3 w 7"/>
                <a:gd name="T25" fmla="*/ 0 h 6"/>
                <a:gd name="T26" fmla="*/ 3 w 7"/>
                <a:gd name="T27" fmla="*/ 0 h 6"/>
                <a:gd name="T28" fmla="*/ 3 w 7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5"/>
                    <a:pt x="7" y="4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7"/>
            </p:custDataLst>
          </p:nvPr>
        </p:nvSpPr>
        <p:spPr>
          <a:xfrm>
            <a:off x="5545455" y="443230"/>
            <a:ext cx="5976664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4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4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5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50744" y="952509"/>
              <a:ext cx="5341256" cy="5905492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0" y="0"/>
              <a:ext cx="5245100" cy="3340100"/>
              <a:chOff x="0" y="0"/>
              <a:chExt cx="5245100" cy="3340100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5"/>
                </p:custDataLst>
              </p:nvPr>
            </p:nvCxnSpPr>
            <p:spPr>
              <a:xfrm flipV="1">
                <a:off x="0" y="0"/>
                <a:ext cx="2971800" cy="11049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6"/>
                </p:custDataLst>
              </p:nvPr>
            </p:nvCxnSpPr>
            <p:spPr>
              <a:xfrm flipH="1">
                <a:off x="0" y="0"/>
                <a:ext cx="669834" cy="3340100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>
                <p:custDataLst>
                  <p:tags r:id="rId7"/>
                </p:custDataLst>
              </p:nvPr>
            </p:nvCxnSpPr>
            <p:spPr>
              <a:xfrm flipH="1">
                <a:off x="0" y="0"/>
                <a:ext cx="5245100" cy="443234"/>
              </a:xfrm>
              <a:prstGeom prst="line">
                <a:avLst/>
              </a:prstGeom>
              <a:ln>
                <a:solidFill>
                  <a:schemeClr val="accent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0744" y="952509"/>
            <a:ext cx="5341256" cy="5905492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 flipH="1">
            <a:off x="0" y="0"/>
            <a:ext cx="2002971" cy="6858000"/>
            <a:chOff x="10189029" y="0"/>
            <a:chExt cx="2002971" cy="6858000"/>
          </a:xfrm>
        </p:grpSpPr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>
              <a:off x="10571135" y="0"/>
              <a:ext cx="1620865" cy="2162629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10189029" y="1045029"/>
              <a:ext cx="2002971" cy="5812971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7"/>
              </p:custDataLst>
            </p:nvPr>
          </p:nvCxnSpPr>
          <p:spPr>
            <a:xfrm flipH="1" flipV="1">
              <a:off x="11032627" y="0"/>
              <a:ext cx="1159373" cy="6139542"/>
            </a:xfrm>
            <a:prstGeom prst="line">
              <a:avLst/>
            </a:prstGeom>
            <a:ln>
              <a:solidFill>
                <a:schemeClr val="accent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435855" y="5588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34645" y="5588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522.xml"/><Relationship Id="rId23" Type="http://schemas.openxmlformats.org/officeDocument/2006/relationships/tags" Target="../tags/tag521.xml"/><Relationship Id="rId22" Type="http://schemas.openxmlformats.org/officeDocument/2006/relationships/tags" Target="../tags/tag520.xml"/><Relationship Id="rId21" Type="http://schemas.openxmlformats.org/officeDocument/2006/relationships/tags" Target="../tags/tag519.xml"/><Relationship Id="rId20" Type="http://schemas.openxmlformats.org/officeDocument/2006/relationships/tags" Target="../tags/tag51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1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5.xml"/><Relationship Id="rId2" Type="http://schemas.openxmlformats.org/officeDocument/2006/relationships/image" Target="../media/image5.png"/><Relationship Id="rId1" Type="http://schemas.openxmlformats.org/officeDocument/2006/relationships/tags" Target="../tags/tag5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7.xml"/><Relationship Id="rId2" Type="http://schemas.openxmlformats.org/officeDocument/2006/relationships/image" Target="../media/image5.png"/><Relationship Id="rId1" Type="http://schemas.openxmlformats.org/officeDocument/2006/relationships/tags" Target="../tags/tag5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p>
            <a:pPr algn="ctr"/>
            <a:r>
              <a:rPr lang="zh-CN" altLang="en-US"/>
              <a:t>动态规划概述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有重叠子问题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>
            <a:normAutofit lnSpcReduction="10000"/>
          </a:bodyPr>
          <a:p>
            <a:r>
              <a:rPr sz="2800">
                <a:solidFill>
                  <a:srgbClr val="FF0000"/>
                </a:solidFill>
              </a:rPr>
              <a:t>有重叠子问题</a:t>
            </a:r>
            <a:r>
              <a:rPr sz="2800"/>
              <a:t>：即子问题之间是不独立的，一个子问题在下一阶段决策中可能被多次使用到。（该性质并不是动态规划适用的必要条件，但是如果没有这条性质，动态规划算法同其他算法相比就不具备优势）。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有重叠子问题</a:t>
            </a:r>
            <a:endParaRPr lang="zh-CN" altLang="en-US" sz="4445"/>
          </a:p>
        </p:txBody>
      </p:sp>
      <p:graphicFrame>
        <p:nvGraphicFramePr>
          <p:cNvPr id="8" name="对象 7"/>
          <p:cNvGraphicFramePr/>
          <p:nvPr/>
        </p:nvGraphicFramePr>
        <p:xfrm>
          <a:off x="6088380" y="1555115"/>
          <a:ext cx="5702935" cy="423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752850" imgH="3238500" progId="Paint.Picture">
                  <p:embed/>
                </p:oleObj>
              </mc:Choice>
              <mc:Fallback>
                <p:oleObj name="" r:id="rId1" imgW="3752850" imgH="32385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8380" y="1555115"/>
                        <a:ext cx="5702935" cy="423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69925" y="1555115"/>
          <a:ext cx="541845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52850" imgH="3238500" progId="Paint.Picture">
                  <p:embed/>
                </p:oleObj>
              </mc:Choice>
              <mc:Fallback>
                <p:oleObj name="" r:id="rId3" imgW="3752850" imgH="3238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" y="1555115"/>
                        <a:ext cx="541845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动态规划训练方法</a:t>
            </a:r>
            <a:endParaRPr lang="zh-CN" altLang="en-US" sz="4445"/>
          </a:p>
        </p:txBody>
      </p:sp>
      <p:sp>
        <p:nvSpPr>
          <p:cNvPr id="5" name="矩形 4"/>
          <p:cNvSpPr/>
          <p:nvPr/>
        </p:nvSpPr>
        <p:spPr>
          <a:xfrm>
            <a:off x="4632960" y="282956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多做题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什么是动态规划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/>
          <a:p>
            <a:r>
              <a:rPr lang="zh-CN" altLang="en-US" sz="2800"/>
              <a:t>动态规划是把一个大问题拆解成一堆小问题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5820" y="2298700"/>
            <a:ext cx="8092440" cy="3262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9655" y="5511165"/>
            <a:ext cx="8717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大而化小并不是动态规划的精髓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动态规划的精髓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/>
          <a:p>
            <a:r>
              <a:rPr lang="en-US" altLang="zh-CN" sz="2800"/>
              <a:t>123+12345879+134213+1=</a:t>
            </a:r>
            <a:r>
              <a:rPr sz="2800"/>
              <a:t>？</a:t>
            </a:r>
            <a:endParaRPr sz="2800"/>
          </a:p>
          <a:p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1422400"/>
            <a:ext cx="193421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spc="15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12480216‬</a:t>
            </a:r>
            <a:endParaRPr lang="en-US" altLang="zh-CN" sz="2800" spc="15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35" y="1944370"/>
            <a:ext cx="53619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spc="15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123+12345879+134213+2=</a:t>
            </a:r>
            <a:r>
              <a:rPr lang="zh-CN" altLang="en-US" sz="2800" spc="15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？</a:t>
            </a:r>
            <a:endParaRPr lang="en-US" altLang="zh-CN" sz="2800" spc="15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1695" y="2595245"/>
            <a:ext cx="8092440" cy="3262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动态规划求解步骤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>
            <a:normAutofit lnSpcReduction="10000"/>
          </a:bodyPr>
          <a:p>
            <a:r>
              <a:rPr lang="en-US" altLang="zh-CN" sz="2800"/>
              <a:t>1. </a:t>
            </a:r>
            <a:r>
              <a:rPr sz="2800"/>
              <a:t>确定一种状态表示方法</a:t>
            </a:r>
            <a:endParaRPr sz="2800"/>
          </a:p>
          <a:p>
            <a:r>
              <a:rPr sz="2800"/>
              <a:t>2. 推出</a:t>
            </a:r>
            <a:r>
              <a:rPr sz="2800"/>
              <a:t>状态转移方程</a:t>
            </a:r>
            <a:endParaRPr sz="2800"/>
          </a:p>
          <a:p>
            <a:r>
              <a:rPr sz="2800"/>
              <a:t>3. 找出初始状态和结束状态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动态规划求解问题一般要具有3个性质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>
            <a:normAutofit/>
          </a:bodyPr>
          <a:p>
            <a:r>
              <a:rPr sz="3600">
                <a:solidFill>
                  <a:schemeClr val="bg1"/>
                </a:solidFill>
              </a:rPr>
              <a:t>最优性原理</a:t>
            </a:r>
            <a:endParaRPr sz="3600">
              <a:solidFill>
                <a:schemeClr val="bg1"/>
              </a:solidFill>
            </a:endParaRPr>
          </a:p>
          <a:p>
            <a:endParaRPr sz="3600">
              <a:solidFill>
                <a:schemeClr val="bg1"/>
              </a:solidFill>
            </a:endParaRPr>
          </a:p>
          <a:p>
            <a:r>
              <a:rPr sz="3600">
                <a:solidFill>
                  <a:schemeClr val="bg1"/>
                </a:solidFill>
              </a:rPr>
              <a:t>无后效性</a:t>
            </a:r>
            <a:endParaRPr sz="3600">
              <a:solidFill>
                <a:schemeClr val="bg1"/>
              </a:solidFill>
            </a:endParaRPr>
          </a:p>
          <a:p>
            <a:endParaRPr sz="3600">
              <a:solidFill>
                <a:schemeClr val="bg1"/>
              </a:solidFill>
            </a:endParaRPr>
          </a:p>
          <a:p>
            <a:r>
              <a:rPr sz="3600">
                <a:solidFill>
                  <a:schemeClr val="bg1"/>
                </a:solidFill>
              </a:rPr>
              <a:t>有重叠子问题</a:t>
            </a:r>
            <a:endParaRPr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最优性原理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>
            <a:normAutofit lnSpcReduction="10000"/>
          </a:bodyPr>
          <a:p>
            <a:r>
              <a:rPr sz="2800">
                <a:solidFill>
                  <a:srgbClr val="FF0000"/>
                </a:solidFill>
              </a:rPr>
              <a:t>最优性原理</a:t>
            </a:r>
            <a:r>
              <a:rPr sz="2800"/>
              <a:t>：如果问题的最优解所包含的子问题的解也是最优的，就称该问题具有最优子结构，即满足最优性原理。</a:t>
            </a:r>
            <a:endParaRPr sz="2800"/>
          </a:p>
          <a:p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最优性原理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4486275"/>
            <a:ext cx="10852150" cy="1854835"/>
          </a:xfrm>
        </p:spPr>
        <p:txBody>
          <a:bodyPr>
            <a:normAutofit lnSpcReduction="20000"/>
          </a:bodyPr>
          <a:p>
            <a:r>
              <a:rPr lang="en-US" altLang="zh-CN" sz="2800"/>
              <a:t>f[v]</a:t>
            </a:r>
            <a:r>
              <a:rPr sz="2800"/>
              <a:t>表示从</a:t>
            </a:r>
            <a:r>
              <a:rPr lang="en-US" altLang="zh-CN" sz="2800"/>
              <a:t>A</a:t>
            </a:r>
            <a:r>
              <a:rPr sz="2800"/>
              <a:t>到</a:t>
            </a:r>
            <a:r>
              <a:rPr lang="en-US" altLang="zh-CN" sz="2800"/>
              <a:t>V</a:t>
            </a:r>
            <a:r>
              <a:rPr sz="2800"/>
              <a:t>的最短距离</a:t>
            </a:r>
            <a:endParaRPr sz="2800"/>
          </a:p>
          <a:p>
            <a:r>
              <a:rPr lang="en-US" altLang="zh-CN" sz="2800"/>
              <a:t>f[v]=min(f[u]+edge(u,v)); </a:t>
            </a:r>
            <a:r>
              <a:rPr sz="2800"/>
              <a:t>其中</a:t>
            </a:r>
            <a:r>
              <a:rPr lang="en-US" altLang="zh-CN" sz="2800"/>
              <a:t>u</a:t>
            </a:r>
            <a:r>
              <a:rPr sz="2800"/>
              <a:t>可以到</a:t>
            </a:r>
            <a:r>
              <a:rPr lang="en-US" altLang="zh-CN" sz="2800"/>
              <a:t>v</a:t>
            </a:r>
            <a:endParaRPr lang="en-US" altLang="zh-CN" sz="2800"/>
          </a:p>
          <a:p>
            <a:r>
              <a:rPr lang="en-US" altLang="zh-CN" sz="2800"/>
              <a:t>f[A]=0,f[G]=?</a:t>
            </a:r>
            <a:endParaRPr lang="en-US" altLang="zh-CN" sz="2800"/>
          </a:p>
        </p:txBody>
      </p:sp>
      <p:graphicFrame>
        <p:nvGraphicFramePr>
          <p:cNvPr id="4" name="对象 3"/>
          <p:cNvGraphicFramePr/>
          <p:nvPr/>
        </p:nvGraphicFramePr>
        <p:xfrm>
          <a:off x="788035" y="1167765"/>
          <a:ext cx="9902190" cy="331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96200" imgH="2809875" progId="Paint.Picture">
                  <p:embed/>
                </p:oleObj>
              </mc:Choice>
              <mc:Fallback>
                <p:oleObj name="" r:id="rId1" imgW="7696200" imgH="28098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035" y="1167765"/>
                        <a:ext cx="9902190" cy="331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无后效性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>
            <a:normAutofit lnSpcReduction="10000"/>
          </a:bodyPr>
          <a:p>
            <a:r>
              <a:rPr sz="2800">
                <a:solidFill>
                  <a:srgbClr val="FF0000"/>
                </a:solidFill>
              </a:rPr>
              <a:t>无后效性</a:t>
            </a:r>
            <a:r>
              <a:rPr sz="2800"/>
              <a:t>：即某阶段状态一旦确定，就不受这个状态以后决策的影响。也就是说，某状态以后的过程不会影响以前的状态，只与当前状态有关。</a:t>
            </a:r>
            <a:endParaRPr sz="2800"/>
          </a:p>
          <a:p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无后效性</a:t>
            </a:r>
            <a:endParaRPr lang="zh-CN" altLang="en-US" sz="444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7785"/>
            <a:ext cx="10852150" cy="5013325"/>
          </a:xfrm>
        </p:spPr>
        <p:txBody>
          <a:bodyPr>
            <a:normAutofit lnSpcReduction="20000"/>
          </a:bodyPr>
          <a:p>
            <a:r>
              <a:rPr sz="2800"/>
              <a:t>假设</a:t>
            </a:r>
            <a:r>
              <a:rPr lang="en-US" altLang="zh-CN" sz="2800"/>
              <a:t>mca</a:t>
            </a:r>
            <a:r>
              <a:rPr sz="2800"/>
              <a:t>比赛要求一个队伍有</a:t>
            </a:r>
            <a:r>
              <a:rPr lang="en-US" altLang="zh-CN" sz="2800"/>
              <a:t>k</a:t>
            </a:r>
            <a:r>
              <a:rPr sz="2800"/>
              <a:t>个队员，现在有</a:t>
            </a:r>
            <a:r>
              <a:rPr lang="en-US" altLang="zh-CN" sz="2800"/>
              <a:t>n</a:t>
            </a:r>
            <a:r>
              <a:rPr sz="2800"/>
              <a:t>个学生，第</a:t>
            </a:r>
            <a:r>
              <a:rPr lang="en-US" altLang="zh-CN" sz="2800"/>
              <a:t>i</a:t>
            </a:r>
            <a:r>
              <a:rPr sz="2800"/>
              <a:t>个学生有一个整数表示的水平</a:t>
            </a:r>
            <a:r>
              <a:rPr lang="en-US" altLang="zh-CN" sz="2800"/>
              <a:t>Xi</a:t>
            </a:r>
            <a:r>
              <a:rPr sz="2800"/>
              <a:t>，一个队伍的水平是</a:t>
            </a:r>
            <a:r>
              <a:rPr lang="en-US" altLang="zh-CN" sz="2800"/>
              <a:t>k</a:t>
            </a:r>
            <a:r>
              <a:rPr sz="2800"/>
              <a:t>个学生水平之和，问：这</a:t>
            </a:r>
            <a:r>
              <a:rPr lang="en-US" altLang="zh-CN" sz="2800"/>
              <a:t>n</a:t>
            </a:r>
            <a:r>
              <a:rPr sz="2800"/>
              <a:t>个学生能组成的队伍水平最高</a:t>
            </a:r>
            <a:r>
              <a:rPr sz="2800"/>
              <a:t>为多少？</a:t>
            </a:r>
            <a:endParaRPr sz="2800"/>
          </a:p>
          <a:p>
            <a:r>
              <a:rPr lang="en-US" altLang="zh-CN" sz="2800"/>
              <a:t>f[i][j]</a:t>
            </a:r>
            <a:r>
              <a:rPr sz="2800"/>
              <a:t>表示前</a:t>
            </a:r>
            <a:r>
              <a:rPr lang="en-US" altLang="zh-CN" sz="2800"/>
              <a:t>i</a:t>
            </a:r>
            <a:r>
              <a:rPr sz="2800"/>
              <a:t>个学生中选</a:t>
            </a:r>
            <a:r>
              <a:rPr lang="en-US" altLang="zh-CN" sz="2800"/>
              <a:t>j</a:t>
            </a:r>
            <a:r>
              <a:rPr sz="2800"/>
              <a:t>个的最高水平</a:t>
            </a:r>
            <a:endParaRPr sz="2800"/>
          </a:p>
          <a:p>
            <a:r>
              <a:rPr lang="en-US" altLang="zh-CN" sz="2800"/>
              <a:t>f[i][j]=max(f[i-1][j],f[i-1][j-1]+x[i])</a:t>
            </a:r>
            <a:r>
              <a:rPr sz="2800"/>
              <a:t>；</a:t>
            </a:r>
            <a:endParaRPr sz="2800"/>
          </a:p>
          <a:p>
            <a:r>
              <a:rPr lang="en-US" altLang="zh-CN" sz="2800"/>
              <a:t>f[0][0]=0,f[n][k]=?</a:t>
            </a:r>
            <a:endParaRPr sz="2800"/>
          </a:p>
          <a:p>
            <a:r>
              <a:rPr sz="2800"/>
              <a:t>加强：现在已知</a:t>
            </a:r>
            <a:r>
              <a:rPr lang="en-US" altLang="zh-CN" sz="2800"/>
              <a:t>n</a:t>
            </a:r>
            <a:r>
              <a:rPr sz="2800"/>
              <a:t>个学生中某些是女生，某些是男生，如果队伍中存在女队员，则队伍中的男队员会加倍努力训练而使得自己水平翻倍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0"/>
  <p:tag name="KSO_WM_UNIT_ID" val="_6*i*50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1"/>
  <p:tag name="KSO_WM_UNIT_ID" val="_6*i*5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2"/>
  <p:tag name="KSO_WM_UNIT_ID" val="_6*i*5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3"/>
  <p:tag name="KSO_WM_UNIT_ID" val="_6*i*53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4"/>
  <p:tag name="KSO_WM_UNIT_ID" val="_6*i*54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5"/>
  <p:tag name="KSO_WM_UNIT_ID" val="_6*i*55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6"/>
  <p:tag name="KSO_WM_UNIT_ID" val="_6*i*56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7"/>
  <p:tag name="KSO_WM_UNIT_ID" val="_6*i*57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8"/>
  <p:tag name="KSO_WM_UNIT_ID" val="_6*i*58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9"/>
  <p:tag name="KSO_WM_UNIT_ID" val="_6*i*59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0"/>
  <p:tag name="KSO_WM_UNIT_ID" val="_6*i*60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1"/>
  <p:tag name="KSO_WM_UNIT_ID" val="_6*i*6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2"/>
  <p:tag name="KSO_WM_UNIT_ID" val="_6*i*6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3"/>
  <p:tag name="KSO_WM_UNIT_ID" val="_6*i*63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4"/>
  <p:tag name="KSO_WM_UNIT_ID" val="_6*i*64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5"/>
  <p:tag name="KSO_WM_UNIT_ID" val="_6*i*65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6"/>
  <p:tag name="KSO_WM_UNIT_ID" val="_6*i*66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7"/>
  <p:tag name="KSO_WM_UNIT_ID" val="_6*i*67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8"/>
  <p:tag name="KSO_WM_UNIT_ID" val="_6*i*68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9"/>
  <p:tag name="KSO_WM_UNIT_ID" val="_6*i*69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0"/>
  <p:tag name="KSO_WM_UNIT_ID" val="_6*i*70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1"/>
  <p:tag name="KSO_WM_UNIT_ID" val="_6*i*7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2"/>
  <p:tag name="KSO_WM_UNIT_ID" val="_6*i*7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3"/>
  <p:tag name="KSO_WM_UNIT_ID" val="_6*i*7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4"/>
  <p:tag name="KSO_WM_UNIT_ID" val="_6*i*74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5"/>
  <p:tag name="KSO_WM_UNIT_ID" val="_6*i*75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6"/>
  <p:tag name="KSO_WM_UNIT_ID" val="_6*i*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7"/>
  <p:tag name="KSO_WM_UNIT_ID" val="_6*i*77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8"/>
  <p:tag name="KSO_WM_UNIT_ID" val="_6*i*78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9"/>
  <p:tag name="KSO_WM_UNIT_ID" val="_6*i*79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0"/>
  <p:tag name="KSO_WM_UNIT_ID" val="_6*i*80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1"/>
  <p:tag name="KSO_WM_UNIT_ID" val="_6*i*8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2"/>
  <p:tag name="KSO_WM_UNIT_ID" val="_6*i*8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3"/>
  <p:tag name="KSO_WM_UNIT_ID" val="_6*i*8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4"/>
  <p:tag name="KSO_WM_UNIT_ID" val="_6*i*84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5"/>
  <p:tag name="KSO_WM_UNIT_ID" val="_6*i*8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6"/>
  <p:tag name="KSO_WM_UNIT_ID" val="_6*i*8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7"/>
  <p:tag name="KSO_WM_UNIT_ID" val="_6*i*8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8"/>
  <p:tag name="KSO_WM_UNIT_ID" val="_6*i*8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9"/>
  <p:tag name="KSO_WM_UNIT_ID" val="_6*i*8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0"/>
  <p:tag name="KSO_WM_UNIT_ID" val="_6*i*90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1"/>
  <p:tag name="KSO_WM_UNIT_ID" val="_6*i*9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2"/>
  <p:tag name="KSO_WM_UNIT_ID" val="_6*i*9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3"/>
  <p:tag name="KSO_WM_UNIT_ID" val="_6*i*93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4"/>
  <p:tag name="KSO_WM_UNIT_ID" val="_6*i*94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5"/>
  <p:tag name="KSO_WM_UNIT_ID" val="_6*i*95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6"/>
  <p:tag name="KSO_WM_UNIT_ID" val="_6*i*96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7"/>
  <p:tag name="KSO_WM_UNIT_ID" val="_6*i*97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8"/>
  <p:tag name="KSO_WM_UNIT_ID" val="_6*i*9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9"/>
  <p:tag name="KSO_WM_UNIT_ID" val="_6*i*99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0"/>
  <p:tag name="KSO_WM_UNIT_ID" val="_6*i*100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1"/>
  <p:tag name="KSO_WM_UNIT_ID" val="_6*i*10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2"/>
  <p:tag name="KSO_WM_UNIT_ID" val="_6*i*10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3"/>
  <p:tag name="KSO_WM_UNIT_ID" val="_6*i*103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4"/>
  <p:tag name="KSO_WM_UNIT_ID" val="_6*i*104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5"/>
  <p:tag name="KSO_WM_UNIT_ID" val="_6*i*105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6"/>
  <p:tag name="KSO_WM_UNIT_ID" val="_6*i*106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7"/>
  <p:tag name="KSO_WM_UNIT_ID" val="_6*i*107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8"/>
  <p:tag name="KSO_WM_UNIT_ID" val="_6*i*108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9"/>
  <p:tag name="KSO_WM_UNIT_ID" val="_6*i*109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0"/>
  <p:tag name="KSO_WM_UNIT_ID" val="_6*i*110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1"/>
  <p:tag name="KSO_WM_UNIT_ID" val="_6*i*111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2"/>
  <p:tag name="KSO_WM_UNIT_ID" val="_6*i*112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3"/>
  <p:tag name="KSO_WM_UNIT_ID" val="_6*i*113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4"/>
  <p:tag name="KSO_WM_UNIT_ID" val="_6*i*11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5"/>
  <p:tag name="KSO_WM_UNIT_ID" val="_6*i*115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6"/>
  <p:tag name="KSO_WM_UNIT_ID" val="_6*i*116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7"/>
  <p:tag name="KSO_WM_UNIT_ID" val="_6*i*117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8"/>
  <p:tag name="KSO_WM_UNIT_ID" val="_6*i*118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9"/>
  <p:tag name="KSO_WM_UNIT_ID" val="_6*i*119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0"/>
  <p:tag name="KSO_WM_UNIT_ID" val="_6*i*120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1"/>
  <p:tag name="KSO_WM_UNIT_ID" val="_6*i*121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2"/>
  <p:tag name="KSO_WM_UNIT_ID" val="_6*i*12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3"/>
  <p:tag name="KSO_WM_UNIT_ID" val="_6*i*123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4"/>
  <p:tag name="KSO_WM_UNIT_ID" val="_6*i*124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5"/>
  <p:tag name="KSO_WM_UNIT_ID" val="_6*i*125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6"/>
  <p:tag name="KSO_WM_UNIT_ID" val="_6*i*12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7"/>
  <p:tag name="KSO_WM_UNIT_ID" val="_6*i*127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8"/>
  <p:tag name="KSO_WM_UNIT_ID" val="_6*i*128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9"/>
  <p:tag name="KSO_WM_UNIT_ID" val="_6*i*129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0"/>
  <p:tag name="KSO_WM_UNIT_ID" val="_6*i*130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1"/>
  <p:tag name="KSO_WM_UNIT_ID" val="_6*i*131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2"/>
  <p:tag name="KSO_WM_UNIT_ID" val="_6*i*13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3"/>
  <p:tag name="KSO_WM_UNIT_ID" val="_6*i*13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4"/>
  <p:tag name="KSO_WM_UNIT_ID" val="_6*i*134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5"/>
  <p:tag name="KSO_WM_UNIT_ID" val="_6*i*135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6"/>
  <p:tag name="KSO_WM_UNIT_ID" val="_6*i*136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7"/>
  <p:tag name="KSO_WM_UNIT_ID" val="_6*i*137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8"/>
  <p:tag name="KSO_WM_UNIT_ID" val="_6*i*138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9"/>
  <p:tag name="KSO_WM_UNIT_ID" val="_6*i*139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0"/>
  <p:tag name="KSO_WM_UNIT_ID" val="_6*i*140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1"/>
  <p:tag name="KSO_WM_UNIT_ID" val="_6*i*141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2"/>
  <p:tag name="KSO_WM_UNIT_ID" val="_6*i*142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3"/>
  <p:tag name="KSO_WM_UNIT_ID" val="_6*i*143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4"/>
  <p:tag name="KSO_WM_UNIT_ID" val="_6*i*144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5"/>
  <p:tag name="KSO_WM_UNIT_ID" val="_6*i*145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6"/>
  <p:tag name="KSO_WM_UNIT_ID" val="_6*i*14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7"/>
  <p:tag name="KSO_WM_UNIT_ID" val="_6*i*14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8"/>
  <p:tag name="KSO_WM_UNIT_ID" val="_6*i*148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9"/>
  <p:tag name="KSO_WM_UNIT_ID" val="_6*i*149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0"/>
  <p:tag name="KSO_WM_UNIT_ID" val="_6*i*150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1"/>
  <p:tag name="KSO_WM_UNIT_ID" val="_6*i*151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2"/>
  <p:tag name="KSO_WM_UNIT_ID" val="_6*i*152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3"/>
  <p:tag name="KSO_WM_UNIT_ID" val="_6*i*153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4"/>
  <p:tag name="KSO_WM_UNIT_ID" val="_6*i*154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5"/>
  <p:tag name="KSO_WM_UNIT_ID" val="_6*i*155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6"/>
  <p:tag name="KSO_WM_UNIT_ID" val="_6*i*156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7"/>
  <p:tag name="KSO_WM_UNIT_ID" val="_6*i*15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8"/>
  <p:tag name="KSO_WM_UNIT_ID" val="_6*i*158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9"/>
  <p:tag name="KSO_WM_UNIT_ID" val="_6*i*15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0"/>
  <p:tag name="KSO_WM_UNIT_ID" val="_6*i*160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1"/>
  <p:tag name="KSO_WM_UNIT_ID" val="_6*i*161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2"/>
  <p:tag name="KSO_WM_UNIT_ID" val="_6*i*162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3"/>
  <p:tag name="KSO_WM_UNIT_ID" val="_6*i*163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4"/>
  <p:tag name="KSO_WM_UNIT_ID" val="_6*i*16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5"/>
  <p:tag name="KSO_WM_UNIT_ID" val="_6*i*165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6"/>
  <p:tag name="KSO_WM_UNIT_ID" val="_6*i*166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7"/>
  <p:tag name="KSO_WM_UNIT_ID" val="_6*i*16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8"/>
  <p:tag name="KSO_WM_UNIT_ID" val="_6*i*168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9"/>
  <p:tag name="KSO_WM_UNIT_ID" val="_6*i*169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0"/>
  <p:tag name="KSO_WM_UNIT_ID" val="_6*i*170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1"/>
  <p:tag name="KSO_WM_UNIT_ID" val="_6*i*17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2"/>
  <p:tag name="KSO_WM_UNIT_ID" val="_6*i*17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3"/>
  <p:tag name="KSO_WM_UNIT_ID" val="_6*i*173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4"/>
  <p:tag name="KSO_WM_UNIT_ID" val="_6*i*174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5"/>
  <p:tag name="KSO_WM_UNIT_ID" val="_6*i*175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6"/>
  <p:tag name="KSO_WM_UNIT_ID" val="_6*i*176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7"/>
  <p:tag name="KSO_WM_UNIT_ID" val="_6*i*17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8"/>
  <p:tag name="KSO_WM_UNIT_ID" val="_6*i*178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9"/>
  <p:tag name="KSO_WM_UNIT_ID" val="_6*i*179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0"/>
  <p:tag name="KSO_WM_UNIT_ID" val="_6*i*180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1"/>
  <p:tag name="KSO_WM_UNIT_ID" val="_6*i*181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2"/>
  <p:tag name="KSO_WM_UNIT_ID" val="_6*i*18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3"/>
  <p:tag name="KSO_WM_UNIT_ID" val="_6*i*183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4"/>
  <p:tag name="KSO_WM_UNIT_ID" val="_6*i*184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5"/>
  <p:tag name="KSO_WM_UNIT_ID" val="_6*i*185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6"/>
  <p:tag name="KSO_WM_UNIT_ID" val="_6*i*186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7"/>
  <p:tag name="KSO_WM_UNIT_ID" val="_6*i*18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8"/>
  <p:tag name="KSO_WM_UNIT_ID" val="_6*i*188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9"/>
  <p:tag name="KSO_WM_UNIT_ID" val="_6*i*189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0"/>
  <p:tag name="KSO_WM_UNIT_ID" val="_6*i*190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1"/>
  <p:tag name="KSO_WM_UNIT_ID" val="_6*i*191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2"/>
  <p:tag name="KSO_WM_UNIT_ID" val="_6*i*19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3"/>
  <p:tag name="KSO_WM_UNIT_ID" val="_6*i*193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4"/>
  <p:tag name="KSO_WM_UNIT_ID" val="_6*i*194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5"/>
  <p:tag name="KSO_WM_UNIT_ID" val="_6*i*195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6"/>
  <p:tag name="KSO_WM_UNIT_ID" val="_6*i*19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7"/>
  <p:tag name="KSO_WM_UNIT_ID" val="_6*i*1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8"/>
  <p:tag name="KSO_WM_UNIT_ID" val="_6*i*198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9"/>
  <p:tag name="KSO_WM_UNIT_ID" val="_6*i*199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0"/>
  <p:tag name="KSO_WM_UNIT_ID" val="_6*i*200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1"/>
  <p:tag name="KSO_WM_UNIT_ID" val="_6*i*201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2"/>
  <p:tag name="KSO_WM_UNIT_ID" val="_6*i*202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3"/>
  <p:tag name="KSO_WM_UNIT_ID" val="_6*i*203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4"/>
  <p:tag name="KSO_WM_UNIT_ID" val="_6*i*204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5"/>
  <p:tag name="KSO_WM_UNIT_ID" val="_6*i*205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6"/>
  <p:tag name="KSO_WM_UNIT_ID" val="_6*i*206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7"/>
  <p:tag name="KSO_WM_UNIT_ID" val="_6*i*207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8"/>
  <p:tag name="KSO_WM_UNIT_ID" val="_6*i*208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9"/>
  <p:tag name="KSO_WM_UNIT_ID" val="_6*i*209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0"/>
  <p:tag name="KSO_WM_UNIT_ID" val="_6*i*210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1"/>
  <p:tag name="KSO_WM_UNIT_ID" val="_6*i*21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2"/>
  <p:tag name="KSO_WM_UNIT_ID" val="_6*i*21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3"/>
  <p:tag name="KSO_WM_UNIT_ID" val="_6*i*213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4"/>
  <p:tag name="KSO_WM_UNIT_ID" val="_6*i*214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5"/>
  <p:tag name="KSO_WM_UNIT_ID" val="_6*i*215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6"/>
  <p:tag name="KSO_WM_UNIT_ID" val="_6*i*216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7"/>
  <p:tag name="KSO_WM_UNIT_ID" val="_6*i*217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8"/>
  <p:tag name="KSO_WM_UNIT_ID" val="_6*i*218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9"/>
  <p:tag name="KSO_WM_UNIT_ID" val="_6*i*219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0"/>
  <p:tag name="KSO_WM_UNIT_ID" val="_6*i*220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1"/>
  <p:tag name="KSO_WM_UNIT_ID" val="_6*i*22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2"/>
  <p:tag name="KSO_WM_UNIT_ID" val="_6*i*22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3"/>
  <p:tag name="KSO_WM_UNIT_ID" val="_6*i*223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4"/>
  <p:tag name="KSO_WM_UNIT_ID" val="_6*i*224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5"/>
  <p:tag name="KSO_WM_UNIT_ID" val="_6*i*225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6"/>
  <p:tag name="KSO_WM_UNIT_ID" val="_6*i*22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7"/>
  <p:tag name="KSO_WM_UNIT_ID" val="_6*i*227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8"/>
  <p:tag name="KSO_WM_UNIT_ID" val="_6*i*228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9"/>
  <p:tag name="KSO_WM_UNIT_ID" val="_6*i*229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0"/>
  <p:tag name="KSO_WM_UNIT_ID" val="_6*i*230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1"/>
  <p:tag name="KSO_WM_UNIT_ID" val="_6*i*231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2"/>
  <p:tag name="KSO_WM_UNIT_ID" val="_6*i*23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3"/>
  <p:tag name="KSO_WM_UNIT_ID" val="_6*i*23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4"/>
  <p:tag name="KSO_WM_UNIT_ID" val="_6*i*23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5"/>
  <p:tag name="KSO_WM_UNIT_ID" val="_6*i*235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6"/>
  <p:tag name="KSO_WM_UNIT_ID" val="_6*i*236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7"/>
  <p:tag name="KSO_WM_UNIT_ID" val="_6*i*237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8"/>
  <p:tag name="KSO_WM_UNIT_ID" val="_6*i*238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9"/>
  <p:tag name="KSO_WM_UNIT_ID" val="_6*i*239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0"/>
  <p:tag name="KSO_WM_UNIT_ID" val="_6*i*240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1"/>
  <p:tag name="KSO_WM_UNIT_ID" val="_6*i*241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2"/>
  <p:tag name="KSO_WM_UNIT_ID" val="_6*i*24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3"/>
  <p:tag name="KSO_WM_UNIT_ID" val="_6*i*24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4"/>
  <p:tag name="KSO_WM_UNIT_ID" val="_6*i*2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5"/>
  <p:tag name="KSO_WM_UNIT_ID" val="_6*i*245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6"/>
  <p:tag name="KSO_WM_UNIT_ID" val="_6*i*246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7"/>
  <p:tag name="KSO_WM_UNIT_ID" val="_6*i*247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8"/>
  <p:tag name="KSO_WM_UNIT_ID" val="_6*i*248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9"/>
  <p:tag name="KSO_WM_UNIT_ID" val="_6*i*249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0"/>
  <p:tag name="KSO_WM_UNIT_ID" val="_6*i*250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1"/>
  <p:tag name="KSO_WM_UNIT_ID" val="_6*i*251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2"/>
  <p:tag name="KSO_WM_UNIT_ID" val="_6*i*252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3"/>
  <p:tag name="KSO_WM_UNIT_ID" val="_6*i*253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4"/>
  <p:tag name="KSO_WM_UNIT_ID" val="_6*i*254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5"/>
  <p:tag name="KSO_WM_UNIT_ID" val="_6*i*255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6"/>
  <p:tag name="KSO_WM_UNIT_ID" val="_6*i*256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7"/>
  <p:tag name="KSO_WM_UNIT_ID" val="_6*i*257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8"/>
  <p:tag name="KSO_WM_UNIT_ID" val="_6*i*258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9"/>
  <p:tag name="KSO_WM_UNIT_ID" val="_6*i*259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0"/>
  <p:tag name="KSO_WM_UNIT_ID" val="_6*i*260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1"/>
  <p:tag name="KSO_WM_UNIT_ID" val="_6*i*261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2"/>
  <p:tag name="KSO_WM_UNIT_ID" val="_6*i*262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3"/>
  <p:tag name="KSO_WM_UNIT_ID" val="_6*i*263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4"/>
  <p:tag name="KSO_WM_UNIT_ID" val="_6*i*264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5"/>
  <p:tag name="KSO_WM_UNIT_ID" val="_6*i*265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6"/>
  <p:tag name="KSO_WM_UNIT_ID" val="_6*i*266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7"/>
  <p:tag name="KSO_WM_UNIT_ID" val="_6*i*267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8"/>
  <p:tag name="KSO_WM_UNIT_ID" val="_6*i*268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9"/>
  <p:tag name="KSO_WM_UNIT_ID" val="_6*i*269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0"/>
  <p:tag name="KSO_WM_UNIT_ID" val="_6*i*270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1"/>
  <p:tag name="KSO_WM_UNIT_ID" val="_6*i*271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2"/>
  <p:tag name="KSO_WM_UNIT_ID" val="_6*i*272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3"/>
  <p:tag name="KSO_WM_UNIT_ID" val="_6*i*273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4"/>
  <p:tag name="KSO_WM_UNIT_ID" val="_6*i*274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5"/>
  <p:tag name="KSO_WM_UNIT_ID" val="_6*i*275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6"/>
  <p:tag name="KSO_WM_UNIT_ID" val="_6*i*276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7"/>
  <p:tag name="KSO_WM_UNIT_ID" val="_6*i*277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8"/>
  <p:tag name="KSO_WM_UNIT_ID" val="_6*i*278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9"/>
  <p:tag name="KSO_WM_UNIT_ID" val="_6*i*279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0"/>
  <p:tag name="KSO_WM_UNIT_ID" val="_6*i*280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1"/>
  <p:tag name="KSO_WM_UNIT_ID" val="_6*i*281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2"/>
  <p:tag name="KSO_WM_UNIT_ID" val="_6*i*282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3"/>
  <p:tag name="KSO_WM_UNIT_ID" val="_6*i*283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4"/>
  <p:tag name="KSO_WM_UNIT_ID" val="_6*i*284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5"/>
  <p:tag name="KSO_WM_UNIT_ID" val="_6*i*285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6"/>
  <p:tag name="KSO_WM_UNIT_ID" val="_6*i*286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7"/>
  <p:tag name="KSO_WM_UNIT_ID" val="_6*i*287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8"/>
  <p:tag name="KSO_WM_UNIT_ID" val="_6*i*288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9"/>
  <p:tag name="KSO_WM_UNIT_ID" val="_6*i*28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0"/>
  <p:tag name="KSO_WM_UNIT_ID" val="_6*i*290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1"/>
  <p:tag name="KSO_WM_UNIT_ID" val="_6*i*291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2"/>
  <p:tag name="KSO_WM_UNIT_ID" val="_6*i*292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3"/>
  <p:tag name="KSO_WM_UNIT_ID" val="_6*i*293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4"/>
  <p:tag name="KSO_WM_UNIT_ID" val="_6*i*294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5"/>
  <p:tag name="KSO_WM_UNIT_ID" val="_6*i*295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6"/>
  <p:tag name="KSO_WM_UNIT_ID" val="_6*i*296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7"/>
  <p:tag name="KSO_WM_UNIT_ID" val="_6*i*297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8"/>
  <p:tag name="KSO_WM_UNIT_ID" val="_6*i*298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9"/>
  <p:tag name="KSO_WM_UNIT_ID" val="_6*i*299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0"/>
  <p:tag name="KSO_WM_UNIT_ID" val="_6*i*300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1"/>
  <p:tag name="KSO_WM_UNIT_ID" val="_6*i*301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2"/>
  <p:tag name="KSO_WM_UNIT_ID" val="_6*i*302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3"/>
  <p:tag name="KSO_WM_UNIT_ID" val="_6*i*303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4"/>
  <p:tag name="KSO_WM_UNIT_ID" val="_6*i*304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5"/>
  <p:tag name="KSO_WM_UNIT_ID" val="_6*i*305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6"/>
  <p:tag name="KSO_WM_UNIT_ID" val="_6*i*306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7"/>
  <p:tag name="KSO_WM_UNIT_ID" val="_6*i*307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8"/>
  <p:tag name="KSO_WM_UNIT_ID" val="_6*i*308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9"/>
  <p:tag name="KSO_WM_UNIT_ID" val="_6*i*309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0"/>
  <p:tag name="KSO_WM_UNIT_ID" val="_6*i*310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1"/>
  <p:tag name="KSO_WM_UNIT_ID" val="_6*i*311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2"/>
  <p:tag name="KSO_WM_UNIT_ID" val="_6*i*312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3"/>
  <p:tag name="KSO_WM_UNIT_ID" val="_6*i*313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4"/>
  <p:tag name="KSO_WM_UNIT_ID" val="_6*i*314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5"/>
  <p:tag name="KSO_WM_UNIT_ID" val="_6*i*315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6"/>
  <p:tag name="KSO_WM_UNIT_ID" val="_6*i*316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7"/>
  <p:tag name="KSO_WM_UNIT_ID" val="_6*i*317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8"/>
  <p:tag name="KSO_WM_UNIT_ID" val="_6*i*318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9"/>
  <p:tag name="KSO_WM_UNIT_ID" val="_6*i*319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0"/>
  <p:tag name="KSO_WM_UNIT_ID" val="_6*i*320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1"/>
  <p:tag name="KSO_WM_UNIT_ID" val="_6*i*321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2"/>
  <p:tag name="KSO_WM_UNIT_ID" val="_6*i*322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3"/>
  <p:tag name="KSO_WM_UNIT_ID" val="_6*i*323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4"/>
  <p:tag name="KSO_WM_UNIT_ID" val="_6*i*324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5"/>
  <p:tag name="KSO_WM_UNIT_ID" val="_6*i*325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6"/>
  <p:tag name="KSO_WM_UNIT_ID" val="_6*i*326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7"/>
  <p:tag name="KSO_WM_UNIT_ID" val="_6*i*327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8"/>
  <p:tag name="KSO_WM_UNIT_ID" val="_6*i*328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9"/>
  <p:tag name="KSO_WM_UNIT_ID" val="_6*i*329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0"/>
  <p:tag name="KSO_WM_UNIT_ID" val="_6*i*330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1"/>
  <p:tag name="KSO_WM_UNIT_ID" val="_6*i*331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2"/>
  <p:tag name="KSO_WM_UNIT_ID" val="_6*i*332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3"/>
  <p:tag name="KSO_WM_UNIT_ID" val="_6*i*333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4"/>
  <p:tag name="KSO_WM_UNIT_ID" val="_6*i*334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5"/>
  <p:tag name="KSO_WM_UNIT_ID" val="_6*i*335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6"/>
  <p:tag name="KSO_WM_UNIT_ID" val="_6*i*336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7"/>
  <p:tag name="KSO_WM_UNIT_ID" val="_6*i*337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8"/>
  <p:tag name="KSO_WM_UNIT_ID" val="_6*i*338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9"/>
  <p:tag name="KSO_WM_UNIT_ID" val="_6*i*339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0"/>
  <p:tag name="KSO_WM_UNIT_ID" val="_6*i*340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1"/>
  <p:tag name="KSO_WM_UNIT_ID" val="_6*i*341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2"/>
  <p:tag name="KSO_WM_UNIT_ID" val="_6*i*342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3"/>
  <p:tag name="KSO_WM_UNIT_ID" val="_6*i*343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4"/>
  <p:tag name="KSO_WM_UNIT_ID" val="_6*i*344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5"/>
  <p:tag name="KSO_WM_UNIT_ID" val="_6*i*345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6"/>
  <p:tag name="KSO_WM_UNIT_ID" val="_6*i*346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3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4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5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3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4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5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3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4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5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4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3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5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3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4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5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1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3223"/>
</p:tagLst>
</file>

<file path=ppt/tags/tag51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3223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ISLIDE.VECTOR" val="6ab7538e-d095-411b-99df-2df28218f2a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223"/>
  <p:tag name="KSO_WM_TEMPLATE_THUMBS_INDEX" val="1、4、8、9、10、11、12、13、15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523.xml><?xml version="1.0" encoding="utf-8"?>
<p:tagLst xmlns:p="http://schemas.openxmlformats.org/presentationml/2006/main">
  <p:tag name="KSO_WM_TEMPLATE_CATEGORY" val="custom"/>
  <p:tag name="KSO_WM_TEMPLATE_INDEX" val="20193223"/>
</p:tagLst>
</file>

<file path=ppt/tags/tag524.xml><?xml version="1.0" encoding="utf-8"?>
<p:tagLst xmlns:p="http://schemas.openxmlformats.org/presentationml/2006/main">
  <p:tag name="REFSHAPE" val="496239772"/>
  <p:tag name="KSO_WM_UNIT_PLACING_PICTURE_USER_VIEWPORT" val="{&quot;height&quot;:2280,&quot;width&quot;:5655}"/>
</p:tagLst>
</file>

<file path=ppt/tags/tag525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26.xml><?xml version="1.0" encoding="utf-8"?>
<p:tagLst xmlns:p="http://schemas.openxmlformats.org/presentationml/2006/main">
  <p:tag name="REFSHAPE" val="496239772"/>
  <p:tag name="KSO_WM_UNIT_PLACING_PICTURE_USER_VIEWPORT" val="{&quot;height&quot;:5138,&quot;width&quot;:12744}"/>
</p:tagLst>
</file>

<file path=ppt/tags/tag527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28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29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1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2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3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4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5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36.xml><?xml version="1.0" encoding="utf-8"?>
<p:tagLst xmlns:p="http://schemas.openxmlformats.org/presentationml/2006/main">
  <p:tag name="KSO_WM_BEAUTIFY_FLAG" val="#wm#"/>
  <p:tag name="KSO_WM_TEMPLATE_CATEGORY" val="custom"/>
  <p:tag name="KSO_WM_TEMPLATE_INDEX" val="20193223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6*i*5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6*i*9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6*i*10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6*i*11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6*i*12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6*i*13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6*i*14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6*i*15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6*i*1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6*i*17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6*i*1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6*i*1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6*i*2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6*i*2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6*i*22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_6*i*23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_6*i*24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_6*i*25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_6*i*2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_6*i*27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_6*i*2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_6*i*29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"/>
  <p:tag name="KSO_WM_UNIT_ID" val="_6*i*3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1"/>
  <p:tag name="KSO_WM_UNIT_ID" val="_6*i*3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2"/>
  <p:tag name="KSO_WM_UNIT_ID" val="_6*i*3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3"/>
  <p:tag name="KSO_WM_UNIT_ID" val="_6*i*33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4"/>
  <p:tag name="KSO_WM_UNIT_ID" val="_6*i*34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5"/>
  <p:tag name="KSO_WM_UNIT_ID" val="_6*i*35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6"/>
  <p:tag name="KSO_WM_UNIT_ID" val="_6*i*3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7"/>
  <p:tag name="KSO_WM_UNIT_ID" val="_6*i*37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8"/>
  <p:tag name="KSO_WM_UNIT_ID" val="_6*i*3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9"/>
  <p:tag name="KSO_WM_UNIT_ID" val="_6*i*39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0"/>
  <p:tag name="KSO_WM_UNIT_ID" val="_6*i*40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1"/>
  <p:tag name="KSO_WM_UNIT_ID" val="_6*i*4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2"/>
  <p:tag name="KSO_WM_UNIT_ID" val="_6*i*4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3"/>
  <p:tag name="KSO_WM_UNIT_ID" val="_6*i*43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4"/>
  <p:tag name="KSO_WM_UNIT_ID" val="_6*i*44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5"/>
  <p:tag name="KSO_WM_UNIT_ID" val="_6*i*45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6"/>
  <p:tag name="KSO_WM_UNIT_ID" val="_6*i*4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7"/>
  <p:tag name="KSO_WM_UNIT_ID" val="_6*i*47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8"/>
  <p:tag name="KSO_WM_UNIT_ID" val="_6*i*4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9"/>
  <p:tag name="KSO_WM_UNIT_ID" val="_6*i*4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A20193223">
      <a:dk1>
        <a:srgbClr val="000000"/>
      </a:dk1>
      <a:lt1>
        <a:srgbClr val="FFFFFF"/>
      </a:lt1>
      <a:dk2>
        <a:srgbClr val="011531"/>
      </a:dk2>
      <a:lt2>
        <a:srgbClr val="00204C"/>
      </a:lt2>
      <a:accent1>
        <a:srgbClr val="4FC9FB"/>
      </a:accent1>
      <a:accent2>
        <a:srgbClr val="43D8FA"/>
      </a:accent2>
      <a:accent3>
        <a:srgbClr val="4AEBF0"/>
      </a:accent3>
      <a:accent4>
        <a:srgbClr val="49F4C3"/>
      </a:accent4>
      <a:accent5>
        <a:srgbClr val="4CFF8E"/>
      </a:accent5>
      <a:accent6>
        <a:srgbClr val="8EF063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Paint.Picture</vt:lpstr>
      <vt:lpstr>Paint.Picture</vt:lpstr>
      <vt:lpstr>Paint.Picture</vt:lpstr>
      <vt:lpstr>动态规划概述</vt:lpstr>
      <vt:lpstr>什么是动态规划</vt:lpstr>
      <vt:lpstr>动态规划的精髓</vt:lpstr>
      <vt:lpstr>动态规划求解步骤</vt:lpstr>
      <vt:lpstr>动态规划求解问题一般要具有3个性质</vt:lpstr>
      <vt:lpstr>最优性原理</vt:lpstr>
      <vt:lpstr>最优性原理</vt:lpstr>
      <vt:lpstr>无后效性</vt:lpstr>
      <vt:lpstr>无后效性</vt:lpstr>
      <vt:lpstr>有重叠子问题</vt:lpstr>
      <vt:lpstr>有重叠子问题</vt:lpstr>
      <vt:lpstr>动态规划训练方法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zhush</cp:lastModifiedBy>
  <cp:revision>15</cp:revision>
  <dcterms:created xsi:type="dcterms:W3CDTF">2020-01-11T10:09:00Z</dcterms:created>
  <dcterms:modified xsi:type="dcterms:W3CDTF">2020-01-11T13:50:30Z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