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355" r:id="rId5"/>
    <p:sldId id="378" r:id="rId6"/>
    <p:sldId id="373" r:id="rId7"/>
    <p:sldId id="383" r:id="rId8"/>
    <p:sldId id="384" r:id="rId9"/>
    <p:sldId id="385" r:id="rId10"/>
  </p:sldIdLst>
  <p:sldSz cx="9144000" cy="5143500" type="screen16x9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EEE"/>
    <a:srgbClr val="FE9800"/>
    <a:srgbClr val="72CD4F"/>
    <a:srgbClr val="F3F3F3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83986" autoAdjust="0"/>
  </p:normalViewPr>
  <p:slideViewPr>
    <p:cSldViewPr>
      <p:cViewPr varScale="1">
        <p:scale>
          <a:sx n="102" d="100"/>
          <a:sy n="102" d="100"/>
        </p:scale>
        <p:origin x="1206" y="-72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0" y="-27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1ED5F-AB97-47B5-9F7B-ACDF41A6E0FD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36312-6A05-4643-B813-780AEBCA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6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65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75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）入门教程</a:t>
            </a:r>
            <a:endParaRPr lang="en-US" altLang="zh-CN" dirty="0" smtClean="0"/>
          </a:p>
          <a:p>
            <a:r>
              <a:rPr lang="en-US" altLang="zh-CN" dirty="0" smtClean="0"/>
              <a:t>http://www.mybatis.org/mybatis-3/zh/index.html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）特点</a:t>
            </a:r>
            <a:endParaRPr lang="en-US" altLang="zh-CN" dirty="0" smtClean="0"/>
          </a:p>
          <a:p>
            <a:r>
              <a:rPr lang="en-US" altLang="zh-CN" dirty="0" smtClean="0"/>
              <a:t>https://blog.csdn.net/jiuqiyuliang/article/details/45286191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803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）源码</a:t>
            </a:r>
            <a:endParaRPr lang="en-US" altLang="zh-CN" dirty="0" smtClean="0"/>
          </a:p>
          <a:p>
            <a:r>
              <a:rPr lang="en-US" altLang="zh-CN" dirty="0" smtClean="0"/>
              <a:t>https://github.com/mybatis/generator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）代码生成步骤</a:t>
            </a:r>
            <a:endParaRPr lang="en-US" altLang="zh-CN" dirty="0" smtClean="0"/>
          </a:p>
          <a:p>
            <a:r>
              <a:rPr lang="en-US" altLang="zh-CN" dirty="0" smtClean="0"/>
              <a:t>https://www.cnblogs.com/JsonShare/p/5521901.html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744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()</a:t>
            </a:r>
            <a:r>
              <a:rPr lang="zh-CN" altLang="en-US" dirty="0" smtClean="0"/>
              <a:t>增</a:t>
            </a:r>
            <a:r>
              <a:rPr lang="zh-CN" altLang="en-US" dirty="0" smtClean="0"/>
              <a:t>，删，查，改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743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8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5" name="矩形 4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原创设计师QQ598969553        _13"/>
          <p:cNvSpPr txBox="1"/>
          <p:nvPr/>
        </p:nvSpPr>
        <p:spPr>
          <a:xfrm>
            <a:off x="2009511" y="1851670"/>
            <a:ext cx="5124978" cy="623237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ctr"/>
            <a:r>
              <a:rPr lang="en-US" altLang="zh-CN" sz="36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入门及应用</a:t>
            </a:r>
            <a:endParaRPr lang="en-US" altLang="zh-CN" sz="3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原创设计师QQ598969553        _14"/>
          <p:cNvSpPr txBox="1"/>
          <p:nvPr/>
        </p:nvSpPr>
        <p:spPr>
          <a:xfrm>
            <a:off x="7236490" y="4515966"/>
            <a:ext cx="17423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 err="1" smtClean="0">
                <a:solidFill>
                  <a:schemeClr val="bg1">
                    <a:lumMod val="50000"/>
                  </a:schemeClr>
                </a:solidFill>
              </a:rPr>
              <a:t>wusm@huaweisoft</a:t>
            </a:r>
            <a:endParaRPr lang="zh-CN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原创设计师QQ598969553        _15"/>
          <p:cNvSpPr/>
          <p:nvPr>
            <p:custDataLst>
              <p:tags r:id="rId1"/>
            </p:custDataLst>
          </p:nvPr>
        </p:nvSpPr>
        <p:spPr>
          <a:xfrm>
            <a:off x="7691499" y="479242"/>
            <a:ext cx="416148" cy="416148"/>
          </a:xfrm>
          <a:prstGeom prst="roundRect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23" name="原创设计师QQ598969553        _16"/>
          <p:cNvSpPr/>
          <p:nvPr>
            <p:custDataLst>
              <p:tags r:id="rId2"/>
            </p:custDataLst>
          </p:nvPr>
        </p:nvSpPr>
        <p:spPr>
          <a:xfrm>
            <a:off x="8181532" y="1075708"/>
            <a:ext cx="271937" cy="271937"/>
          </a:xfrm>
          <a:prstGeom prst="roundRect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24" name="原创设计师QQ598969553        _17"/>
          <p:cNvSpPr/>
          <p:nvPr/>
        </p:nvSpPr>
        <p:spPr>
          <a:xfrm>
            <a:off x="8388395" y="479242"/>
            <a:ext cx="324000" cy="324000"/>
          </a:xfrm>
          <a:prstGeom prst="round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原创设计师QQ598969553        _18"/>
          <p:cNvSpPr/>
          <p:nvPr>
            <p:custDataLst>
              <p:tags r:id="rId3"/>
            </p:custDataLst>
          </p:nvPr>
        </p:nvSpPr>
        <p:spPr>
          <a:xfrm>
            <a:off x="7285285" y="344324"/>
            <a:ext cx="153681" cy="153681"/>
          </a:xfrm>
          <a:prstGeom prst="roundRect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pic>
        <p:nvPicPr>
          <p:cNvPr id="57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2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1331640" y="1419622"/>
            <a:ext cx="3593746" cy="338554"/>
            <a:chOff x="1698333" y="1890258"/>
            <a:chExt cx="3593746" cy="338554"/>
          </a:xfrm>
        </p:grpSpPr>
        <p:sp>
          <p:nvSpPr>
            <p:cNvPr id="31" name="文本框 30"/>
            <p:cNvSpPr txBox="1"/>
            <p:nvPr/>
          </p:nvSpPr>
          <p:spPr>
            <a:xfrm>
              <a:off x="2112811" y="1890258"/>
              <a:ext cx="3179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25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defTabSz="685800"/>
              <a:r>
                <a:rPr lang="en-US" altLang="zh-CN" sz="1600" spc="9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MyBatis</a:t>
              </a:r>
              <a:r>
                <a:rPr lang="zh-CN" altLang="en-US" sz="1600" spc="9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en-US" altLang="zh-CN" sz="16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33" y="1916660"/>
              <a:ext cx="285750" cy="285750"/>
            </a:xfrm>
            <a:prstGeom prst="rect">
              <a:avLst/>
            </a:prstGeom>
          </p:spPr>
        </p:pic>
      </p:grpSp>
      <p:grpSp>
        <p:nvGrpSpPr>
          <p:cNvPr id="33" name="组合 32"/>
          <p:cNvGrpSpPr/>
          <p:nvPr/>
        </p:nvGrpSpPr>
        <p:grpSpPr>
          <a:xfrm>
            <a:off x="1331640" y="2048930"/>
            <a:ext cx="3593746" cy="338554"/>
            <a:chOff x="1698333" y="2521228"/>
            <a:chExt cx="3593746" cy="338554"/>
          </a:xfrm>
        </p:grpSpPr>
        <p:sp>
          <p:nvSpPr>
            <p:cNvPr id="34" name="文本框 33"/>
            <p:cNvSpPr txBox="1"/>
            <p:nvPr/>
          </p:nvSpPr>
          <p:spPr>
            <a:xfrm>
              <a:off x="2112811" y="2521228"/>
              <a:ext cx="3179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25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defTabSz="685800"/>
              <a:r>
                <a:rPr lang="en-US" altLang="zh-CN" sz="1600" spc="9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mybatis-gennerator</a:t>
              </a:r>
              <a:r>
                <a:rPr lang="zh-CN" altLang="en-US" sz="1600" spc="9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33" y="2547630"/>
              <a:ext cx="285750" cy="285750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>
            <a:off x="1331640" y="2651837"/>
            <a:ext cx="3593746" cy="338554"/>
            <a:chOff x="1698333" y="3198355"/>
            <a:chExt cx="3593746" cy="338554"/>
          </a:xfrm>
        </p:grpSpPr>
        <p:sp>
          <p:nvSpPr>
            <p:cNvPr id="37" name="文本框 36"/>
            <p:cNvSpPr txBox="1"/>
            <p:nvPr/>
          </p:nvSpPr>
          <p:spPr>
            <a:xfrm>
              <a:off x="2112810" y="3198355"/>
              <a:ext cx="3179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25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defTabSz="685800"/>
              <a:r>
                <a:rPr lang="en-US" altLang="zh-CN" sz="1600" spc="9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DAO</a:t>
              </a:r>
              <a:r>
                <a:rPr lang="zh-CN" altLang="en-US" sz="1600" spc="9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endParaRPr lang="zh-CN" altLang="en-US" sz="16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33" y="3224757"/>
              <a:ext cx="285750" cy="285750"/>
            </a:xfrm>
            <a:prstGeom prst="rect">
              <a:avLst/>
            </a:prstGeom>
          </p:spPr>
        </p:pic>
      </p:grpSp>
      <p:grpSp>
        <p:nvGrpSpPr>
          <p:cNvPr id="39" name="组合 38"/>
          <p:cNvGrpSpPr/>
          <p:nvPr/>
        </p:nvGrpSpPr>
        <p:grpSpPr>
          <a:xfrm>
            <a:off x="1331640" y="3254743"/>
            <a:ext cx="3593746" cy="338554"/>
            <a:chOff x="1698333" y="3198355"/>
            <a:chExt cx="3593746" cy="338554"/>
          </a:xfrm>
        </p:grpSpPr>
        <p:sp>
          <p:nvSpPr>
            <p:cNvPr id="40" name="文本框 39"/>
            <p:cNvSpPr txBox="1"/>
            <p:nvPr/>
          </p:nvSpPr>
          <p:spPr>
            <a:xfrm>
              <a:off x="2112810" y="3198355"/>
              <a:ext cx="3179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25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defTabSz="685800"/>
              <a:r>
                <a:rPr lang="zh-CN" altLang="en-US" sz="1600" spc="9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分页插件及自定义</a:t>
              </a:r>
              <a:r>
                <a:rPr lang="en-US" altLang="zh-CN" sz="1600" spc="9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Mapper</a:t>
              </a:r>
              <a:endParaRPr lang="zh-CN" altLang="en-US" sz="16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33" y="3224757"/>
              <a:ext cx="285750" cy="285750"/>
            </a:xfrm>
            <a:prstGeom prst="rect">
              <a:avLst/>
            </a:prstGeom>
          </p:spPr>
        </p:pic>
      </p:grpSp>
      <p:sp>
        <p:nvSpPr>
          <p:cNvPr id="18" name="原创设计师QQ598969553        _1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331938" y="3857649"/>
            <a:ext cx="3593746" cy="338554"/>
            <a:chOff x="1698333" y="3198355"/>
            <a:chExt cx="3593746" cy="338554"/>
          </a:xfrm>
        </p:grpSpPr>
        <p:sp>
          <p:nvSpPr>
            <p:cNvPr id="17" name="文本框 16"/>
            <p:cNvSpPr txBox="1"/>
            <p:nvPr/>
          </p:nvSpPr>
          <p:spPr>
            <a:xfrm>
              <a:off x="2112810" y="3198355"/>
              <a:ext cx="3179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25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defTabSz="685800"/>
              <a:r>
                <a:rPr lang="en-US" altLang="zh-CN" sz="1600" spc="9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SSM</a:t>
              </a:r>
              <a:r>
                <a:rPr lang="zh-CN" altLang="en-US" sz="1600" spc="9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框架简介</a:t>
              </a:r>
              <a:endParaRPr lang="zh-CN" altLang="en-US" sz="16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33" y="3224757"/>
              <a:ext cx="285750" cy="285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322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5536" y="843558"/>
            <a:ext cx="8280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是一款优秀的持久层框架，它支持定制化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、存储过程以及高级映射。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避免了几乎所有的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代码和手动设置参数以及获取结果集。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可以使用简单的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或注解来配置和映射原生信息，将接口和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POJOs(Plain Old Java Objects,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普通的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映射成数据库中的记录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www.cnblogs.com/my376908915/p/6812666.html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www.mybatis.org/mybatis-3/zh/index.html</a:t>
            </a:r>
          </a:p>
        </p:txBody>
      </p:sp>
    </p:spTree>
    <p:extLst>
      <p:ext uri="{BB962C8B-B14F-4D97-AF65-F5344CB8AC3E}">
        <p14:creationId xmlns:p14="http://schemas.microsoft.com/office/powerpoint/2010/main" val="2169763932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代码生成工具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95536" y="843558"/>
            <a:ext cx="82809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generator 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根据已创建的数据库数据表生成相映的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entity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daoImpl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sqlmap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https://blog.csdn.net/haoui123/article/details/70209038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https</a:t>
            </a:r>
            <a:r>
              <a:rPr lang="en-US" altLang="zh-CN" sz="1600" dirty="0"/>
              <a:t>://www.cnblogs.com/JsonShare/p/5521901.html</a:t>
            </a: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步骤：建表，配置环境，执行命令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788018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1295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演示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95536" y="843558"/>
            <a:ext cx="82809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）单表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增、删、查、改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）多表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自定义查询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064861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2702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PageHelper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95536" y="843558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）原理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）如何集成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/>
              <a:t>https://www.cnblogs.com/cksvsaaa/p/6036068.html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）返回对象封装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Page</a:t>
            </a:r>
            <a:r>
              <a:rPr lang="zh-CN" altLang="en-US" sz="1600" dirty="0"/>
              <a:t>即为查询到的数据，并且在</a:t>
            </a:r>
            <a:r>
              <a:rPr lang="en-US" altLang="zh-CN" sz="1600" dirty="0"/>
              <a:t>Page</a:t>
            </a:r>
            <a:r>
              <a:rPr lang="zh-CN" altLang="en-US" sz="1600" dirty="0"/>
              <a:t>中还额外封装了</a:t>
            </a:r>
            <a:r>
              <a:rPr lang="en-US" altLang="zh-CN" sz="1600" dirty="0" err="1"/>
              <a:t>pageNum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pageSize</a:t>
            </a:r>
            <a:r>
              <a:rPr lang="zh-CN" altLang="en-US" sz="1600" dirty="0"/>
              <a:t>等属性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5854315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SCORM_RATE_SLIDES" val="1"/>
  <p:tag name="ISPRING_ULTRA_SCORM_SLIDE_COUN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bab956b1f44ef9d173162e10f4b27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6eaa9825d2fedb5a83ac41ebe86c4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C1E2C0-F71F-40CC-912A-E10B0E292A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EA6D275-384A-4D27-B230-329F4B06D77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F6AAA76-01B9-44DD-97CC-D4C982F40A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9696</TotalTime>
  <Words>267</Words>
  <Application>Microsoft Office PowerPoint</Application>
  <PresentationFormat>全屏显示(16:9)</PresentationFormat>
  <Paragraphs>56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公司介绍产品宣传</dc:title>
  <dc:creator>www.1ppt.com</dc:creator>
  <cp:keywords>www.1ppt.com</cp:keywords>
  <cp:lastModifiedBy>吴少明</cp:lastModifiedBy>
  <cp:revision>435</cp:revision>
  <dcterms:created xsi:type="dcterms:W3CDTF">2015-10-16T03:54:15Z</dcterms:created>
  <dcterms:modified xsi:type="dcterms:W3CDTF">2018-05-02T04:12:53Z</dcterms:modified>
</cp:coreProperties>
</file>