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12"/>
  </p:notesMasterIdLst>
  <p:sldIdLst>
    <p:sldId id="257" r:id="rId5"/>
    <p:sldId id="292" r:id="rId6"/>
    <p:sldId id="293" r:id="rId7"/>
    <p:sldId id="294" r:id="rId8"/>
    <p:sldId id="287" r:id="rId9"/>
    <p:sldId id="288" r:id="rId10"/>
    <p:sldId id="28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00"/>
    <a:srgbClr val="005000"/>
    <a:srgbClr val="003300"/>
    <a:srgbClr val="006600"/>
    <a:srgbClr val="DCDBC4"/>
    <a:srgbClr val="004200"/>
    <a:srgbClr val="548235"/>
    <a:srgbClr val="638C43"/>
    <a:srgbClr val="849F5F"/>
    <a:srgbClr val="F9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68885" autoAdjust="0"/>
  </p:normalViewPr>
  <p:slideViewPr>
    <p:cSldViewPr>
      <p:cViewPr varScale="1">
        <p:scale>
          <a:sx n="106" d="100"/>
          <a:sy n="106" d="100"/>
        </p:scale>
        <p:origin x="1542" y="6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C618E-D7DB-41F5-AB4F-50211B765AC7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31BAB-2095-4463-90E6-0A6820173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34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31BAB-2095-4463-90E6-0A68201736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7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31BAB-2095-4463-90E6-0A68201736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4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31BAB-2095-4463-90E6-0A68201736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SpringBoot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参考文档：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http://docs.spring.io/spring-boot/docs/1.5.6.RELEASE/reference/htmlsingle/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31BAB-2095-4463-90E6-0A68201736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4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31BAB-2095-4463-90E6-0A68201736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6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31BAB-2095-4463-90E6-0A68201736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9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31BAB-2095-4463-90E6-0A68201736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6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defTabSz="685800"/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2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defTabSz="685800"/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376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defTabSz="685800"/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63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defTabSz="685800"/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933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defTabSz="685800"/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299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27165" y="178858"/>
            <a:ext cx="4001633" cy="70850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9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06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" b="9586"/>
          <a:stretch/>
        </p:blipFill>
        <p:spPr>
          <a:xfrm>
            <a:off x="0" y="-21022"/>
            <a:ext cx="9144000" cy="51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358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" b="9586"/>
          <a:stretch/>
        </p:blipFill>
        <p:spPr>
          <a:xfrm>
            <a:off x="0" y="-21022"/>
            <a:ext cx="9144000" cy="517109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27165" y="178858"/>
            <a:ext cx="4001633" cy="70850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1019417"/>
            <a:ext cx="9279802" cy="4124083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165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5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8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27165" y="178858"/>
            <a:ext cx="4001633" cy="70850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9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-27165" y="178858"/>
            <a:ext cx="4001633" cy="70850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2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27165" y="178858"/>
            <a:ext cx="4001633" cy="70850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1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0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7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1F3DEE1-C55F-46D3-86AE-3B64C9F6A8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2018/4/23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defTabSz="685800"/>
            <a:fld id="{01A97D8C-34D4-42D5-A8BF-E0ABA733D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663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506994" y="555526"/>
            <a:ext cx="8097454" cy="324036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005000"/>
              </a:solidFill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 flipH="1">
            <a:off x="1691680" y="1131590"/>
            <a:ext cx="4320479" cy="707886"/>
          </a:xfrm>
          <a:prstGeom prst="rect">
            <a:avLst/>
          </a:prstGeom>
          <a:noFill/>
          <a:effectLst/>
          <a:extLst/>
        </p:spPr>
        <p:txBody>
          <a:bodyPr wrap="square" rtlCol="0">
            <a:spAutoFit/>
          </a:bodyPr>
          <a:lstStyle/>
          <a:p>
            <a:pPr algn="r" defTabSz="685800"/>
            <a:r>
              <a:rPr lang="en-US" altLang="zh-CN" sz="40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Spring Boot</a:t>
            </a:r>
            <a:endParaRPr lang="zh-CN" altLang="en-US" sz="4000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5796136" y="3712248"/>
            <a:ext cx="0" cy="1569410"/>
          </a:xfrm>
          <a:prstGeom prst="line">
            <a:avLst/>
          </a:prstGeom>
          <a:ln w="22225">
            <a:solidFill>
              <a:schemeClr val="bg1">
                <a:alpha val="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11960" y="300379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胡隆健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02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 txBox="1">
            <a:spLocks/>
          </p:cNvSpPr>
          <p:nvPr/>
        </p:nvSpPr>
        <p:spPr>
          <a:xfrm>
            <a:off x="195213" y="195486"/>
            <a:ext cx="8913366" cy="482453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Spring 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的组件代码是轻量级的，但它的配置却是重量级的。</a:t>
            </a:r>
          </a:p>
          <a:p>
            <a:pPr marL="0" indent="0">
              <a:buNone/>
            </a:pPr>
            <a:endParaRPr lang="zh-CN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1.x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时代，使用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开发满眼都是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，随着项目的扩大，我们需要把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配置文件放到不同的配置文件里，那时需要频繁的在开发的类和配置文件之间进行切换</a:t>
            </a:r>
          </a:p>
          <a:p>
            <a:pPr marL="0" indent="0">
              <a:buNone/>
            </a:pPr>
            <a:endParaRPr lang="zh-CN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第二阶段：注解配置</a:t>
            </a:r>
            <a:endParaRPr lang="zh-CN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2.x 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时代，随着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JDK1.5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带来的注解支持，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提供了声明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的注解（例如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@Controller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@Service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），大大减少了配置量。主要使用的方式是应用的基本配置（如数据库配置）用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，业务配置用注解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第三阶段：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Spring 3.0 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引入了基于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Java 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的配置能力，这是一种类型安全的可重构配置方式，可以代替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XML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。我们目前刚好处于这个时代。现在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都推荐使用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4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339502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Spring Boot </a:t>
            </a:r>
            <a:r>
              <a:rPr lang="zh-CN" altLang="zh-CN" b="1" dirty="0"/>
              <a:t>让这一切成为了过去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Spring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其设计目的是用来简化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应用的初始搭建以及开发采用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约定优于配置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，只需要“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”就能创建一个独立的、生产级别的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平台及第三方库提供开箱即用的设置（提供默认设置），这样我们就可以简单的开始。多数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应用只需要很少的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应用，并使用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启动它，或者采用传统的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部署方式。</a:t>
            </a:r>
          </a:p>
        </p:txBody>
      </p:sp>
    </p:spTree>
    <p:extLst>
      <p:ext uri="{BB962C8B-B14F-4D97-AF65-F5344CB8AC3E}">
        <p14:creationId xmlns:p14="http://schemas.microsoft.com/office/powerpoint/2010/main" val="8633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339502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主要特点：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创建独立的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，无需部署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提供生产就绪型功能，如指标，健康检查和外部配置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绝对没有代码生成和对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没有要求配置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8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07714" y="1059582"/>
            <a:ext cx="7796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5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stand-alone</a:t>
            </a: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800" spc="9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使用内置的服务器（</a:t>
            </a:r>
            <a:r>
              <a:rPr lang="en-US" altLang="zh-CN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Tomcat, Jetty or Undertow</a:t>
            </a: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）运行</a:t>
            </a:r>
            <a:r>
              <a:rPr lang="en-US" altLang="zh-CN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800" spc="9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提供固定的</a:t>
            </a:r>
            <a:r>
              <a:rPr lang="en-US" altLang="zh-CN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‘starter’ POM</a:t>
            </a: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文件简化</a:t>
            </a:r>
            <a:r>
              <a:rPr lang="en-US" altLang="zh-CN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800" spc="9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尽可能的自动配置</a:t>
            </a:r>
            <a:r>
              <a:rPr lang="en-US" altLang="zh-CN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production-ready</a:t>
            </a: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功能特性，例如</a:t>
            </a:r>
            <a:r>
              <a:rPr lang="en-US" altLang="zh-CN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metrics, health</a:t>
            </a: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和外部化的配置</a:t>
            </a:r>
            <a:endParaRPr lang="en-US" altLang="zh-CN" sz="1800" spc="9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完全不生成代码、不依赖</a:t>
            </a:r>
            <a:r>
              <a:rPr lang="en-US" altLang="zh-CN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800" spc="9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99380" y="311228"/>
            <a:ext cx="4632660" cy="449093"/>
            <a:chOff x="299380" y="311228"/>
            <a:chExt cx="4632660" cy="449093"/>
          </a:xfrm>
        </p:grpSpPr>
        <p:sp>
          <p:nvSpPr>
            <p:cNvPr id="10" name="文本框 9"/>
            <p:cNvSpPr txBox="1"/>
            <p:nvPr/>
          </p:nvSpPr>
          <p:spPr>
            <a:xfrm>
              <a:off x="807715" y="335720"/>
              <a:ext cx="412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2000" spc="90" dirty="0" smtClean="0">
                  <a:solidFill>
                    <a:srgbClr val="005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Boot</a:t>
              </a:r>
              <a:endParaRPr lang="en-US" altLang="zh-CN" sz="2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99380" y="311228"/>
              <a:ext cx="449093" cy="449093"/>
            </a:xfrm>
            <a:prstGeom prst="ellipse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51" y="392899"/>
              <a:ext cx="285750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3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9380" y="311228"/>
            <a:ext cx="4632660" cy="449093"/>
            <a:chOff x="299380" y="311228"/>
            <a:chExt cx="4632660" cy="449093"/>
          </a:xfrm>
        </p:grpSpPr>
        <p:sp>
          <p:nvSpPr>
            <p:cNvPr id="10" name="文本框 9"/>
            <p:cNvSpPr txBox="1"/>
            <p:nvPr/>
          </p:nvSpPr>
          <p:spPr>
            <a:xfrm>
              <a:off x="807715" y="335720"/>
              <a:ext cx="412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2000" spc="90" dirty="0" smtClean="0">
                  <a:solidFill>
                    <a:srgbClr val="005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Boot - Starter</a:t>
              </a:r>
              <a:endParaRPr lang="en-US" altLang="zh-CN" sz="2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99380" y="311228"/>
              <a:ext cx="449093" cy="449093"/>
            </a:xfrm>
            <a:prstGeom prst="ellipse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51" y="392899"/>
              <a:ext cx="285750" cy="285750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807714" y="1059582"/>
            <a:ext cx="7796733" cy="27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5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Stater</a:t>
            </a:r>
            <a:r>
              <a:rPr lang="zh-CN" altLang="en-US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是特定</a:t>
            </a:r>
            <a:r>
              <a:rPr lang="en-US" altLang="zh-CN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相关）应用程序的依赖的一组描述，</a:t>
            </a:r>
            <a:r>
              <a:rPr lang="en-US" altLang="zh-CN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应用开发者通过</a:t>
            </a:r>
            <a:r>
              <a:rPr lang="en-US" altLang="zh-CN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Starter</a:t>
            </a:r>
            <a:r>
              <a:rPr lang="zh-CN" altLang="en-US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获得便利的依赖配置。</a:t>
            </a:r>
            <a:endParaRPr lang="en-US" altLang="zh-CN" sz="1800" spc="9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Starter</a:t>
            </a:r>
            <a:r>
              <a:rPr lang="zh-CN" altLang="en-US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利用了</a:t>
            </a:r>
            <a:r>
              <a:rPr lang="en-US" altLang="zh-CN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构建工具的依赖管理特性，将特定功能的依赖集中定义到某个</a:t>
            </a:r>
            <a:r>
              <a:rPr lang="en-US" altLang="zh-CN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starter</a:t>
            </a:r>
            <a:r>
              <a:rPr lang="zh-CN" altLang="en-US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starter</a:t>
            </a:r>
            <a:r>
              <a:rPr lang="zh-CN" altLang="en-US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</a:t>
            </a:r>
            <a:r>
              <a:rPr lang="en-US" altLang="zh-CN" sz="1800" spc="9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pom</a:t>
            </a:r>
            <a:r>
              <a:rPr lang="zh-CN" altLang="en-US" sz="18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800" spc="9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开发者可以在</a:t>
            </a:r>
            <a:r>
              <a:rPr lang="en-US" altLang="zh-CN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的要求下实现自定义的</a:t>
            </a:r>
            <a:r>
              <a:rPr lang="en-US" altLang="zh-CN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starter</a:t>
            </a:r>
            <a:r>
              <a:rPr lang="zh-CN" altLang="en-US" sz="18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pc="9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1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9380" y="311228"/>
            <a:ext cx="4632660" cy="449093"/>
            <a:chOff x="299380" y="311228"/>
            <a:chExt cx="4632660" cy="449093"/>
          </a:xfrm>
        </p:grpSpPr>
        <p:sp>
          <p:nvSpPr>
            <p:cNvPr id="10" name="文本框 9"/>
            <p:cNvSpPr txBox="1"/>
            <p:nvPr/>
          </p:nvSpPr>
          <p:spPr>
            <a:xfrm>
              <a:off x="807715" y="335720"/>
              <a:ext cx="412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2000" spc="90" dirty="0" smtClean="0">
                  <a:solidFill>
                    <a:srgbClr val="005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Boot - Starter</a:t>
              </a:r>
              <a:endParaRPr lang="en-US" altLang="zh-CN" sz="2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99380" y="311228"/>
              <a:ext cx="449093" cy="449093"/>
            </a:xfrm>
            <a:prstGeom prst="ellipse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51" y="392899"/>
              <a:ext cx="285750" cy="285750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815727" y="915566"/>
            <a:ext cx="779673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5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spring-boot-starter – </a:t>
            </a:r>
            <a:r>
              <a:rPr lang="zh-CN" altLang="en-US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starter</a:t>
            </a:r>
            <a:r>
              <a:rPr lang="en-US" altLang="zh-CN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auto-configuration, logging</a:t>
            </a:r>
            <a:r>
              <a:rPr lang="zh-CN" altLang="en-US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en-US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</a:t>
            </a:r>
            <a:endParaRPr lang="en-US" altLang="zh-CN" sz="1600" spc="9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spring-boot-starter-web - web, Spring MVC</a:t>
            </a:r>
            <a:r>
              <a:rPr lang="zh-CN" altLang="en-US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RESTful</a:t>
            </a:r>
            <a:r>
              <a:rPr lang="en-US" altLang="zh-CN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嵌容器</a:t>
            </a:r>
            <a:endParaRPr lang="en-US" altLang="zh-CN" sz="1600" spc="9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spring-boot-starter-data-</a:t>
            </a:r>
            <a:r>
              <a:rPr lang="en-US" altLang="zh-CN" sz="1600" spc="9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en-US" altLang="zh-CN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Spring Data JPA with </a:t>
            </a:r>
            <a:r>
              <a:rPr lang="en-US" altLang="zh-CN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spring-boot-starter-test – </a:t>
            </a:r>
            <a:r>
              <a:rPr lang="zh-CN" altLang="en-US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集成了</a:t>
            </a:r>
            <a:r>
              <a:rPr lang="en-US" altLang="zh-CN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en-US" altLang="zh-CN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spc="9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Hamcrest</a:t>
            </a:r>
            <a:r>
              <a:rPr lang="zh-CN" altLang="en-US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spc="9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Mockito</a:t>
            </a:r>
            <a:r>
              <a:rPr lang="zh-CN" altLang="en-US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的测试</a:t>
            </a:r>
            <a:r>
              <a:rPr lang="en-US" altLang="zh-CN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starter</a:t>
            </a: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spring-boot-starter-tomcat – </a:t>
            </a:r>
            <a:r>
              <a:rPr lang="zh-CN" altLang="en-US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作为内嵌容器，</a:t>
            </a:r>
            <a:r>
              <a:rPr lang="en-US" altLang="zh-CN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spring-boot-starter-web</a:t>
            </a:r>
            <a:r>
              <a:rPr lang="zh-CN" altLang="en-US" sz="1600" spc="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的默认内嵌容器</a:t>
            </a:r>
            <a:endParaRPr lang="en-US" altLang="zh-CN" sz="1600" spc="9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400" spc="90" dirty="0" smtClean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1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1A8ACD-27C6-4B09-8C18-65DED4DB7A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60BA20-A1BF-4510-996E-F7CF9C469A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301C548-3632-46FE-993A-7D84E29E147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12589</TotalTime>
  <Words>408</Words>
  <Application>Microsoft Office PowerPoint</Application>
  <PresentationFormat>全屏显示(16:9)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Adobe 楷体 Std R</vt:lpstr>
      <vt:lpstr>宋体</vt:lpstr>
      <vt:lpstr>微软雅黑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草绿卡通PPT模板</dc:title>
  <dc:creator>百度软件管理</dc:creator>
  <cp:keywords>百度软件管理，为您精挑细选，悉心推荐。</cp:keywords>
  <cp:lastModifiedBy>胡隆健</cp:lastModifiedBy>
  <cp:revision>407</cp:revision>
  <dcterms:created xsi:type="dcterms:W3CDTF">2014-07-24T08:00:37Z</dcterms:created>
  <dcterms:modified xsi:type="dcterms:W3CDTF">2018-04-23T00:41:59Z</dcterms:modified>
  <cp:category>PowerPoint 模板</cp:category>
</cp:coreProperties>
</file>