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55" r:id="rId5"/>
    <p:sldId id="378" r:id="rId6"/>
    <p:sldId id="373" r:id="rId7"/>
    <p:sldId id="386" r:id="rId8"/>
    <p:sldId id="383" r:id="rId9"/>
    <p:sldId id="384" r:id="rId10"/>
    <p:sldId id="387" r:id="rId11"/>
    <p:sldId id="385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3986" autoAdjust="0"/>
  </p:normalViewPr>
  <p:slideViewPr>
    <p:cSldViewPr>
      <p:cViewPr varScale="1">
        <p:scale>
          <a:sx n="129" d="100"/>
          <a:sy n="129" d="100"/>
        </p:scale>
        <p:origin x="1260" y="9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）入门教程</a:t>
            </a:r>
            <a:endParaRPr lang="en-US" altLang="zh-CN" dirty="0" smtClean="0"/>
          </a:p>
          <a:p>
            <a:r>
              <a:rPr lang="en-US" altLang="zh-CN" dirty="0" smtClean="0"/>
              <a:t>http://www.runoob.com/redis/redis-tutorial.html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）持久化的方式（</a:t>
            </a:r>
            <a:r>
              <a:rPr lang="en-US" altLang="zh-CN" dirty="0" smtClean="0"/>
              <a:t>RDB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AOF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https://www.cnblogs.com/chenliangcl/p/7240350.html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）下载</a:t>
            </a:r>
            <a:endParaRPr lang="en-US" altLang="zh-CN" dirty="0" smtClean="0"/>
          </a:p>
          <a:p>
            <a:r>
              <a:rPr lang="en-US" altLang="zh-CN" dirty="0" smtClean="0"/>
              <a:t>https://github.com/MicrosoftArchive/redis/releases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）安装教程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http://www.runoob.com/redis/redis-install.html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）配置说明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http://www.runoob.com/redis/redis-conf.html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）下载</a:t>
            </a:r>
            <a:endParaRPr lang="en-US" altLang="zh-CN" dirty="0" smtClean="0"/>
          </a:p>
          <a:p>
            <a:r>
              <a:rPr lang="en-US" altLang="zh-CN" dirty="0" smtClean="0"/>
              <a:t>https://github.com/MicrosoftArchive/redis/releases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）安装教程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http://www.runoob.com/redis/redis-install.html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）配置说明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http://www.runoob.com/redis/redis-conf.html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4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()</a:t>
            </a:r>
            <a:r>
              <a:rPr lang="zh-CN" altLang="en-US" dirty="0" smtClean="0"/>
              <a:t>增，删，查，改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4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）参考</a:t>
            </a:r>
            <a:endParaRPr lang="en-US" altLang="zh-CN" dirty="0" smtClean="0"/>
          </a:p>
          <a:p>
            <a:r>
              <a:rPr lang="en-US" altLang="zh-CN" dirty="0" smtClean="0"/>
              <a:t>http://www.runoob.com/redis/redis-keys.html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1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8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原创设计师QQ598969553        _13"/>
          <p:cNvSpPr txBox="1"/>
          <p:nvPr/>
        </p:nvSpPr>
        <p:spPr>
          <a:xfrm>
            <a:off x="2009511" y="1851670"/>
            <a:ext cx="5124978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3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_14"/>
          <p:cNvSpPr txBox="1"/>
          <p:nvPr/>
        </p:nvSpPr>
        <p:spPr>
          <a:xfrm>
            <a:off x="7236490" y="4515966"/>
            <a:ext cx="1742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err="1" smtClean="0">
                <a:solidFill>
                  <a:schemeClr val="bg1">
                    <a:lumMod val="50000"/>
                  </a:schemeClr>
                </a:solidFill>
              </a:rPr>
              <a:t>wusm@huaweisoft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原创设计师QQ598969553        _15"/>
          <p:cNvSpPr/>
          <p:nvPr>
            <p:custDataLst>
              <p:tags r:id="rId1"/>
            </p:custDataLst>
          </p:nvPr>
        </p:nvSpPr>
        <p:spPr>
          <a:xfrm>
            <a:off x="7691499" y="479242"/>
            <a:ext cx="416148" cy="416148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3" name="原创设计师QQ598969553        _16"/>
          <p:cNvSpPr/>
          <p:nvPr>
            <p:custDataLst>
              <p:tags r:id="rId2"/>
            </p:custDataLst>
          </p:nvPr>
        </p:nvSpPr>
        <p:spPr>
          <a:xfrm>
            <a:off x="8181532" y="1075708"/>
            <a:ext cx="271937" cy="271937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原创设计师QQ598969553        _17"/>
          <p:cNvSpPr/>
          <p:nvPr/>
        </p:nvSpPr>
        <p:spPr>
          <a:xfrm>
            <a:off x="8388395" y="479242"/>
            <a:ext cx="324000" cy="324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原创设计师QQ598969553        _18"/>
          <p:cNvSpPr/>
          <p:nvPr>
            <p:custDataLst>
              <p:tags r:id="rId3"/>
            </p:custDataLst>
          </p:nvPr>
        </p:nvSpPr>
        <p:spPr>
          <a:xfrm>
            <a:off x="7285285" y="344324"/>
            <a:ext cx="153681" cy="153681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pic>
        <p:nvPicPr>
          <p:cNvPr id="5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331640" y="1419622"/>
            <a:ext cx="3593746" cy="338554"/>
            <a:chOff x="1698333" y="1890258"/>
            <a:chExt cx="3593746" cy="338554"/>
          </a:xfrm>
        </p:grpSpPr>
        <p:sp>
          <p:nvSpPr>
            <p:cNvPr id="31" name="文本框 30"/>
            <p:cNvSpPr txBox="1"/>
            <p:nvPr/>
          </p:nvSpPr>
          <p:spPr>
            <a:xfrm>
              <a:off x="2112811" y="189025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1916660"/>
              <a:ext cx="285750" cy="2857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331640" y="2048930"/>
            <a:ext cx="3593746" cy="338554"/>
            <a:chOff x="1698333" y="2521228"/>
            <a:chExt cx="3593746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2112811" y="252122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下载和安装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2547630"/>
              <a:ext cx="285750" cy="28575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331640" y="2651837"/>
            <a:ext cx="3593746" cy="338554"/>
            <a:chOff x="1698333" y="3198355"/>
            <a:chExt cx="3593746" cy="338554"/>
          </a:xfrm>
        </p:grpSpPr>
        <p:sp>
          <p:nvSpPr>
            <p:cNvPr id="37" name="文本框 3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常用命令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1331640" y="3254743"/>
            <a:ext cx="3593746" cy="338554"/>
            <a:chOff x="1698333" y="3198355"/>
            <a:chExt cx="3593746" cy="338554"/>
          </a:xfrm>
        </p:grpSpPr>
        <p:sp>
          <p:nvSpPr>
            <p:cNvPr id="40" name="文本框 39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项目集成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sp>
        <p:nvSpPr>
          <p:cNvPr id="18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2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5536" y="843558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是完全开源免费的，遵守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协议，是一个高性能的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- value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缓存产品有以下三个特点：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支持数据的持久化，可以将内存中的数据保存在磁盘中，重启的时候可以再次加载进行使用。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不仅仅支持简单的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类型的数据，同时还提供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等数据结构的存储。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支持数据的备份，即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master-slave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模式的数据备份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入门教程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http://www.runoob.com/redis/redis-tutorial.html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6393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下载和安装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843558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）步骤：下载，修改配置，启动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）常用配置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# </a:t>
            </a:r>
            <a:r>
              <a:rPr lang="zh-CN" altLang="en-US" sz="1600" dirty="0"/>
              <a:t>指定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监听端口，默认端口为</a:t>
            </a:r>
            <a:r>
              <a:rPr lang="en-US" altLang="zh-CN" sz="1600" dirty="0"/>
              <a:t>6379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port 6379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# </a:t>
            </a:r>
            <a:r>
              <a:rPr lang="zh-CN" altLang="en-US" sz="1600" dirty="0"/>
              <a:t>绑定的主机</a:t>
            </a:r>
            <a:r>
              <a:rPr lang="zh-CN" altLang="en-US" sz="1600" dirty="0" smtClean="0"/>
              <a:t>地址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bind </a:t>
            </a:r>
            <a:r>
              <a:rPr lang="en-US" altLang="zh-CN" sz="1600" dirty="0" smtClean="0"/>
              <a:t>127.0.0.1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# </a:t>
            </a:r>
            <a:r>
              <a:rPr lang="zh-CN" altLang="en-US" sz="1600" dirty="0" smtClean="0"/>
              <a:t>设置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连接密码，如果配置了连接密码，客户端在连接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时需要通过</a:t>
            </a:r>
            <a:r>
              <a:rPr lang="en-US" altLang="zh-CN" sz="1600" dirty="0"/>
              <a:t>AUTH &lt;password&gt;</a:t>
            </a:r>
            <a:r>
              <a:rPr lang="zh-CN" altLang="en-US" sz="1600" dirty="0"/>
              <a:t>命令提供密码，默认关闭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requirepass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foobared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6322099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下载和安装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843558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/>
              <a:t>RDB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# </a:t>
            </a:r>
            <a:r>
              <a:rPr lang="zh-CN" altLang="en-US" sz="1600" dirty="0"/>
              <a:t>指定在多长时间内，有多少次更新操作，就将数据同步到数据文件，可以多个条件配合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save &lt;seconds&gt; &lt;changes&gt;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save 900 1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save 300 10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save 60 10000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分别表示</a:t>
            </a:r>
            <a:r>
              <a:rPr lang="en-US" altLang="zh-CN" sz="1600" dirty="0" smtClean="0"/>
              <a:t>900</a:t>
            </a:r>
            <a:r>
              <a:rPr lang="zh-CN" altLang="en-US" sz="1600" dirty="0" smtClean="0"/>
              <a:t>秒内有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个更改，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秒内有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个更改以及</a:t>
            </a:r>
            <a:r>
              <a:rPr lang="en-US" altLang="zh-CN" sz="1600" dirty="0" smtClean="0"/>
              <a:t>60</a:t>
            </a:r>
            <a:r>
              <a:rPr lang="zh-CN" altLang="en-US" sz="1600" dirty="0" smtClean="0"/>
              <a:t>秒内有</a:t>
            </a:r>
            <a:r>
              <a:rPr lang="en-US" altLang="zh-CN" sz="1600" dirty="0" smtClean="0"/>
              <a:t>10000</a:t>
            </a:r>
            <a:r>
              <a:rPr lang="zh-CN" altLang="en-US" sz="1600" dirty="0" smtClean="0"/>
              <a:t>个更改。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# </a:t>
            </a:r>
            <a:r>
              <a:rPr lang="zh-CN" altLang="en-US" sz="1600" dirty="0"/>
              <a:t>指定本地数据库文件名，默认值为</a:t>
            </a:r>
            <a:r>
              <a:rPr lang="en-US" altLang="zh-CN" sz="1600" dirty="0" err="1"/>
              <a:t>dump.rdb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dbfilename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dump.rdb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# </a:t>
            </a:r>
            <a:r>
              <a:rPr lang="zh-CN" altLang="en-US" sz="1600" dirty="0"/>
              <a:t>指定本地数据库存放目录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dir</a:t>
            </a:r>
            <a:r>
              <a:rPr lang="en-US" altLang="zh-CN" sz="1600" dirty="0"/>
              <a:t> ./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478801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843558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）常用命令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D:\Program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Files\redis-64.3.0.503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redis-server.exe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redis.windows.conf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远程服务上执行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fr-F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redis-cli.exe </a:t>
            </a:r>
            <a:r>
              <a:rPr lang="fr-F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 </a:t>
            </a:r>
            <a:r>
              <a:rPr lang="fr-F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 </a:t>
            </a:r>
            <a:r>
              <a:rPr lang="fr-F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 </a:t>
            </a:r>
            <a:r>
              <a:rPr lang="fr-F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 </a:t>
            </a:r>
            <a:r>
              <a:rPr lang="fr-F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 </a:t>
            </a:r>
            <a:r>
              <a:rPr lang="fr-F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停止服务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fr-F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 &gt;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6486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843558"/>
            <a:ext cx="8280920" cy="411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）常用命令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键命令用于管理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字符串数据类型的相关命令用于管理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(Hash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的映射表，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特别适合用于存储对象。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列表是简单的字符串列表，按照插入顺序排序。你可以添加一个元素到列表的头部（左边）或者尾部（右边）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类型的无序集合。集合成员是唯一的，这就意味着集合中不能出现重复的数据。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有序集合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(sorted 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有序集合和集合一样也是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类型元素的集合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且不允许重复的成员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94054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项目集成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431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1"/>
  <p:tag name="ISPRING_ULTRA_SCORM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AAA76-01B9-44DD-97CC-D4C982F40A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6D275-384A-4D27-B230-329F4B06D7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C1E2C0-F71F-40CC-912A-E10B0E29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10616</TotalTime>
  <Words>588</Words>
  <Application>Microsoft Office PowerPoint</Application>
  <PresentationFormat>全屏显示(16:9)</PresentationFormat>
  <Paragraphs>87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公司介绍产品宣传</dc:title>
  <dc:creator>www.1ppt.com</dc:creator>
  <cp:keywords>www.1ppt.com</cp:keywords>
  <cp:lastModifiedBy>吴少明</cp:lastModifiedBy>
  <cp:revision>509</cp:revision>
  <dcterms:created xsi:type="dcterms:W3CDTF">2015-10-16T03:54:15Z</dcterms:created>
  <dcterms:modified xsi:type="dcterms:W3CDTF">2018-05-03T02:29:56Z</dcterms:modified>
</cp:coreProperties>
</file>