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315519562" r:id="rId1"/>
  </p:sldMasterIdLst>
  <p:sldIdLst>
    <p:sldId id="1458313783" r:id="rId2"/>
    <p:sldId id="1346143172" r:id="rId3"/>
    <p:sldId id="831820941" r:id="rId4"/>
    <p:sldId id="1733220160" r:id="rId5"/>
    <p:sldId id="1163950735" r:id="rId6"/>
    <p:sldId id="645339860" r:id="rId7"/>
    <p:sldId id="229580217" r:id="rId8"/>
    <p:sldId id="17216906" r:id="rId9"/>
    <p:sldId id="190788635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9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0809152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5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8.png"/><Relationship Id="rId5" Type="http://schemas.openxmlformats.org/officeDocument/2006/relationships/image" Target="../media/image21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5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2.png"/><Relationship Id="rId21" Type="http://schemas.openxmlformats.org/officeDocument/2006/relationships/image" Target="../media/image64.png"/><Relationship Id="rId7" Type="http://schemas.openxmlformats.org/officeDocument/2006/relationships/image" Target="../media/image8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54.png"/><Relationship Id="rId5" Type="http://schemas.openxmlformats.org/officeDocument/2006/relationships/image" Target="../media/image5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5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1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81.png"/><Relationship Id="rId5" Type="http://schemas.openxmlformats.org/officeDocument/2006/relationships/image" Target="../media/image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3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2017/10/26/ba334ea1-b629-429f-8d3e-5e2813357a46@0e_0o_1l_2114h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20289" y="-3317816"/>
            <a:ext cx="6911346" cy="1007084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79" y="227174"/>
            <a:ext cx="8720043" cy="4662120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89" y="77749"/>
            <a:ext cx="7116109" cy="5285053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17625" y="357711"/>
            <a:ext cx="765946" cy="709763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55383" y="2410833"/>
            <a:ext cx="1133770" cy="1050607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0130129">
            <a:off x="-48843" y="850586"/>
            <a:ext cx="1528751" cy="870913"/>
          </a:xfrm>
          <a:prstGeom prst="rect">
            <a:avLst/>
          </a:prstGeom>
        </p:spPr>
      </p:pic>
      <p:pic>
        <p:nvPicPr>
          <p:cNvPr id="9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9039" y="3797093"/>
            <a:ext cx="403651" cy="591387"/>
          </a:xfrm>
          <a:prstGeom prst="rect">
            <a:avLst/>
          </a:prstGeom>
        </p:spPr>
      </p:pic>
      <p:pic>
        <p:nvPicPr>
          <p:cNvPr id="1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46556" y="1795398"/>
            <a:ext cx="5446582" cy="184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2017/10/26/ba334ea1-b629-429f-8d3e-5e2813357a46@0e_0o_1l_2114h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20289" y="-3317816"/>
            <a:ext cx="6911346" cy="1007084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171" y="185812"/>
            <a:ext cx="8720043" cy="4662120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7625" y="357711"/>
            <a:ext cx="765946" cy="709763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89525" y="-815552"/>
            <a:ext cx="4569948" cy="5217964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111407">
            <a:off x="8044781" y="2616890"/>
            <a:ext cx="1028140" cy="585720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0964502">
            <a:off x="-406745" y="1560171"/>
            <a:ext cx="3883685" cy="1387195"/>
          </a:xfrm>
          <a:prstGeom prst="rect">
            <a:avLst/>
          </a:prstGeom>
        </p:spPr>
      </p:pic>
      <p:pic>
        <p:nvPicPr>
          <p:cNvPr id="9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00502" y="872451"/>
            <a:ext cx="1850383" cy="771231"/>
          </a:xfrm>
          <a:prstGeom prst="rect">
            <a:avLst/>
          </a:prstGeom>
        </p:spPr>
      </p:pic>
      <p:pic>
        <p:nvPicPr>
          <p:cNvPr id="1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75962" y="1064716"/>
            <a:ext cx="393298" cy="393298"/>
          </a:xfrm>
          <a:prstGeom prst="rect">
            <a:avLst/>
          </a:prstGeom>
        </p:spPr>
      </p:pic>
      <p:pic>
        <p:nvPicPr>
          <p:cNvPr id="11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40339" y="1106581"/>
            <a:ext cx="264534" cy="537101"/>
          </a:xfrm>
          <a:prstGeom prst="rect">
            <a:avLst/>
          </a:prstGeom>
        </p:spPr>
      </p:pic>
      <p:pic>
        <p:nvPicPr>
          <p:cNvPr id="12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00502" y="1795168"/>
            <a:ext cx="1781477" cy="776582"/>
          </a:xfrm>
          <a:prstGeom prst="rect">
            <a:avLst/>
          </a:prstGeom>
        </p:spPr>
      </p:pic>
      <p:pic>
        <p:nvPicPr>
          <p:cNvPr id="13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75962" y="1986810"/>
            <a:ext cx="393298" cy="393298"/>
          </a:xfrm>
          <a:prstGeom prst="rect">
            <a:avLst/>
          </a:prstGeom>
        </p:spPr>
      </p:pic>
      <p:pic>
        <p:nvPicPr>
          <p:cNvPr id="14" name="null.png" descr="descr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40339" y="2028676"/>
            <a:ext cx="264544" cy="289012"/>
          </a:xfrm>
          <a:prstGeom prst="rect">
            <a:avLst/>
          </a:prstGeom>
        </p:spPr>
      </p:pic>
      <p:pic>
        <p:nvPicPr>
          <p:cNvPr id="15" name="null.png" descr="descr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00502" y="2737901"/>
            <a:ext cx="1321034" cy="771231"/>
          </a:xfrm>
          <a:prstGeom prst="rect">
            <a:avLst/>
          </a:prstGeom>
        </p:spPr>
      </p:pic>
      <p:pic>
        <p:nvPicPr>
          <p:cNvPr id="16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75962" y="2926868"/>
            <a:ext cx="393298" cy="393298"/>
          </a:xfrm>
          <a:prstGeom prst="rect">
            <a:avLst/>
          </a:prstGeom>
        </p:spPr>
      </p:pic>
      <p:pic>
        <p:nvPicPr>
          <p:cNvPr id="17" name="null.png" descr="descr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040339" y="2968733"/>
            <a:ext cx="264544" cy="289012"/>
          </a:xfrm>
          <a:prstGeom prst="rect">
            <a:avLst/>
          </a:prstGeom>
        </p:spPr>
      </p:pic>
      <p:pic>
        <p:nvPicPr>
          <p:cNvPr id="19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75963" y="3820148"/>
            <a:ext cx="393298" cy="393298"/>
          </a:xfrm>
          <a:prstGeom prst="rect">
            <a:avLst/>
          </a:prstGeom>
        </p:spPr>
      </p:pic>
      <p:pic>
        <p:nvPicPr>
          <p:cNvPr id="20" name="null.png" descr="descr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40339" y="3862013"/>
            <a:ext cx="264544" cy="28901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392164" y="3645590"/>
            <a:ext cx="2385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朱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海心 卢星妤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数据整合和分析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2017/10/26/ba334ea1-b629-429f-8d3e-5e2813357a46@0e_0o_1l_2114h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20289" y="-3317816"/>
            <a:ext cx="6911346" cy="1007084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79" y="227174"/>
            <a:ext cx="8720043" cy="4662120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7625" y="357711"/>
            <a:ext cx="765946" cy="709763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130129">
            <a:off x="46104" y="799234"/>
            <a:ext cx="1444102" cy="822689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039" y="3797093"/>
            <a:ext cx="403651" cy="591387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35948" y="795963"/>
            <a:ext cx="2304432" cy="543023"/>
          </a:xfrm>
          <a:prstGeom prst="rect">
            <a:avLst/>
          </a:prstGeom>
        </p:spPr>
      </p:pic>
      <p:pic>
        <p:nvPicPr>
          <p:cNvPr id="9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207" y="1714476"/>
            <a:ext cx="7004666" cy="1841133"/>
          </a:xfrm>
          <a:prstGeom prst="rect">
            <a:avLst/>
          </a:prstGeom>
        </p:spPr>
      </p:pic>
      <p:pic>
        <p:nvPicPr>
          <p:cNvPr id="1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85444" y="2439764"/>
            <a:ext cx="1864361" cy="2449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2017/10/26/ba334ea1-b629-429f-8d3e-5e2813357a46@0e_0o_1l_2114h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20289" y="-3317816"/>
            <a:ext cx="6911346" cy="1007084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79" y="227174"/>
            <a:ext cx="8720043" cy="4662120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7625" y="357711"/>
            <a:ext cx="765946" cy="709763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130129">
            <a:off x="7899664" y="3585171"/>
            <a:ext cx="1444102" cy="822689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039" y="3797093"/>
            <a:ext cx="403651" cy="591387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664" y="480635"/>
            <a:ext cx="2005323" cy="472540"/>
          </a:xfrm>
          <a:prstGeom prst="rect">
            <a:avLst/>
          </a:prstGeom>
        </p:spPr>
      </p:pic>
      <p:pic>
        <p:nvPicPr>
          <p:cNvPr id="9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5654" y="967443"/>
            <a:ext cx="2325198" cy="318401"/>
          </a:xfrm>
          <a:prstGeom prst="rect">
            <a:avLst/>
          </a:prstGeom>
        </p:spPr>
      </p:pic>
      <p:pic>
        <p:nvPicPr>
          <p:cNvPr id="1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8050" y="1495606"/>
            <a:ext cx="962256" cy="968484"/>
          </a:xfrm>
          <a:prstGeom prst="rect">
            <a:avLst/>
          </a:prstGeom>
        </p:spPr>
      </p:pic>
      <p:pic>
        <p:nvPicPr>
          <p:cNvPr id="11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0681" y="2425491"/>
            <a:ext cx="2036997" cy="1585287"/>
          </a:xfrm>
          <a:prstGeom prst="rect">
            <a:avLst/>
          </a:prstGeom>
        </p:spPr>
      </p:pic>
      <p:pic>
        <p:nvPicPr>
          <p:cNvPr id="12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4778" y="2806516"/>
            <a:ext cx="1328803" cy="861954"/>
          </a:xfrm>
          <a:prstGeom prst="rect">
            <a:avLst/>
          </a:prstGeom>
        </p:spPr>
      </p:pic>
      <p:pic>
        <p:nvPicPr>
          <p:cNvPr id="13" name="null.png" descr="descr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09324" y="1495606"/>
            <a:ext cx="962256" cy="968484"/>
          </a:xfrm>
          <a:prstGeom prst="rect">
            <a:avLst/>
          </a:prstGeom>
        </p:spPr>
      </p:pic>
      <p:pic>
        <p:nvPicPr>
          <p:cNvPr id="14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71954" y="2425491"/>
            <a:ext cx="2036997" cy="1585287"/>
          </a:xfrm>
          <a:prstGeom prst="rect">
            <a:avLst/>
          </a:prstGeom>
        </p:spPr>
      </p:pic>
      <p:pic>
        <p:nvPicPr>
          <p:cNvPr id="15" name="null.png" descr="descr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61306" y="2806516"/>
            <a:ext cx="1421388" cy="806139"/>
          </a:xfrm>
          <a:prstGeom prst="rect">
            <a:avLst/>
          </a:prstGeom>
        </p:spPr>
      </p:pic>
      <p:pic>
        <p:nvPicPr>
          <p:cNvPr id="16" name="null.png" descr="descr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23691" y="1495611"/>
            <a:ext cx="962256" cy="968484"/>
          </a:xfrm>
          <a:prstGeom prst="rect">
            <a:avLst/>
          </a:prstGeom>
        </p:spPr>
      </p:pic>
      <p:pic>
        <p:nvPicPr>
          <p:cNvPr id="17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86322" y="2425496"/>
            <a:ext cx="2036997" cy="1585287"/>
          </a:xfrm>
          <a:prstGeom prst="rect">
            <a:avLst/>
          </a:prstGeom>
        </p:spPr>
      </p:pic>
      <p:pic>
        <p:nvPicPr>
          <p:cNvPr id="18" name="null.png" descr="descr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40419" y="2940205"/>
            <a:ext cx="1328803" cy="555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2017/10/26/ba334ea1-b629-429f-8d3e-5e2813357a46@0e_0o_1l_2114h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20289" y="-3317816"/>
            <a:ext cx="6911346" cy="1007084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7625" y="357711"/>
            <a:ext cx="765946" cy="709763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0130129">
            <a:off x="7899664" y="3585171"/>
            <a:ext cx="1444102" cy="822689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039" y="1666623"/>
            <a:ext cx="403651" cy="591387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664" y="480635"/>
            <a:ext cx="2005323" cy="472540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664" y="967437"/>
            <a:ext cx="2325198" cy="318401"/>
          </a:xfrm>
          <a:prstGeom prst="rect">
            <a:avLst/>
          </a:prstGeom>
        </p:spPr>
      </p:pic>
      <p:pic>
        <p:nvPicPr>
          <p:cNvPr id="9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7383" y="2130871"/>
            <a:ext cx="514212" cy="514212"/>
          </a:xfrm>
          <a:prstGeom prst="rect">
            <a:avLst/>
          </a:prstGeom>
        </p:spPr>
      </p:pic>
      <p:pic>
        <p:nvPicPr>
          <p:cNvPr id="1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80427" y="3015257"/>
            <a:ext cx="405460" cy="405460"/>
          </a:xfrm>
          <a:prstGeom prst="rect">
            <a:avLst/>
          </a:prstGeom>
        </p:spPr>
      </p:pic>
      <p:pic>
        <p:nvPicPr>
          <p:cNvPr id="11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7383" y="2322731"/>
            <a:ext cx="1228127" cy="1228127"/>
          </a:xfrm>
          <a:prstGeom prst="rect">
            <a:avLst/>
          </a:prstGeom>
        </p:spPr>
      </p:pic>
      <p:pic>
        <p:nvPicPr>
          <p:cNvPr id="12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39737" y="2571750"/>
            <a:ext cx="1143420" cy="787497"/>
          </a:xfrm>
          <a:prstGeom prst="rect">
            <a:avLst/>
          </a:prstGeom>
        </p:spPr>
      </p:pic>
      <p:pic>
        <p:nvPicPr>
          <p:cNvPr id="13" name="null.png" descr="descr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72000" y="2390276"/>
            <a:ext cx="474344" cy="474344"/>
          </a:xfrm>
          <a:prstGeom prst="rect">
            <a:avLst/>
          </a:prstGeom>
        </p:spPr>
      </p:pic>
      <p:pic>
        <p:nvPicPr>
          <p:cNvPr id="14" name="null.png" descr="descr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33294" y="2571750"/>
            <a:ext cx="520386" cy="520386"/>
          </a:xfrm>
          <a:prstGeom prst="rect">
            <a:avLst/>
          </a:prstGeom>
        </p:spPr>
      </p:pic>
      <p:pic>
        <p:nvPicPr>
          <p:cNvPr id="15" name="null.png" descr="descr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36324" y="2007131"/>
            <a:ext cx="1129239" cy="1129239"/>
          </a:xfrm>
          <a:prstGeom prst="rect">
            <a:avLst/>
          </a:prstGeom>
        </p:spPr>
      </p:pic>
      <p:pic>
        <p:nvPicPr>
          <p:cNvPr id="16" name="null.png" descr="descr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29886" y="2160090"/>
            <a:ext cx="742114" cy="823320"/>
          </a:xfrm>
          <a:prstGeom prst="rect">
            <a:avLst/>
          </a:prstGeom>
        </p:spPr>
      </p:pic>
      <p:pic>
        <p:nvPicPr>
          <p:cNvPr id="17" name="null.png" descr="descr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94422" y="2571750"/>
            <a:ext cx="735615" cy="735615"/>
          </a:xfrm>
          <a:prstGeom prst="rect">
            <a:avLst/>
          </a:prstGeom>
        </p:spPr>
      </p:pic>
      <p:pic>
        <p:nvPicPr>
          <p:cNvPr id="18" name="null.png" descr="descr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56397" y="1874847"/>
            <a:ext cx="1393806" cy="1393806"/>
          </a:xfrm>
          <a:prstGeom prst="rect">
            <a:avLst/>
          </a:prstGeom>
        </p:spPr>
      </p:pic>
      <p:pic>
        <p:nvPicPr>
          <p:cNvPr id="19" name="null.png" descr="descr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94874" y="2157240"/>
            <a:ext cx="1355328" cy="829019"/>
          </a:xfrm>
          <a:prstGeom prst="rect">
            <a:avLst/>
          </a:prstGeom>
        </p:spPr>
      </p:pic>
      <p:pic>
        <p:nvPicPr>
          <p:cNvPr id="20" name="null.png" descr="descr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19881789">
            <a:off x="2620034" y="2835531"/>
            <a:ext cx="788517" cy="27897"/>
          </a:xfrm>
          <a:prstGeom prst="rect">
            <a:avLst/>
          </a:prstGeom>
        </p:spPr>
      </p:pic>
      <p:pic>
        <p:nvPicPr>
          <p:cNvPr id="21" name="null.png" descr="descr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 rot="600000">
            <a:off x="2617872" y="3007728"/>
            <a:ext cx="79841" cy="79841"/>
          </a:xfrm>
          <a:prstGeom prst="rect">
            <a:avLst/>
          </a:prstGeom>
        </p:spPr>
      </p:pic>
      <p:pic>
        <p:nvPicPr>
          <p:cNvPr id="22" name="null.png" descr="descr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 rot="600000">
            <a:off x="3319832" y="2625124"/>
            <a:ext cx="79841" cy="79841"/>
          </a:xfrm>
          <a:prstGeom prst="rect">
            <a:avLst/>
          </a:prstGeom>
        </p:spPr>
      </p:pic>
      <p:pic>
        <p:nvPicPr>
          <p:cNvPr id="23" name="null.png" descr="descr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 rot="11717140">
            <a:off x="5041179" y="2569030"/>
            <a:ext cx="870952" cy="30813"/>
          </a:xfrm>
          <a:prstGeom prst="rect">
            <a:avLst/>
          </a:prstGeom>
        </p:spPr>
      </p:pic>
      <p:pic>
        <p:nvPicPr>
          <p:cNvPr id="24" name="null.png" descr="descr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 rot="20640000">
            <a:off x="5864303" y="2666855"/>
            <a:ext cx="88187" cy="88187"/>
          </a:xfrm>
          <a:prstGeom prst="rect">
            <a:avLst/>
          </a:prstGeom>
        </p:spPr>
      </p:pic>
      <p:pic>
        <p:nvPicPr>
          <p:cNvPr id="25" name="null.png" descr="descr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 rot="20640000">
            <a:off x="5004286" y="2425947"/>
            <a:ext cx="88187" cy="88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2017/10/26/ba334ea1-b629-429f-8d3e-5e2813357a46@0e_0o_1l_2114h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20289" y="-3317816"/>
            <a:ext cx="6911346" cy="1007084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79" y="227174"/>
            <a:ext cx="8720043" cy="4662120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7625" y="357711"/>
            <a:ext cx="765946" cy="709763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130129">
            <a:off x="7899664" y="3585171"/>
            <a:ext cx="1444102" cy="822689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6497" y="3195770"/>
            <a:ext cx="403651" cy="591387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664" y="480635"/>
            <a:ext cx="3880886" cy="472540"/>
          </a:xfrm>
          <a:prstGeom prst="rect">
            <a:avLst/>
          </a:prstGeom>
        </p:spPr>
      </p:pic>
      <p:pic>
        <p:nvPicPr>
          <p:cNvPr id="9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5664" y="953175"/>
            <a:ext cx="2325198" cy="318401"/>
          </a:xfrm>
          <a:prstGeom prst="rect">
            <a:avLst/>
          </a:prstGeom>
        </p:spPr>
      </p:pic>
      <p:pic>
        <p:nvPicPr>
          <p:cNvPr id="1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2740" y="1860162"/>
            <a:ext cx="867128" cy="867128"/>
          </a:xfrm>
          <a:prstGeom prst="rect">
            <a:avLst/>
          </a:prstGeom>
        </p:spPr>
      </p:pic>
      <p:pic>
        <p:nvPicPr>
          <p:cNvPr id="11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88883" y="2815255"/>
            <a:ext cx="94842" cy="94842"/>
          </a:xfrm>
          <a:prstGeom prst="rect">
            <a:avLst/>
          </a:prstGeom>
        </p:spPr>
      </p:pic>
      <p:pic>
        <p:nvPicPr>
          <p:cNvPr id="12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1842697" y="3065862"/>
            <a:ext cx="387213" cy="23601"/>
          </a:xfrm>
          <a:prstGeom prst="rect">
            <a:avLst/>
          </a:prstGeom>
        </p:spPr>
      </p:pic>
      <p:pic>
        <p:nvPicPr>
          <p:cNvPr id="13" name="null.png" descr="descr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47453" y="3225706"/>
            <a:ext cx="177702" cy="177702"/>
          </a:xfrm>
          <a:prstGeom prst="rect">
            <a:avLst/>
          </a:prstGeom>
        </p:spPr>
      </p:pic>
      <p:pic>
        <p:nvPicPr>
          <p:cNvPr id="14" name="null.png" descr="descr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6868" y="3491390"/>
            <a:ext cx="1538883" cy="533843"/>
          </a:xfrm>
          <a:prstGeom prst="rect">
            <a:avLst/>
          </a:prstGeom>
        </p:spPr>
      </p:pic>
      <p:pic>
        <p:nvPicPr>
          <p:cNvPr id="15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63441" y="1413745"/>
            <a:ext cx="867128" cy="867128"/>
          </a:xfrm>
          <a:prstGeom prst="rect">
            <a:avLst/>
          </a:prstGeom>
        </p:spPr>
      </p:pic>
      <p:pic>
        <p:nvPicPr>
          <p:cNvPr id="16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49584" y="2368838"/>
            <a:ext cx="94842" cy="94842"/>
          </a:xfrm>
          <a:prstGeom prst="rect">
            <a:avLst/>
          </a:prstGeom>
        </p:spPr>
      </p:pic>
      <p:pic>
        <p:nvPicPr>
          <p:cNvPr id="17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3503398" y="2619445"/>
            <a:ext cx="387213" cy="23601"/>
          </a:xfrm>
          <a:prstGeom prst="rect">
            <a:avLst/>
          </a:prstGeom>
        </p:spPr>
      </p:pic>
      <p:pic>
        <p:nvPicPr>
          <p:cNvPr id="18" name="null.png" descr="descr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08154" y="2779290"/>
            <a:ext cx="177702" cy="177702"/>
          </a:xfrm>
          <a:prstGeom prst="rect">
            <a:avLst/>
          </a:prstGeom>
        </p:spPr>
      </p:pic>
      <p:pic>
        <p:nvPicPr>
          <p:cNvPr id="19" name="null.png" descr="descr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44405" y="3064348"/>
            <a:ext cx="1328803" cy="533843"/>
          </a:xfrm>
          <a:prstGeom prst="rect">
            <a:avLst/>
          </a:prstGeom>
        </p:spPr>
      </p:pic>
      <p:pic>
        <p:nvPicPr>
          <p:cNvPr id="2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13427" y="1413745"/>
            <a:ext cx="867128" cy="867128"/>
          </a:xfrm>
          <a:prstGeom prst="rect">
            <a:avLst/>
          </a:prstGeom>
        </p:spPr>
      </p:pic>
      <p:pic>
        <p:nvPicPr>
          <p:cNvPr id="21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99570" y="2368838"/>
            <a:ext cx="94842" cy="94842"/>
          </a:xfrm>
          <a:prstGeom prst="rect">
            <a:avLst/>
          </a:prstGeom>
        </p:spPr>
      </p:pic>
      <p:pic>
        <p:nvPicPr>
          <p:cNvPr id="22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5253384" y="2619445"/>
            <a:ext cx="387213" cy="23601"/>
          </a:xfrm>
          <a:prstGeom prst="rect">
            <a:avLst/>
          </a:prstGeom>
        </p:spPr>
      </p:pic>
      <p:pic>
        <p:nvPicPr>
          <p:cNvPr id="23" name="null.png" descr="descr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58140" y="2779290"/>
            <a:ext cx="177702" cy="177702"/>
          </a:xfrm>
          <a:prstGeom prst="rect">
            <a:avLst/>
          </a:prstGeom>
        </p:spPr>
      </p:pic>
      <p:pic>
        <p:nvPicPr>
          <p:cNvPr id="24" name="null.png" descr="descr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63413" y="3064348"/>
            <a:ext cx="1328803" cy="533843"/>
          </a:xfrm>
          <a:prstGeom prst="rect">
            <a:avLst/>
          </a:prstGeom>
        </p:spPr>
      </p:pic>
      <p:pic>
        <p:nvPicPr>
          <p:cNvPr id="25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74128" y="1860154"/>
            <a:ext cx="867128" cy="867128"/>
          </a:xfrm>
          <a:prstGeom prst="rect">
            <a:avLst/>
          </a:prstGeom>
        </p:spPr>
      </p:pic>
      <p:pic>
        <p:nvPicPr>
          <p:cNvPr id="26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60271" y="2815247"/>
            <a:ext cx="94842" cy="94842"/>
          </a:xfrm>
          <a:prstGeom prst="rect">
            <a:avLst/>
          </a:prstGeom>
        </p:spPr>
      </p:pic>
      <p:pic>
        <p:nvPicPr>
          <p:cNvPr id="27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6914094" y="3049932"/>
            <a:ext cx="387213" cy="23601"/>
          </a:xfrm>
          <a:prstGeom prst="rect">
            <a:avLst/>
          </a:prstGeom>
        </p:spPr>
      </p:pic>
      <p:pic>
        <p:nvPicPr>
          <p:cNvPr id="28" name="null.png" descr="descr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18841" y="3225699"/>
            <a:ext cx="177702" cy="177702"/>
          </a:xfrm>
          <a:prstGeom prst="rect">
            <a:avLst/>
          </a:prstGeom>
        </p:spPr>
      </p:pic>
      <p:pic>
        <p:nvPicPr>
          <p:cNvPr id="29" name="null.png" descr="descr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31483" y="3491390"/>
            <a:ext cx="1328803" cy="299313"/>
          </a:xfrm>
          <a:prstGeom prst="rect">
            <a:avLst/>
          </a:prstGeom>
        </p:spPr>
      </p:pic>
      <p:pic>
        <p:nvPicPr>
          <p:cNvPr id="30" name="null.png" descr="descr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44449" y="1801772"/>
            <a:ext cx="983715" cy="983715"/>
          </a:xfrm>
          <a:prstGeom prst="rect">
            <a:avLst/>
          </a:prstGeom>
        </p:spPr>
      </p:pic>
      <p:pic>
        <p:nvPicPr>
          <p:cNvPr id="31" name="null.png" descr="descr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05137" y="1362105"/>
            <a:ext cx="983715" cy="983715"/>
          </a:xfrm>
          <a:prstGeom prst="rect">
            <a:avLst/>
          </a:prstGeom>
        </p:spPr>
      </p:pic>
      <p:pic>
        <p:nvPicPr>
          <p:cNvPr id="32" name="null.png" descr="descr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55132" y="1362105"/>
            <a:ext cx="983715" cy="983715"/>
          </a:xfrm>
          <a:prstGeom prst="rect">
            <a:avLst/>
          </a:prstGeom>
        </p:spPr>
      </p:pic>
      <p:pic>
        <p:nvPicPr>
          <p:cNvPr id="33" name="null.png" descr="descr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615833" y="1801772"/>
            <a:ext cx="983715" cy="983715"/>
          </a:xfrm>
          <a:prstGeom prst="rect">
            <a:avLst/>
          </a:prstGeom>
        </p:spPr>
      </p:pic>
      <p:pic>
        <p:nvPicPr>
          <p:cNvPr id="34" name="null.png" descr="descr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29658" y="1661998"/>
            <a:ext cx="396312" cy="396312"/>
          </a:xfrm>
          <a:prstGeom prst="rect">
            <a:avLst/>
          </a:prstGeom>
        </p:spPr>
      </p:pic>
      <p:pic>
        <p:nvPicPr>
          <p:cNvPr id="35" name="null.png" descr="descr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97729" y="2082719"/>
            <a:ext cx="396312" cy="396312"/>
          </a:xfrm>
          <a:prstGeom prst="rect">
            <a:avLst/>
          </a:prstGeom>
        </p:spPr>
      </p:pic>
      <p:pic>
        <p:nvPicPr>
          <p:cNvPr id="36" name="null.png" descr="descr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8154" y="2082718"/>
            <a:ext cx="396312" cy="396312"/>
          </a:xfrm>
          <a:prstGeom prst="rect">
            <a:avLst/>
          </a:prstGeom>
        </p:spPr>
      </p:pic>
      <p:pic>
        <p:nvPicPr>
          <p:cNvPr id="37" name="null.png" descr="descr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510650" y="1666626"/>
            <a:ext cx="396312" cy="396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2017/10/26/ba334ea1-b629-429f-8d3e-5e2813357a46@0e_0o_1l_2114h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20289" y="-3317816"/>
            <a:ext cx="6911346" cy="1007084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79" y="227174"/>
            <a:ext cx="8720043" cy="4662120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7625" y="357711"/>
            <a:ext cx="765946" cy="709763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130129">
            <a:off x="8073249" y="3738130"/>
            <a:ext cx="1220627" cy="695378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039" y="1666623"/>
            <a:ext cx="403651" cy="591387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664" y="480635"/>
            <a:ext cx="2005323" cy="472540"/>
          </a:xfrm>
          <a:prstGeom prst="rect">
            <a:avLst/>
          </a:prstGeom>
        </p:spPr>
      </p:pic>
      <p:pic>
        <p:nvPicPr>
          <p:cNvPr id="9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5664" y="967437"/>
            <a:ext cx="2599679" cy="318401"/>
          </a:xfrm>
          <a:prstGeom prst="rect">
            <a:avLst/>
          </a:prstGeom>
        </p:spPr>
      </p:pic>
      <p:pic>
        <p:nvPicPr>
          <p:cNvPr id="1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96848" y="1513355"/>
            <a:ext cx="1163227" cy="1163227"/>
          </a:xfrm>
          <a:prstGeom prst="rect">
            <a:avLst/>
          </a:prstGeom>
        </p:spPr>
      </p:pic>
      <p:pic>
        <p:nvPicPr>
          <p:cNvPr id="11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44808" y="1513355"/>
            <a:ext cx="1163227" cy="1163227"/>
          </a:xfrm>
          <a:prstGeom prst="rect">
            <a:avLst/>
          </a:prstGeom>
        </p:spPr>
      </p:pic>
      <p:pic>
        <p:nvPicPr>
          <p:cNvPr id="12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4361" y="1513355"/>
            <a:ext cx="1163227" cy="1163227"/>
          </a:xfrm>
          <a:prstGeom prst="rect">
            <a:avLst/>
          </a:prstGeom>
        </p:spPr>
      </p:pic>
      <p:pic>
        <p:nvPicPr>
          <p:cNvPr id="13" name="null.png" descr="descr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4004" y="2711240"/>
            <a:ext cx="1795841" cy="2067726"/>
          </a:xfrm>
          <a:prstGeom prst="rect">
            <a:avLst/>
          </a:prstGeom>
        </p:spPr>
      </p:pic>
      <p:pic>
        <p:nvPicPr>
          <p:cNvPr id="14" name="null.png" descr="descr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13540" y="2711240"/>
            <a:ext cx="1716919" cy="1400855"/>
          </a:xfrm>
          <a:prstGeom prst="rect">
            <a:avLst/>
          </a:prstGeom>
        </p:spPr>
      </p:pic>
      <p:pic>
        <p:nvPicPr>
          <p:cNvPr id="15" name="null.png" descr="descr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86334" y="2711240"/>
            <a:ext cx="1465345" cy="1391017"/>
          </a:xfrm>
          <a:prstGeom prst="rect">
            <a:avLst/>
          </a:prstGeom>
        </p:spPr>
      </p:pic>
      <p:pic>
        <p:nvPicPr>
          <p:cNvPr id="16" name="null.png" descr="descr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7139" y="1720312"/>
            <a:ext cx="1057672" cy="749312"/>
          </a:xfrm>
          <a:prstGeom prst="rect">
            <a:avLst/>
          </a:prstGeom>
        </p:spPr>
      </p:pic>
      <p:pic>
        <p:nvPicPr>
          <p:cNvPr id="17" name="null.png" descr="descr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01883" y="1828197"/>
            <a:ext cx="1553155" cy="533542"/>
          </a:xfrm>
          <a:prstGeom prst="rect">
            <a:avLst/>
          </a:prstGeom>
        </p:spPr>
      </p:pic>
      <p:pic>
        <p:nvPicPr>
          <p:cNvPr id="18" name="null.png" descr="descr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29978" y="1828197"/>
            <a:ext cx="1178057" cy="5352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2017/10/26/ba334ea1-b629-429f-8d3e-5e2813357a46@0e_0o_1l_2114h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20289" y="-3317816"/>
            <a:ext cx="6911346" cy="1007084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79" y="227174"/>
            <a:ext cx="8720043" cy="4662120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7625" y="357711"/>
            <a:ext cx="765946" cy="709763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130129">
            <a:off x="8073249" y="3738130"/>
            <a:ext cx="1220627" cy="695378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039" y="1666623"/>
            <a:ext cx="403651" cy="591387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731" y="480635"/>
            <a:ext cx="5918099" cy="472540"/>
          </a:xfrm>
          <a:prstGeom prst="rect">
            <a:avLst/>
          </a:prstGeom>
        </p:spPr>
      </p:pic>
      <p:pic>
        <p:nvPicPr>
          <p:cNvPr id="9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5711" y="967437"/>
            <a:ext cx="4040918" cy="318401"/>
          </a:xfrm>
          <a:prstGeom prst="rect">
            <a:avLst/>
          </a:prstGeom>
        </p:spPr>
      </p:pic>
      <p:pic>
        <p:nvPicPr>
          <p:cNvPr id="1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6456" y="1667740"/>
            <a:ext cx="1808021" cy="1808021"/>
          </a:xfrm>
          <a:prstGeom prst="rect">
            <a:avLst/>
          </a:prstGeom>
        </p:spPr>
      </p:pic>
      <p:pic>
        <p:nvPicPr>
          <p:cNvPr id="11" name="null.png" descr="descr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5671" y="2580811"/>
            <a:ext cx="2242615" cy="688088"/>
          </a:xfrm>
          <a:prstGeom prst="rect">
            <a:avLst/>
          </a:prstGeom>
        </p:spPr>
      </p:pic>
      <p:pic>
        <p:nvPicPr>
          <p:cNvPr id="12" name="null.png" descr="descr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8014" y="2062803"/>
            <a:ext cx="1601573" cy="367090"/>
          </a:xfrm>
          <a:prstGeom prst="rect">
            <a:avLst/>
          </a:prstGeom>
        </p:spPr>
      </p:pic>
      <p:pic>
        <p:nvPicPr>
          <p:cNvPr id="13" name="null.png" descr="descr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84904" y="1842749"/>
            <a:ext cx="1458001" cy="1458001"/>
          </a:xfrm>
          <a:prstGeom prst="rect">
            <a:avLst/>
          </a:prstGeom>
        </p:spPr>
      </p:pic>
      <p:pic>
        <p:nvPicPr>
          <p:cNvPr id="14" name="null.png" descr="descr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15305" y="2473252"/>
            <a:ext cx="1243016" cy="199473"/>
          </a:xfrm>
          <a:prstGeom prst="rect">
            <a:avLst/>
          </a:prstGeom>
        </p:spPr>
      </p:pic>
      <p:pic>
        <p:nvPicPr>
          <p:cNvPr id="15" name="null.png" descr="descr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74507" y="2175988"/>
            <a:ext cx="1874828" cy="315302"/>
          </a:xfrm>
          <a:prstGeom prst="rect">
            <a:avLst/>
          </a:prstGeom>
        </p:spPr>
      </p:pic>
      <p:pic>
        <p:nvPicPr>
          <p:cNvPr id="16" name="null.png" descr="descr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75248" y="1770618"/>
            <a:ext cx="2070022" cy="2070022"/>
          </a:xfrm>
          <a:prstGeom prst="rect">
            <a:avLst/>
          </a:prstGeom>
        </p:spPr>
      </p:pic>
      <p:pic>
        <p:nvPicPr>
          <p:cNvPr id="17" name="null.png" descr="descr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81162" y="2579048"/>
            <a:ext cx="1511301" cy="674640"/>
          </a:xfrm>
          <a:prstGeom prst="rect">
            <a:avLst/>
          </a:prstGeom>
        </p:spPr>
      </p:pic>
      <p:pic>
        <p:nvPicPr>
          <p:cNvPr id="18" name="null.png" descr="descr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91713" y="2243619"/>
            <a:ext cx="2099034" cy="420972"/>
          </a:xfrm>
          <a:prstGeom prst="rect">
            <a:avLst/>
          </a:prstGeom>
        </p:spPr>
      </p:pic>
      <p:pic>
        <p:nvPicPr>
          <p:cNvPr id="19" name="null.png" descr="descr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60747" y="2815980"/>
            <a:ext cx="1984524" cy="8928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2017/10/26/ba334ea1-b629-429f-8d3e-5e2813357a46@0e_0o_1l_2114h.png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20289" y="-3317816"/>
            <a:ext cx="6911346" cy="10070847"/>
          </a:xfrm>
          <a:prstGeom prst="rect">
            <a:avLst/>
          </a:prstGeom>
        </p:spPr>
      </p:pic>
      <p:pic>
        <p:nvPicPr>
          <p:cNvPr id="4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979" y="227174"/>
            <a:ext cx="8720043" cy="4662120"/>
          </a:xfrm>
          <a:prstGeom prst="rect">
            <a:avLst/>
          </a:prstGeom>
        </p:spPr>
      </p:pic>
      <p:pic>
        <p:nvPicPr>
          <p:cNvPr id="5" name="null.png" descr="desc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4489" y="77749"/>
            <a:ext cx="7116109" cy="5285053"/>
          </a:xfrm>
          <a:prstGeom prst="rect">
            <a:avLst/>
          </a:prstGeom>
        </p:spPr>
      </p:pic>
      <p:pic>
        <p:nvPicPr>
          <p:cNvPr id="6" name="null.png" descr="desc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17625" y="357711"/>
            <a:ext cx="765946" cy="709763"/>
          </a:xfrm>
          <a:prstGeom prst="rect">
            <a:avLst/>
          </a:prstGeom>
        </p:spPr>
      </p:pic>
      <p:pic>
        <p:nvPicPr>
          <p:cNvPr id="7" name="null.png" descr="descr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55383" y="2410833"/>
            <a:ext cx="1133770" cy="1050607"/>
          </a:xfrm>
          <a:prstGeom prst="rect">
            <a:avLst/>
          </a:prstGeom>
        </p:spPr>
      </p:pic>
      <p:pic>
        <p:nvPicPr>
          <p:cNvPr id="8" name="null.png" descr="descr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0130129">
            <a:off x="-48843" y="850586"/>
            <a:ext cx="1528751" cy="870913"/>
          </a:xfrm>
          <a:prstGeom prst="rect">
            <a:avLst/>
          </a:prstGeom>
        </p:spPr>
      </p:pic>
      <p:pic>
        <p:nvPicPr>
          <p:cNvPr id="9" name="null.png" descr="descr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9039" y="3797093"/>
            <a:ext cx="403651" cy="591387"/>
          </a:xfrm>
          <a:prstGeom prst="rect">
            <a:avLst/>
          </a:prstGeom>
        </p:spPr>
      </p:pic>
      <p:pic>
        <p:nvPicPr>
          <p:cNvPr id="10" name="null.png" descr="descr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17547" y="1557007"/>
            <a:ext cx="4708919" cy="26064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全屏显示(16:9)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Microsoft YaHei UI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3</cp:revision>
  <dcterms:modified xsi:type="dcterms:W3CDTF">2017-12-24T13:39:16Z</dcterms:modified>
</cp:coreProperties>
</file>