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Renzo Cento" initials="FRC" lastIdx="1" clrIdx="0">
    <p:extLst>
      <p:ext uri="{19B8F6BF-5375-455C-9EA6-DF929625EA0E}">
        <p15:presenceInfo xmlns:p15="http://schemas.microsoft.com/office/powerpoint/2012/main" userId="S-1-5-21-871157960-2349322905-732461606-11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F15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5" d="100"/>
          <a:sy n="25" d="100"/>
        </p:scale>
        <p:origin x="870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3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5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0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7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9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7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3365-1F2F-473C-8C56-F70E7715BDEB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C9E1-BE0E-4A9E-99BB-155BF3F14C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9DCB7D7-3FF1-4856-8862-0AA1F4F91742}"/>
              </a:ext>
            </a:extLst>
          </p:cNvPr>
          <p:cNvSpPr/>
          <p:nvPr/>
        </p:nvSpPr>
        <p:spPr>
          <a:xfrm>
            <a:off x="0" y="0"/>
            <a:ext cx="32399288" cy="4572000"/>
          </a:xfrm>
          <a:prstGeom prst="rect">
            <a:avLst/>
          </a:prstGeom>
          <a:solidFill>
            <a:srgbClr val="B10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2024F9A0-BAB0-4C44-9C9E-8E774C876D9B}"/>
              </a:ext>
            </a:extLst>
          </p:cNvPr>
          <p:cNvSpPr/>
          <p:nvPr/>
        </p:nvSpPr>
        <p:spPr>
          <a:xfrm>
            <a:off x="0" y="4572000"/>
            <a:ext cx="32399288" cy="1463040"/>
          </a:xfrm>
          <a:prstGeom prst="rect">
            <a:avLst/>
          </a:prstGeom>
          <a:solidFill>
            <a:srgbClr val="CC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FA00FA2A-FC08-43BA-B3E2-DB36E6DB3BF6}"/>
              </a:ext>
            </a:extLst>
          </p:cNvPr>
          <p:cNvSpPr txBox="1"/>
          <p:nvPr/>
        </p:nvSpPr>
        <p:spPr>
          <a:xfrm>
            <a:off x="1319142" y="8572735"/>
            <a:ext cx="13370885" cy="6184642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dirty="0"/>
              <a:t>O </a:t>
            </a:r>
            <a:r>
              <a:rPr lang="pt-BR" sz="6600" dirty="0" err="1"/>
              <a:t>EasySell</a:t>
            </a:r>
            <a:r>
              <a:rPr lang="pt-BR" sz="6600" dirty="0"/>
              <a:t> é o sistema que permite aos vendedores, e gerentes de equipes, administrar </a:t>
            </a:r>
            <a:r>
              <a:rPr lang="pt-BR" sz="6600" dirty="0" smtClean="0"/>
              <a:t>de forma eficiente </a:t>
            </a:r>
            <a:r>
              <a:rPr lang="pt-BR" sz="6600" dirty="0"/>
              <a:t>as vendas e a gerir os </a:t>
            </a:r>
            <a:r>
              <a:rPr lang="pt-BR" sz="6600" dirty="0" smtClean="0"/>
              <a:t>produtos disponíveis.</a:t>
            </a:r>
            <a:endParaRPr lang="en-US" sz="65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BA1904DB-C48C-47B2-8776-127F9BED15EF}"/>
              </a:ext>
            </a:extLst>
          </p:cNvPr>
          <p:cNvSpPr txBox="1"/>
          <p:nvPr/>
        </p:nvSpPr>
        <p:spPr>
          <a:xfrm>
            <a:off x="16792708" y="8504798"/>
            <a:ext cx="13370885" cy="6176306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</a:t>
            </a:r>
            <a:r>
              <a:rPr lang="en-US" sz="6589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</a:p>
          <a:p>
            <a:pPr algn="just"/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trás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versatilidade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de UX-UI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interfaces,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trazendo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sensação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facilidade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F42D482-2343-4BE1-9A5D-A1BA72B8C561}"/>
              </a:ext>
            </a:extLst>
          </p:cNvPr>
          <p:cNvSpPr txBox="1"/>
          <p:nvPr/>
        </p:nvSpPr>
        <p:spPr>
          <a:xfrm>
            <a:off x="1319142" y="22240859"/>
            <a:ext cx="13370885" cy="7190302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en-US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necessidade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estátisticas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ágil</a:t>
            </a:r>
            <a:r>
              <a:rPr lang="en-US" sz="65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Scrum.</a:t>
            </a:r>
          </a:p>
          <a:p>
            <a:pPr algn="just"/>
            <a:endParaRPr lang="en-US" sz="65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C6698BC-E15C-41D4-96A0-D2E8D9C58D81}"/>
              </a:ext>
            </a:extLst>
          </p:cNvPr>
          <p:cNvSpPr txBox="1"/>
          <p:nvPr/>
        </p:nvSpPr>
        <p:spPr>
          <a:xfrm>
            <a:off x="1319142" y="29152209"/>
            <a:ext cx="13370885" cy="820429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US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Vendedores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autonômos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gerentes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sentem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dificuldade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tanta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6589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istema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simples e digital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facilite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organização</a:t>
            </a:r>
            <a:r>
              <a:rPr lang="en-US" sz="6589" dirty="0" smtClean="0">
                <a:latin typeface="Arial" panose="020B0604020202020204" pitchFamily="34" charset="0"/>
                <a:cs typeface="Arial" panose="020B0604020202020204" pitchFamily="34" charset="0"/>
              </a:rPr>
              <a:t> dos dados.</a:t>
            </a:r>
            <a:endParaRPr lang="en-US" sz="65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5B499639-C1B8-4B52-97DC-E9AFE45CE409}"/>
              </a:ext>
            </a:extLst>
          </p:cNvPr>
          <p:cNvSpPr txBox="1"/>
          <p:nvPr/>
        </p:nvSpPr>
        <p:spPr>
          <a:xfrm>
            <a:off x="564335" y="1187562"/>
            <a:ext cx="30839300" cy="221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776" b="1" dirty="0" err="1" smtClean="0">
                <a:solidFill>
                  <a:schemeClr val="bg1"/>
                </a:solidFill>
                <a:latin typeface="Heveltica Bold"/>
              </a:rPr>
              <a:t>EasySell</a:t>
            </a:r>
            <a:endParaRPr lang="pt-BR" sz="13776" b="1" dirty="0">
              <a:solidFill>
                <a:schemeClr val="bg1"/>
              </a:solidFill>
              <a:latin typeface="Heveltica Bold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3EEF645F-EDD5-4B47-8B92-F4A316D25AB6}"/>
              </a:ext>
            </a:extLst>
          </p:cNvPr>
          <p:cNvSpPr/>
          <p:nvPr/>
        </p:nvSpPr>
        <p:spPr>
          <a:xfrm>
            <a:off x="0" y="39386295"/>
            <a:ext cx="32399288" cy="3814343"/>
          </a:xfrm>
          <a:prstGeom prst="rect">
            <a:avLst/>
          </a:prstGeom>
          <a:solidFill>
            <a:srgbClr val="B10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F5B78F66-DE9B-4FDD-8076-7EFA2577F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0" t="74360" r="24958" b="13880"/>
          <a:stretch/>
        </p:blipFill>
        <p:spPr>
          <a:xfrm>
            <a:off x="10356351" y="39911240"/>
            <a:ext cx="11255268" cy="27644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615DBC40-A1D0-4CD8-8D7F-FC5E442BA007}"/>
              </a:ext>
            </a:extLst>
          </p:cNvPr>
          <p:cNvSpPr txBox="1"/>
          <p:nvPr/>
        </p:nvSpPr>
        <p:spPr>
          <a:xfrm>
            <a:off x="24337057" y="40258750"/>
            <a:ext cx="1340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GOVERNO DO ESTADO</a:t>
            </a:r>
          </a:p>
          <a:p>
            <a:r>
              <a:rPr lang="pt-BR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SÃO PAULO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="" xmlns:a16="http://schemas.microsoft.com/office/drawing/2014/main" id="{EFE6A881-641C-44B5-B607-BCB8861FF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76868"/>
              </p:ext>
            </p:extLst>
          </p:nvPr>
        </p:nvGraphicFramePr>
        <p:xfrm>
          <a:off x="373675" y="4496525"/>
          <a:ext cx="31469058" cy="1528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90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28573">
                <a:tc>
                  <a:txBody>
                    <a:bodyPr/>
                    <a:lstStyle/>
                    <a:p>
                      <a:pPr algn="ctr"/>
                      <a:r>
                        <a:rPr lang="pt-BR" sz="8500" dirty="0" smtClean="0">
                          <a:latin typeface="Heveltica Bold"/>
                        </a:rPr>
                        <a:t>Feitosa</a:t>
                      </a:r>
                      <a:r>
                        <a:rPr lang="pt-BR" sz="8500" baseline="0" dirty="0" smtClean="0">
                          <a:latin typeface="Heveltica Bold"/>
                        </a:rPr>
                        <a:t> J</a:t>
                      </a:r>
                      <a:r>
                        <a:rPr lang="pt-BR" sz="8500" dirty="0" smtClean="0">
                          <a:latin typeface="Heveltica Bold"/>
                        </a:rPr>
                        <a:t>r., Fábio</a:t>
                      </a:r>
                      <a:endParaRPr lang="pt-BR" sz="8500" dirty="0">
                        <a:latin typeface="Heveltica Bold"/>
                      </a:endParaRPr>
                    </a:p>
                  </a:txBody>
                  <a:tcPr marL="91272" marR="91272" marT="45637" marB="4563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E7B5BA4F-C2AC-4E53-8B22-73F74383B184}"/>
              </a:ext>
            </a:extLst>
          </p:cNvPr>
          <p:cNvSpPr txBox="1"/>
          <p:nvPr/>
        </p:nvSpPr>
        <p:spPr>
          <a:xfrm>
            <a:off x="16792708" y="15265907"/>
            <a:ext cx="13370885" cy="6184642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dirty="0" err="1"/>
              <a:t>Duckett</a:t>
            </a:r>
            <a:r>
              <a:rPr lang="pt-BR" sz="6600" dirty="0"/>
              <a:t>, J. (2015). </a:t>
            </a:r>
            <a:r>
              <a:rPr lang="pt-BR" sz="6600" i="1" dirty="0"/>
              <a:t>HTML e CSS - Projete e Construa Websites.</a:t>
            </a:r>
            <a:r>
              <a:rPr lang="pt-BR" sz="6600" dirty="0"/>
              <a:t> Alta </a:t>
            </a:r>
            <a:r>
              <a:rPr lang="pt-BR" sz="6600" dirty="0" smtClean="0"/>
              <a:t>Books; </a:t>
            </a:r>
            <a:r>
              <a:rPr lang="pt-BR" sz="6600" dirty="0" err="1" smtClean="0"/>
              <a:t>Welling</a:t>
            </a:r>
            <a:r>
              <a:rPr lang="pt-BR" sz="6600" dirty="0"/>
              <a:t>, L., &amp; Thomson, L. (2005). </a:t>
            </a:r>
            <a:r>
              <a:rPr lang="pt-BR" sz="6600" i="1" dirty="0"/>
              <a:t>PHP e MySQL - </a:t>
            </a:r>
            <a:r>
              <a:rPr lang="pt-BR" sz="6600" i="1" dirty="0" smtClean="0"/>
              <a:t>Desenvolvimento </a:t>
            </a:r>
            <a:r>
              <a:rPr lang="pt-BR" sz="6600" i="1" dirty="0"/>
              <a:t>Web.</a:t>
            </a:r>
            <a:r>
              <a:rPr lang="pt-BR" sz="6600" dirty="0"/>
              <a:t> Campus.</a:t>
            </a:r>
            <a:endParaRPr lang="en-US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EA5FA76C-EC04-4927-AA0A-7B79ADEEA215}"/>
              </a:ext>
            </a:extLst>
          </p:cNvPr>
          <p:cNvSpPr txBox="1"/>
          <p:nvPr/>
        </p:nvSpPr>
        <p:spPr>
          <a:xfrm>
            <a:off x="16792708" y="22102674"/>
            <a:ext cx="13370885" cy="2120324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sz="6589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(es)</a:t>
            </a:r>
          </a:p>
          <a:p>
            <a:pPr algn="just"/>
            <a:r>
              <a:rPr lang="en-US" sz="6589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Leme</a:t>
            </a:r>
            <a:r>
              <a:rPr lang="en-US" sz="658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Maria</a:t>
            </a:r>
            <a:endParaRPr lang="en-US" sz="658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8EAAFF5A-0AEF-4ED8-8BED-67CD108A3BB3}"/>
              </a:ext>
            </a:extLst>
          </p:cNvPr>
          <p:cNvSpPr txBox="1"/>
          <p:nvPr/>
        </p:nvSpPr>
        <p:spPr>
          <a:xfrm>
            <a:off x="1319142" y="15587119"/>
            <a:ext cx="13370885" cy="8214300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just"/>
            <a:r>
              <a:rPr lang="en-US" sz="6589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n-US" sz="6589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dirty="0" smtClean="0"/>
              <a:t>Tem </a:t>
            </a:r>
            <a:r>
              <a:rPr lang="pt-BR" sz="6600" dirty="0"/>
              <a:t>como principal objetivo </a:t>
            </a:r>
            <a:r>
              <a:rPr lang="pt-BR" sz="6600" dirty="0" smtClean="0"/>
              <a:t>reunir </a:t>
            </a:r>
            <a:r>
              <a:rPr lang="pt-BR" sz="6600" dirty="0"/>
              <a:t>as principais informações pertinentes </a:t>
            </a:r>
            <a:r>
              <a:rPr lang="pt-BR" sz="6600" dirty="0" smtClean="0"/>
              <a:t>à venda </a:t>
            </a:r>
            <a:r>
              <a:rPr lang="pt-BR" sz="6600" dirty="0"/>
              <a:t>como </a:t>
            </a:r>
            <a:r>
              <a:rPr lang="pt-BR" sz="6600" dirty="0" smtClean="0"/>
              <a:t>vendedor, </a:t>
            </a:r>
            <a:r>
              <a:rPr lang="pt-BR" sz="6600" dirty="0"/>
              <a:t>valores e descontos. </a:t>
            </a:r>
            <a:r>
              <a:rPr lang="pt-BR" sz="6600" dirty="0" smtClean="0"/>
              <a:t>Tornando simples a gestão dos processos.</a:t>
            </a:r>
            <a:endParaRPr lang="pt-BR" sz="6600" dirty="0"/>
          </a:p>
          <a:p>
            <a:r>
              <a:rPr lang="pt-BR" sz="6600" dirty="0"/>
              <a:t/>
            </a:r>
            <a:br>
              <a:rPr lang="pt-BR" sz="6600" dirty="0"/>
            </a:br>
            <a:endParaRPr lang="en-US" sz="65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08" y="26252787"/>
            <a:ext cx="13370885" cy="7925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8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193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Heveltica Bold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Fabrizio Renzo Cento</dc:creator>
  <cp:lastModifiedBy>Fábio Junior</cp:lastModifiedBy>
  <cp:revision>17</cp:revision>
  <dcterms:created xsi:type="dcterms:W3CDTF">2018-09-06T12:38:27Z</dcterms:created>
  <dcterms:modified xsi:type="dcterms:W3CDTF">2018-11-22T22:24:34Z</dcterms:modified>
</cp:coreProperties>
</file>