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4" r:id="rId13"/>
    <p:sldId id="275" r:id="rId14"/>
    <p:sldId id="271" r:id="rId15"/>
    <p:sldId id="273" r:id="rId16"/>
    <p:sldId id="276" r:id="rId17"/>
    <p:sldId id="277" r:id="rId18"/>
  </p:sldIdLst>
  <p:sldSz cx="9144000" cy="5143500" type="screen16x9"/>
  <p:notesSz cx="6858000" cy="9144000"/>
  <p:embeddedFontLst>
    <p:embeddedFont>
      <p:font typeface="Lora" panose="020B0604020202020204" charset="0"/>
      <p:regular r:id="rId20"/>
      <p:bold r:id="rId21"/>
      <p:italic r:id="rId22"/>
      <p:boldItalic r:id="rId23"/>
    </p:embeddedFont>
    <p:embeddedFont>
      <p:font typeface="Old Standard TT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7858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43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9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9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0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5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98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49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08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0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6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34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latin typeface="Lora"/>
                <a:ea typeface="Lora"/>
                <a:cs typeface="Lora"/>
                <a:sym typeface="Lora"/>
              </a:rPr>
              <a:t>EasySell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Sistema Gerenciador de Vendas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02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Lora"/>
                <a:ea typeface="Lora"/>
                <a:cs typeface="Lora"/>
                <a:sym typeface="Lora"/>
              </a:rPr>
              <a:t>Diagrama Entidade-Relacionamento</a:t>
            </a:r>
            <a:endParaRPr sz="5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"/>
            <a:ext cx="9144000" cy="5129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Eloquent</a:t>
            </a:r>
            <a:r>
              <a:rPr lang="pt-BR" dirty="0" smtClean="0"/>
              <a:t> 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11700" y="2002869"/>
            <a:ext cx="3999900" cy="1734811"/>
          </a:xfrm>
        </p:spPr>
        <p:txBody>
          <a:bodyPr/>
          <a:lstStyle/>
          <a:p>
            <a:r>
              <a:rPr lang="pt-BR" sz="2000" dirty="0" smtClean="0"/>
              <a:t>Query em SQL:</a:t>
            </a:r>
          </a:p>
          <a:p>
            <a:pPr marL="139700" indent="0">
              <a:buNone/>
            </a:pPr>
            <a:r>
              <a:rPr lang="pt-BR" sz="2000" dirty="0" smtClean="0"/>
              <a:t>“SELECT * FROM produtos WHERE </a:t>
            </a:r>
            <a:r>
              <a:rPr lang="pt-BR" sz="2000" dirty="0" err="1" smtClean="0"/>
              <a:t>preco</a:t>
            </a:r>
            <a:r>
              <a:rPr lang="pt-BR" sz="2000" dirty="0" smtClean="0"/>
              <a:t> &gt; ‘$valor’”;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>
          <a:xfrm>
            <a:off x="4832400" y="2002869"/>
            <a:ext cx="3999900" cy="1734811"/>
          </a:xfrm>
        </p:spPr>
        <p:txBody>
          <a:bodyPr/>
          <a:lstStyle/>
          <a:p>
            <a:r>
              <a:rPr lang="pt-BR" sz="2000" dirty="0" smtClean="0"/>
              <a:t>Query com ELOQUENT ORM:</a:t>
            </a:r>
          </a:p>
          <a:p>
            <a:pPr marL="139700" indent="0">
              <a:buNone/>
            </a:pPr>
            <a:r>
              <a:rPr lang="pt-BR" sz="2000" dirty="0" smtClean="0"/>
              <a:t>“PRODUTOS::</a:t>
            </a:r>
            <a:r>
              <a:rPr lang="pt-BR" sz="2000" dirty="0" err="1" smtClean="0"/>
              <a:t>where</a:t>
            </a:r>
            <a:r>
              <a:rPr lang="pt-BR" sz="2000" dirty="0" smtClean="0"/>
              <a:t>(‘valor’,’&gt;’,$valor)-&gt;</a:t>
            </a:r>
            <a:r>
              <a:rPr lang="pt-BR" sz="2000" dirty="0" err="1" smtClean="0"/>
              <a:t>toArray</a:t>
            </a:r>
            <a:r>
              <a:rPr lang="pt-BR" sz="2000" dirty="0" smtClean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37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Wireframes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62" y="592837"/>
            <a:ext cx="6812876" cy="39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4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6663"/>
            <a:ext cx="3614736" cy="47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52950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Integrantes e suas funções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200725"/>
            <a:ext cx="3837000" cy="4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b="1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b="1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 smtClean="0"/>
              <a:t>Fábio </a:t>
            </a:r>
            <a:r>
              <a:rPr lang="pt-BR" b="1" dirty="0"/>
              <a:t>Feitosa Junior -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Responsável </a:t>
            </a:r>
            <a:r>
              <a:rPr lang="pt-BR" dirty="0" smtClean="0"/>
              <a:t>pelo Planejamento do DB, incluindo </a:t>
            </a:r>
            <a:r>
              <a:rPr lang="pt-BR" dirty="0"/>
              <a:t>o MER, DER  e </a:t>
            </a:r>
            <a:r>
              <a:rPr lang="pt-BR" dirty="0" smtClean="0"/>
              <a:t>Físico</a:t>
            </a:r>
            <a:r>
              <a:rPr lang="pt-BR" dirty="0"/>
              <a:t>;</a:t>
            </a:r>
            <a:endParaRPr lang="pt-BR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Total elaboração e construção de leiautes;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Back-end.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654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dirty="0">
                <a:latin typeface="Lora"/>
                <a:ea typeface="Lora"/>
                <a:cs typeface="Lora"/>
                <a:sym typeface="Lora"/>
              </a:rPr>
              <a:t>Ferramentas</a:t>
            </a:r>
            <a:endParaRPr sz="6000" b="0" dirty="0"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dirty="0">
                <a:latin typeface="Lora"/>
                <a:ea typeface="Lora"/>
                <a:cs typeface="Lora"/>
                <a:sym typeface="Lora"/>
              </a:rPr>
              <a:t>Utilizadas</a:t>
            </a:r>
            <a:endParaRPr sz="6000" b="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77250" y="2571750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Front-</a:t>
            </a:r>
            <a:r>
              <a:rPr lang="pt-BR" b="1" dirty="0" err="1"/>
              <a:t>End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HTML 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CSS 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ECS 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Bootstrap</a:t>
            </a:r>
            <a:r>
              <a:rPr lang="pt-BR" dirty="0"/>
              <a:t> 4 </a:t>
            </a:r>
            <a:endParaRPr dirty="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jQuery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35750" y="2602761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Back-</a:t>
            </a:r>
            <a:r>
              <a:rPr lang="pt-BR" b="1" dirty="0" err="1"/>
              <a:t>End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PHP 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MySQL 5.7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WAMP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Laravel</a:t>
            </a:r>
            <a:endParaRPr lang="pt-BR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Composer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94250" y="2602761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Gráficas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Corel Draw X6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Axure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Balsamiq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4475"/>
            <a:ext cx="85206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Logotipo</a:t>
            </a:r>
            <a:endParaRPr sz="48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50" y="1807275"/>
            <a:ext cx="5430100" cy="22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Cartão de Visita</a:t>
            </a:r>
            <a:endParaRPr sz="36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72" y="2300250"/>
            <a:ext cx="4290479" cy="238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75" y="1058225"/>
            <a:ext cx="4290476" cy="238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O porquê?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/>
              <a:t>Versatilidade para representantes comerciais.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Gestão de Mercadorias.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Gestão de Vendas.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Kanban</a:t>
            </a:r>
            <a:r>
              <a:rPr lang="pt-BR" dirty="0"/>
              <a:t>: a fazer, fazendo e feito</a:t>
            </a:r>
            <a:r>
              <a:rPr lang="pt-BR" dirty="0" smtClean="0"/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SCRUM.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 e Trajetória Metodológica.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00" y="369350"/>
            <a:ext cx="3554600" cy="19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00" y="2873100"/>
            <a:ext cx="3554599" cy="199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000" y="2848525"/>
            <a:ext cx="3554600" cy="20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000" y="369350"/>
            <a:ext cx="3888975" cy="1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338375"/>
            <a:ext cx="4658601" cy="2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475" y="2594350"/>
            <a:ext cx="4542476" cy="23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144</Words>
  <Application>Microsoft Office PowerPoint</Application>
  <PresentationFormat>Apresentação na tela (16:9)</PresentationFormat>
  <Paragraphs>47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Lora</vt:lpstr>
      <vt:lpstr>Arial</vt:lpstr>
      <vt:lpstr>Old Standard TT</vt:lpstr>
      <vt:lpstr>Paperback</vt:lpstr>
      <vt:lpstr>EasySell</vt:lpstr>
      <vt:lpstr>Integrantes e suas funções</vt:lpstr>
      <vt:lpstr>Ferramentas Utilizadas</vt:lpstr>
      <vt:lpstr>Logotipo</vt:lpstr>
      <vt:lpstr>Cartão de Visita</vt:lpstr>
      <vt:lpstr>O porquê?</vt:lpstr>
      <vt:lpstr>Análise de Dados</vt:lpstr>
      <vt:lpstr>Apresentação do PowerPoint</vt:lpstr>
      <vt:lpstr>Apresentação do PowerPoint</vt:lpstr>
      <vt:lpstr>Diagrama Entidade-Relacionamento</vt:lpstr>
      <vt:lpstr>Apresentação do PowerPoint</vt:lpstr>
      <vt:lpstr>Eloquent ORM</vt:lpstr>
      <vt:lpstr>O que é?</vt:lpstr>
      <vt:lpstr>Wireframes</vt:lpstr>
      <vt:lpstr>Apresentação do PowerPoint</vt:lpstr>
      <vt:lpstr>Banner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EasySell</dc:title>
  <cp:lastModifiedBy>Fábio Junior</cp:lastModifiedBy>
  <cp:revision>9</cp:revision>
  <dcterms:modified xsi:type="dcterms:W3CDTF">2018-11-15T03:37:14Z</dcterms:modified>
</cp:coreProperties>
</file>