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Renzo Cento" initials="FRC" lastIdx="1" clrIdx="0">
    <p:extLst>
      <p:ext uri="{19B8F6BF-5375-455C-9EA6-DF929625EA0E}">
        <p15:presenceInfo xmlns:p15="http://schemas.microsoft.com/office/powerpoint/2012/main" userId="S-1-5-21-871157960-2349322905-732461606-11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F15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3" d="100"/>
          <a:sy n="23" d="100"/>
        </p:scale>
        <p:origin x="1080" y="-3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3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5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7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9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7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3365-1F2F-473C-8C56-F70E7715BDE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9DCB7D7-3FF1-4856-8862-0AA1F4F91742}"/>
              </a:ext>
            </a:extLst>
          </p:cNvPr>
          <p:cNvSpPr/>
          <p:nvPr/>
        </p:nvSpPr>
        <p:spPr>
          <a:xfrm>
            <a:off x="0" y="0"/>
            <a:ext cx="32399288" cy="4572000"/>
          </a:xfrm>
          <a:prstGeom prst="rect">
            <a:avLst/>
          </a:prstGeom>
          <a:solidFill>
            <a:srgbClr val="B10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2024F9A0-BAB0-4C44-9C9E-8E774C876D9B}"/>
              </a:ext>
            </a:extLst>
          </p:cNvPr>
          <p:cNvSpPr/>
          <p:nvPr/>
        </p:nvSpPr>
        <p:spPr>
          <a:xfrm>
            <a:off x="0" y="4572000"/>
            <a:ext cx="32399288" cy="1463040"/>
          </a:xfrm>
          <a:prstGeom prst="rect">
            <a:avLst/>
          </a:prstGeom>
          <a:solidFill>
            <a:srgbClr val="CC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FA00FA2A-FC08-43BA-B3E2-DB36E6DB3BF6}"/>
              </a:ext>
            </a:extLst>
          </p:cNvPr>
          <p:cNvSpPr txBox="1"/>
          <p:nvPr/>
        </p:nvSpPr>
        <p:spPr>
          <a:xfrm>
            <a:off x="1319142" y="8572735"/>
            <a:ext cx="13370885" cy="572297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Introdução</a:t>
            </a:r>
            <a:endParaRPr lang="en-US" sz="6589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pt-BR" sz="6000" dirty="0">
                <a:latin typeface="Heveltica Bold"/>
              </a:rPr>
              <a:t>O </a:t>
            </a:r>
            <a:r>
              <a:rPr lang="pt-BR" sz="6000" dirty="0" err="1">
                <a:latin typeface="Heveltica Bold"/>
              </a:rPr>
              <a:t>EasySell</a:t>
            </a:r>
            <a:r>
              <a:rPr lang="pt-BR" sz="6000" dirty="0">
                <a:latin typeface="Heveltica Bold"/>
              </a:rPr>
              <a:t> é o sistema que permite aos vendedores, e gerentes de equipes, administrar </a:t>
            </a:r>
            <a:r>
              <a:rPr lang="pt-BR" sz="6000" dirty="0" smtClean="0">
                <a:latin typeface="Heveltica Bold"/>
              </a:rPr>
              <a:t>de forma eficiente </a:t>
            </a:r>
            <a:r>
              <a:rPr lang="pt-BR" sz="6000" dirty="0">
                <a:latin typeface="Heveltica Bold"/>
              </a:rPr>
              <a:t>as vendas e a gerir os </a:t>
            </a:r>
            <a:r>
              <a:rPr lang="pt-BR" sz="6000" dirty="0" smtClean="0">
                <a:latin typeface="Heveltica Bold"/>
              </a:rPr>
              <a:t>produtos disponíveis.</a:t>
            </a:r>
            <a:endParaRPr lang="en-US" sz="6000" dirty="0">
              <a:latin typeface="Heveltica Bold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A1904DB-C48C-47B2-8776-127F9BED15EF}"/>
              </a:ext>
            </a:extLst>
          </p:cNvPr>
          <p:cNvSpPr txBox="1"/>
          <p:nvPr/>
        </p:nvSpPr>
        <p:spPr>
          <a:xfrm>
            <a:off x="16792708" y="8504798"/>
            <a:ext cx="13370885" cy="572297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Considerações</a:t>
            </a:r>
            <a:r>
              <a:rPr lang="en-US" sz="6589" b="1" dirty="0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589" b="1" dirty="0" err="1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finais</a:t>
            </a:r>
            <a:endParaRPr lang="en-US" sz="6589" b="1" dirty="0" smtClean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Um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sistema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que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trás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versatilidade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para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seus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usuários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com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conceitos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de UX-UI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em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suas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interfaces,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trazendo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uma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sensação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facilidade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em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seu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uso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.</a:t>
            </a:r>
            <a:endParaRPr lang="en-US" sz="6000" dirty="0">
              <a:latin typeface="Heveltica Bold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F42D482-2343-4BE1-9A5D-A1BA72B8C561}"/>
              </a:ext>
            </a:extLst>
          </p:cNvPr>
          <p:cNvSpPr txBox="1"/>
          <p:nvPr/>
        </p:nvSpPr>
        <p:spPr>
          <a:xfrm>
            <a:off x="1319142" y="22240859"/>
            <a:ext cx="13370885" cy="6736972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Metodologia</a:t>
            </a:r>
            <a:endParaRPr lang="en-US" sz="6589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Análise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da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necessidade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,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levantamento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estátisticas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requisitos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. 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A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metodologia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Kanban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alicerçada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com o 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desenvolvimento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ágil</a:t>
            </a:r>
            <a:r>
              <a:rPr lang="en-US" sz="6000" dirty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com base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na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metodologia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Scrum.</a:t>
            </a:r>
          </a:p>
          <a:p>
            <a:pPr algn="just"/>
            <a:endParaRPr lang="en-US" sz="65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AC6698BC-E15C-41D4-96A0-D2E8D9C58D81}"/>
              </a:ext>
            </a:extLst>
          </p:cNvPr>
          <p:cNvSpPr txBox="1"/>
          <p:nvPr/>
        </p:nvSpPr>
        <p:spPr>
          <a:xfrm>
            <a:off x="1319142" y="29152209"/>
            <a:ext cx="13370885" cy="664630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Resultados</a:t>
            </a:r>
            <a:endParaRPr lang="en-US" sz="6589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Vendedores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autonômos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gerentes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de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equipe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sentem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uma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grande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dificuldade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em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gerenciar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tanta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informação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sem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um </a:t>
            </a:r>
            <a:r>
              <a:rPr lang="en-US" sz="6000" dirty="0" err="1">
                <a:latin typeface="Heveltica Bold"/>
                <a:cs typeface="Arial" panose="020B0604020202020204" pitchFamily="34" charset="0"/>
              </a:rPr>
              <a:t>s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istema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simples e digital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que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facilite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todo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o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armazenamento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e a </a:t>
            </a:r>
            <a:r>
              <a:rPr lang="en-US" sz="6000" dirty="0" err="1" smtClean="0">
                <a:latin typeface="Heveltica Bold"/>
                <a:cs typeface="Arial" panose="020B0604020202020204" pitchFamily="34" charset="0"/>
              </a:rPr>
              <a:t>organização</a:t>
            </a:r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 dos dados.</a:t>
            </a:r>
            <a:endParaRPr lang="en-US" sz="6000" dirty="0">
              <a:latin typeface="Heveltica Bold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5B499639-C1B8-4B52-97DC-E9AFE45CE409}"/>
              </a:ext>
            </a:extLst>
          </p:cNvPr>
          <p:cNvSpPr txBox="1"/>
          <p:nvPr/>
        </p:nvSpPr>
        <p:spPr>
          <a:xfrm>
            <a:off x="564335" y="1187562"/>
            <a:ext cx="30839300" cy="221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776" b="1" dirty="0" err="1" smtClean="0">
                <a:solidFill>
                  <a:schemeClr val="bg1"/>
                </a:solidFill>
                <a:latin typeface="Heveltica Bold"/>
              </a:rPr>
              <a:t>EasySell</a:t>
            </a:r>
            <a:endParaRPr lang="pt-BR" sz="13776" b="1" dirty="0">
              <a:solidFill>
                <a:schemeClr val="bg1"/>
              </a:solidFill>
              <a:latin typeface="Heveltica Bold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3EEF645F-EDD5-4B47-8B92-F4A316D25AB6}"/>
              </a:ext>
            </a:extLst>
          </p:cNvPr>
          <p:cNvSpPr/>
          <p:nvPr/>
        </p:nvSpPr>
        <p:spPr>
          <a:xfrm>
            <a:off x="0" y="39386295"/>
            <a:ext cx="32399288" cy="3814343"/>
          </a:xfrm>
          <a:prstGeom prst="rect">
            <a:avLst/>
          </a:prstGeom>
          <a:solidFill>
            <a:srgbClr val="B10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5B78F66-DE9B-4FDD-8076-7EFA2577F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0" t="74360" r="24958" b="13880"/>
          <a:stretch/>
        </p:blipFill>
        <p:spPr>
          <a:xfrm>
            <a:off x="10356351" y="39911240"/>
            <a:ext cx="11255268" cy="2764451"/>
          </a:xfrm>
          <a:prstGeom prst="rect">
            <a:avLst/>
          </a:prstGeom>
        </p:spPr>
      </p:pic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xmlns="" id="{EFE6A881-641C-44B5-B607-BCB8861FF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31589"/>
              </p:ext>
            </p:extLst>
          </p:nvPr>
        </p:nvGraphicFramePr>
        <p:xfrm>
          <a:off x="373675" y="4496525"/>
          <a:ext cx="31469058" cy="152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9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28573">
                <a:tc>
                  <a:txBody>
                    <a:bodyPr/>
                    <a:lstStyle/>
                    <a:p>
                      <a:pPr algn="ctr"/>
                      <a:r>
                        <a:rPr lang="pt-BR" sz="8500" dirty="0" smtClean="0">
                          <a:latin typeface="Heveltica Bold"/>
                        </a:rPr>
                        <a:t>FEITOSA </a:t>
                      </a:r>
                      <a:r>
                        <a:rPr lang="pt-BR" sz="8500" baseline="0" dirty="0" smtClean="0">
                          <a:latin typeface="Heveltica Bold"/>
                        </a:rPr>
                        <a:t>J</a:t>
                      </a:r>
                      <a:r>
                        <a:rPr lang="pt-BR" sz="8500" dirty="0" smtClean="0">
                          <a:latin typeface="Heveltica Bold"/>
                        </a:rPr>
                        <a:t>r</a:t>
                      </a:r>
                      <a:r>
                        <a:rPr lang="pt-BR" sz="8500" dirty="0" smtClean="0">
                          <a:latin typeface="Heveltica Bold"/>
                        </a:rPr>
                        <a:t>., Fábio</a:t>
                      </a:r>
                      <a:endParaRPr lang="pt-BR" sz="8500" dirty="0">
                        <a:latin typeface="Heveltica Bold"/>
                      </a:endParaRPr>
                    </a:p>
                  </a:txBody>
                  <a:tcPr marL="91272" marR="91272" marT="45637" marB="4563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E7B5BA4F-C2AC-4E53-8B22-73F74383B184}"/>
              </a:ext>
            </a:extLst>
          </p:cNvPr>
          <p:cNvSpPr txBox="1"/>
          <p:nvPr/>
        </p:nvSpPr>
        <p:spPr>
          <a:xfrm>
            <a:off x="16792708" y="15265907"/>
            <a:ext cx="13370885" cy="664630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Referências</a:t>
            </a:r>
            <a:endParaRPr lang="pt-BR" sz="6589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pt-BR" sz="6000" b="1" dirty="0" err="1">
                <a:latin typeface="Heveltica Bold"/>
              </a:rPr>
              <a:t>Duckett</a:t>
            </a:r>
            <a:r>
              <a:rPr lang="pt-BR" sz="6000" dirty="0">
                <a:latin typeface="Heveltica Bold"/>
              </a:rPr>
              <a:t>, </a:t>
            </a:r>
            <a:r>
              <a:rPr lang="pt-BR" sz="6000" dirty="0" smtClean="0">
                <a:latin typeface="Heveltica Bold"/>
              </a:rPr>
              <a:t>Jon. HTML </a:t>
            </a:r>
            <a:r>
              <a:rPr lang="pt-BR" sz="6000" dirty="0">
                <a:latin typeface="Heveltica Bold"/>
              </a:rPr>
              <a:t>e CSS - Projete e Construa Websites</a:t>
            </a:r>
            <a:r>
              <a:rPr lang="pt-BR" sz="6000" i="1" dirty="0" smtClean="0">
                <a:latin typeface="Heveltica Bold"/>
              </a:rPr>
              <a:t>. </a:t>
            </a:r>
            <a:r>
              <a:rPr lang="pt-BR" sz="6000" dirty="0" smtClean="0">
                <a:latin typeface="Heveltica Bold"/>
              </a:rPr>
              <a:t>Rio de Janeiro, </a:t>
            </a:r>
            <a:r>
              <a:rPr lang="pt-BR" sz="6000" i="1" dirty="0" smtClean="0">
                <a:latin typeface="Heveltica Bold"/>
              </a:rPr>
              <a:t> </a:t>
            </a:r>
            <a:r>
              <a:rPr lang="pt-BR" sz="6000" dirty="0" smtClean="0">
                <a:latin typeface="Heveltica Bold"/>
              </a:rPr>
              <a:t>Editora</a:t>
            </a:r>
            <a:r>
              <a:rPr lang="pt-BR" sz="6000" dirty="0" smtClean="0">
                <a:latin typeface="Heveltica Bold"/>
              </a:rPr>
              <a:t> </a:t>
            </a:r>
            <a:r>
              <a:rPr lang="pt-BR" sz="6000" dirty="0">
                <a:latin typeface="Heveltica Bold"/>
              </a:rPr>
              <a:t>Alta </a:t>
            </a:r>
            <a:r>
              <a:rPr lang="pt-BR" sz="6000" dirty="0" smtClean="0">
                <a:latin typeface="Heveltica Bold"/>
              </a:rPr>
              <a:t>Books, 2015.</a:t>
            </a:r>
          </a:p>
          <a:p>
            <a:pPr algn="just"/>
            <a:r>
              <a:rPr lang="pt-BR" sz="6000" b="1" dirty="0" err="1" smtClean="0">
                <a:latin typeface="Heveltica Bold"/>
              </a:rPr>
              <a:t>Welling</a:t>
            </a:r>
            <a:r>
              <a:rPr lang="pt-BR" sz="6000" dirty="0">
                <a:latin typeface="Heveltica Bold"/>
              </a:rPr>
              <a:t>,</a:t>
            </a:r>
            <a:r>
              <a:rPr lang="pt-BR" sz="6000" dirty="0" smtClean="0">
                <a:latin typeface="Heveltica Bold"/>
              </a:rPr>
              <a:t> </a:t>
            </a:r>
            <a:r>
              <a:rPr lang="pt-BR" sz="6000" b="1" dirty="0" smtClean="0">
                <a:latin typeface="Heveltica Bold"/>
              </a:rPr>
              <a:t>Thomson</a:t>
            </a:r>
            <a:r>
              <a:rPr lang="pt-BR" sz="6000" dirty="0" smtClean="0">
                <a:latin typeface="Heveltica Bold"/>
              </a:rPr>
              <a:t>; </a:t>
            </a:r>
            <a:r>
              <a:rPr lang="pt-BR" sz="6000" dirty="0" smtClean="0">
                <a:latin typeface="Heveltica Bold"/>
              </a:rPr>
              <a:t>Luke, Laura. </a:t>
            </a:r>
            <a:r>
              <a:rPr lang="pt-BR" sz="6000" dirty="0">
                <a:latin typeface="Heveltica Bold"/>
              </a:rPr>
              <a:t>PHP e </a:t>
            </a:r>
            <a:r>
              <a:rPr lang="pt-BR" sz="6000" dirty="0" smtClean="0">
                <a:latin typeface="Heveltica Bold"/>
              </a:rPr>
              <a:t>MySQL </a:t>
            </a:r>
            <a:r>
              <a:rPr lang="pt-BR" sz="6000" dirty="0">
                <a:latin typeface="Heveltica Bold"/>
              </a:rPr>
              <a:t>- </a:t>
            </a:r>
            <a:r>
              <a:rPr lang="pt-BR" sz="6000" dirty="0" smtClean="0">
                <a:latin typeface="Heveltica Bold"/>
              </a:rPr>
              <a:t>Desenvolvimento </a:t>
            </a:r>
            <a:r>
              <a:rPr lang="pt-BR" sz="6000" dirty="0" smtClean="0">
                <a:latin typeface="Heveltica Bold"/>
              </a:rPr>
              <a:t>Web</a:t>
            </a:r>
            <a:r>
              <a:rPr lang="pt-BR" sz="6000" i="1" dirty="0" smtClean="0">
                <a:latin typeface="Heveltica Bold"/>
              </a:rPr>
              <a:t>,</a:t>
            </a:r>
            <a:r>
              <a:rPr lang="pt-BR" sz="6000" dirty="0" smtClean="0">
                <a:latin typeface="Heveltica Bold"/>
              </a:rPr>
              <a:t> Rio de Janeiro, Editora </a:t>
            </a:r>
            <a:r>
              <a:rPr lang="pt-BR" sz="6000" dirty="0" smtClean="0">
                <a:latin typeface="Heveltica Bold"/>
              </a:rPr>
              <a:t>Campus</a:t>
            </a:r>
            <a:r>
              <a:rPr lang="pt-BR" sz="6000" dirty="0">
                <a:latin typeface="Heveltica Bold"/>
              </a:rPr>
              <a:t>, 2005.</a:t>
            </a:r>
            <a:endParaRPr lang="en-US" sz="6000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EA5FA76C-EC04-4927-AA0A-7B79ADEEA215}"/>
              </a:ext>
            </a:extLst>
          </p:cNvPr>
          <p:cNvSpPr txBox="1"/>
          <p:nvPr/>
        </p:nvSpPr>
        <p:spPr>
          <a:xfrm>
            <a:off x="16792706" y="22784669"/>
            <a:ext cx="13370885" cy="2029658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Orientador</a:t>
            </a:r>
            <a:r>
              <a:rPr lang="en-US" sz="6589" b="1" dirty="0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(</a:t>
            </a:r>
            <a:r>
              <a:rPr lang="en-US" sz="6589" b="1" dirty="0" err="1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es</a:t>
            </a:r>
            <a:r>
              <a:rPr lang="en-US" sz="6589" b="1" dirty="0" smtClean="0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6000" dirty="0" smtClean="0">
                <a:latin typeface="Heveltica Bold"/>
                <a:cs typeface="Arial" panose="020B0604020202020204" pitchFamily="34" charset="0"/>
              </a:rPr>
              <a:t>LEME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eltica Bold"/>
                <a:cs typeface="Arial" panose="020B0604020202020204" pitchFamily="34" charset="0"/>
              </a:rPr>
              <a:t>, Maria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veltica Bold"/>
                <a:cs typeface="Arial" panose="020B0604020202020204" pitchFamily="34" charset="0"/>
              </a:rPr>
              <a:t>Aparecida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eltica Bold"/>
                <a:cs typeface="Arial" panose="020B0604020202020204" pitchFamily="34" charset="0"/>
              </a:rPr>
              <a:t> da Silva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eveltica Bold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EAAFF5A-0AEF-4ED8-8BED-67CD108A3BB3}"/>
              </a:ext>
            </a:extLst>
          </p:cNvPr>
          <p:cNvSpPr txBox="1"/>
          <p:nvPr/>
        </p:nvSpPr>
        <p:spPr>
          <a:xfrm>
            <a:off x="1319142" y="15587119"/>
            <a:ext cx="13370885" cy="7752635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Heveltica Bold"/>
                <a:cs typeface="Arial" panose="020B0604020202020204" pitchFamily="34" charset="0"/>
              </a:rPr>
              <a:t>Objetivos</a:t>
            </a:r>
            <a:endParaRPr lang="en-US" sz="6589" b="1" dirty="0">
              <a:solidFill>
                <a:srgbClr val="C00000"/>
              </a:solidFill>
              <a:latin typeface="Heveltica Bold"/>
              <a:cs typeface="Arial" panose="020B0604020202020204" pitchFamily="34" charset="0"/>
            </a:endParaRPr>
          </a:p>
          <a:p>
            <a:pPr algn="just"/>
            <a:r>
              <a:rPr lang="pt-BR" sz="6000" dirty="0" smtClean="0">
                <a:latin typeface="Heveltica Bold"/>
              </a:rPr>
              <a:t>Tem </a:t>
            </a:r>
            <a:r>
              <a:rPr lang="pt-BR" sz="6000" dirty="0">
                <a:latin typeface="Heveltica Bold"/>
              </a:rPr>
              <a:t>como principal objetivo </a:t>
            </a:r>
            <a:r>
              <a:rPr lang="pt-BR" sz="6000" dirty="0" smtClean="0">
                <a:latin typeface="Heveltica Bold"/>
              </a:rPr>
              <a:t>reunir </a:t>
            </a:r>
            <a:r>
              <a:rPr lang="pt-BR" sz="6000" dirty="0">
                <a:latin typeface="Heveltica Bold"/>
              </a:rPr>
              <a:t>as principais informações pertinentes </a:t>
            </a:r>
            <a:r>
              <a:rPr lang="pt-BR" sz="6000" dirty="0" smtClean="0">
                <a:latin typeface="Heveltica Bold"/>
              </a:rPr>
              <a:t>à venda </a:t>
            </a:r>
            <a:r>
              <a:rPr lang="pt-BR" sz="6000" dirty="0">
                <a:latin typeface="Heveltica Bold"/>
              </a:rPr>
              <a:t>como </a:t>
            </a:r>
            <a:r>
              <a:rPr lang="pt-BR" sz="6000" dirty="0" smtClean="0">
                <a:latin typeface="Heveltica Bold"/>
              </a:rPr>
              <a:t>vendedor, </a:t>
            </a:r>
            <a:r>
              <a:rPr lang="pt-BR" sz="6000" dirty="0">
                <a:latin typeface="Heveltica Bold"/>
              </a:rPr>
              <a:t>valores e descontos. </a:t>
            </a:r>
            <a:r>
              <a:rPr lang="pt-BR" sz="6000" dirty="0" smtClean="0">
                <a:latin typeface="Heveltica Bold"/>
              </a:rPr>
              <a:t>Tornando simples a gestão dos processos.</a:t>
            </a:r>
            <a:endParaRPr lang="pt-BR" sz="6000" dirty="0">
              <a:latin typeface="Heveltica Bold"/>
            </a:endParaRPr>
          </a:p>
          <a:p>
            <a:r>
              <a:rPr lang="pt-BR" sz="6600" dirty="0">
                <a:latin typeface="Heveltica Bold"/>
              </a:rPr>
              <a:t/>
            </a:r>
            <a:br>
              <a:rPr lang="pt-BR" sz="6600" dirty="0">
                <a:latin typeface="Heveltica Bold"/>
              </a:rPr>
            </a:br>
            <a:endParaRPr lang="en-US" sz="6589" dirty="0">
              <a:latin typeface="Heveltica Bold"/>
              <a:cs typeface="Arial" panose="020B0604020202020204" pitchFamily="34" charset="0"/>
            </a:endParaRPr>
          </a:p>
        </p:txBody>
      </p:sp>
      <p:pic>
        <p:nvPicPr>
          <p:cNvPr id="21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07" y="27873171"/>
            <a:ext cx="13370885" cy="792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8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200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Heveltica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Fabrizio Renzo Cento</dc:creator>
  <cp:lastModifiedBy>Fábio Junior</cp:lastModifiedBy>
  <cp:revision>22</cp:revision>
  <dcterms:created xsi:type="dcterms:W3CDTF">2018-09-06T12:38:27Z</dcterms:created>
  <dcterms:modified xsi:type="dcterms:W3CDTF">2018-11-26T22:10:44Z</dcterms:modified>
</cp:coreProperties>
</file>