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02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集中办公区</a:t>
            </a: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="" xmlns:p14="http://schemas.microsoft.com/office/powerpoint/2010/main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5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565" y="4252804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269" y="4572053"/>
            <a:ext cx="201798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LP(RSS</a:t>
            </a:r>
            <a:r>
              <a:rPr lang="en-US" altLang="zh-CN" sz="1100" smtClean="0"/>
              <a:t>1</a:t>
            </a:r>
            <a:r>
              <a:rPr lang="en-US" altLang="zh-CN" smtClean="0"/>
              <a:t>,RSS</a:t>
            </a:r>
            <a:r>
              <a:rPr lang="en-US" altLang="zh-CN" sz="1100" smtClean="0"/>
              <a:t>2</a:t>
            </a:r>
            <a:r>
              <a:rPr lang="en-US" altLang="zh-CN" smtClean="0"/>
              <a:t>,…RSS</a:t>
            </a:r>
            <a:r>
              <a:rPr lang="en-US" altLang="zh-CN" sz="1100" smtClean="0"/>
              <a:t>n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3327" y="4572053"/>
            <a:ext cx="945931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 </a:t>
            </a:r>
            <a:r>
              <a:rPr lang="en-US" altLang="zh-CN" sz="1400" smtClean="0"/>
              <a:t>value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96159" y="5076547"/>
            <a:ext cx="219140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47189" y="5076547"/>
            <a:ext cx="1313740" cy="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90493" y="2435802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160" y="2435802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a</a:t>
            </a:r>
            <a:r>
              <a:rPr lang="en-US" altLang="zh-CN" sz="1100" smtClean="0"/>
              <a:t>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</a:t>
            </a:r>
            <a:r>
              <a:rPr lang="en-US" altLang="zh-CN" smtClean="0"/>
              <a:t>value</a:t>
            </a:r>
            <a:r>
              <a:rPr lang="en-US" altLang="zh-CN" sz="1100" smtClean="0"/>
              <a:t>a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6159" y="3342316"/>
            <a:ext cx="379433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160" y="2805134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b</a:t>
            </a:r>
            <a:r>
              <a:rPr lang="en-US" altLang="zh-CN" sz="1100" smtClean="0"/>
              <a:t>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</a:t>
            </a:r>
            <a:r>
              <a:rPr lang="en-US" altLang="zh-CN" smtClean="0"/>
              <a:t>value</a:t>
            </a:r>
            <a:r>
              <a:rPr lang="en-US" altLang="zh-CN" sz="1100" smtClean="0"/>
              <a:t>b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41338" y="1929951"/>
            <a:ext cx="1009022" cy="26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4004" y="1057447"/>
            <a:ext cx="3213434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/>
              <a:t>惩罚因子</a:t>
            </a:r>
            <a:r>
              <a:rPr lang="en-US" altLang="zh-CN" smtClean="0"/>
              <a:t>(</a:t>
            </a:r>
            <a:r>
              <a:rPr lang="zh-CN" altLang="en-US" smtClean="0"/>
              <a:t>平滑参数</a:t>
            </a:r>
            <a:r>
              <a:rPr lang="en-US" altLang="zh-CN" smtClean="0"/>
              <a:t>)C, </a:t>
            </a:r>
            <a:r>
              <a:rPr lang="zh-CN" altLang="en-US" smtClean="0"/>
              <a:t>高斯核</a:t>
            </a:r>
            <a:r>
              <a:rPr lang="az-Cyrl-AZ" altLang="zh-CN" smtClean="0"/>
              <a:t>б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182</Words>
  <Application>Microsoft Macintosh PowerPoint</Application>
  <PresentationFormat>全屏显示(4:3)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zhutao</cp:lastModifiedBy>
  <cp:revision>15</cp:revision>
  <dcterms:created xsi:type="dcterms:W3CDTF">2013-06-27T10:21:54Z</dcterms:created>
  <dcterms:modified xsi:type="dcterms:W3CDTF">2013-07-03T16:31:59Z</dcterms:modified>
</cp:coreProperties>
</file>