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</a:t>
            </a:r>
            <a:r>
              <a:rPr kumimoji="1" lang="zh-CN" altLang="en-US">
                <a:solidFill>
                  <a:schemeClr val="tx1"/>
                </a:solidFill>
              </a:rPr>
              <a:t>办公</a:t>
            </a:r>
            <a:r>
              <a:rPr kumimoji="1" lang="zh-CN" altLang="en-US">
                <a:solidFill>
                  <a:schemeClr val="tx1"/>
                </a:solidFill>
              </a:rPr>
              <a:t>区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:p14="http://schemas.microsoft.com/office/powerpoint/2010/main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en-US" altLang="zh-CN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7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125</Words>
  <Application>Microsoft Macintosh PowerPoint</Application>
  <PresentationFormat>全屏显示(4:3)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Tao Zhu</cp:lastModifiedBy>
  <cp:revision>10</cp:revision>
  <dcterms:created xsi:type="dcterms:W3CDTF">2013-06-27T10:21:54Z</dcterms:created>
  <dcterms:modified xsi:type="dcterms:W3CDTF">2013-06-28T10:54:35Z</dcterms:modified>
</cp:coreProperties>
</file>