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3943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733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0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688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603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8931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858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100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33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929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156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4AB67-3F5E-8B49-90C4-6BC93E9E6DDD}" type="datetimeFigureOut">
              <a:rPr/>
              <a:pPr/>
              <a:t>13-6-28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A924-D2AB-2C4E-93E1-F0C6E6A5913D}" type="slidenum">
              <a:rPr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240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3537" y="1376533"/>
            <a:ext cx="2752990" cy="60841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划分空间位置校准点</a:t>
            </a:r>
          </a:p>
        </p:txBody>
      </p:sp>
      <p:sp>
        <p:nvSpPr>
          <p:cNvPr id="5" name="矩形 4"/>
          <p:cNvSpPr/>
          <p:nvPr/>
        </p:nvSpPr>
        <p:spPr>
          <a:xfrm>
            <a:off x="2973537" y="2214719"/>
            <a:ext cx="2752990" cy="79825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在每个校准点上连续收集多组</a:t>
            </a:r>
            <a:r>
              <a:rPr kumimoji="1" lang="en-US" altLang="zh-CN" sz="1200">
                <a:solidFill>
                  <a:schemeClr val="tx1"/>
                </a:solidFill>
                <a:latin typeface="+mn-ea"/>
              </a:rPr>
              <a:t>AP</a:t>
            </a:r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信息并发送至服务器数据库，生成位置校准表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3537" y="3242740"/>
            <a:ext cx="2752990" cy="79064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待定位移动设备向服务器发送自己接收到的</a:t>
            </a:r>
            <a:r>
              <a:rPr kumimoji="1" lang="en-US" altLang="zh-CN" sz="1200">
                <a:solidFill>
                  <a:schemeClr val="tx1"/>
                </a:solidFill>
                <a:latin typeface="+mn-ea"/>
              </a:rPr>
              <a:t>AP</a:t>
            </a:r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信息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3537" y="4263157"/>
            <a:ext cx="2752990" cy="75262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>
                <a:solidFill>
                  <a:schemeClr val="tx1"/>
                </a:solidFill>
                <a:latin typeface="+mn-ea"/>
              </a:rPr>
              <a:t>服务器计算后返回移动设备位置</a:t>
            </a:r>
            <a:endParaRPr kumimoji="1" lang="en-US" altLang="zh-CN" sz="12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直线箭头连接符 9"/>
          <p:cNvCxnSpPr>
            <a:stCxn id="4" idx="2"/>
            <a:endCxn id="5" idx="0"/>
          </p:cNvCxnSpPr>
          <p:nvPr/>
        </p:nvCxnSpPr>
        <p:spPr>
          <a:xfrm>
            <a:off x="4350032" y="1984950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4350032" y="3012971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4350032" y="4033388"/>
            <a:ext cx="0" cy="22976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3023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2546" y="1011493"/>
            <a:ext cx="5977490" cy="473044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52546" y="1011493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24944" y="1011493"/>
            <a:ext cx="2905092" cy="263900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89664" y="2795470"/>
            <a:ext cx="940371" cy="851802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3072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3141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3210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52546" y="4441444"/>
            <a:ext cx="177956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线形标注 1 (带强调线) 10"/>
          <p:cNvSpPr/>
          <p:nvPr/>
        </p:nvSpPr>
        <p:spPr>
          <a:xfrm>
            <a:off x="2410771" y="460115"/>
            <a:ext cx="1201580" cy="365346"/>
          </a:xfrm>
          <a:prstGeom prst="accentCallout1">
            <a:avLst>
              <a:gd name="adj1" fmla="val 18750"/>
              <a:gd name="adj2" fmla="val -8333"/>
              <a:gd name="adj3" fmla="val 300948"/>
              <a:gd name="adj4" fmla="val -3659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en-US" altLang="zh-CN">
                <a:solidFill>
                  <a:schemeClr val="tx1"/>
                </a:solidFill>
              </a:rPr>
              <a:t>1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线形标注 1 (带强调线) 11"/>
          <p:cNvSpPr/>
          <p:nvPr/>
        </p:nvSpPr>
        <p:spPr>
          <a:xfrm>
            <a:off x="6365646" y="528858"/>
            <a:ext cx="1475962" cy="296603"/>
          </a:xfrm>
          <a:prstGeom prst="accentCallout1">
            <a:avLst>
              <a:gd name="adj1" fmla="val 18750"/>
              <a:gd name="adj2" fmla="val -8333"/>
              <a:gd name="adj3" fmla="val 494551"/>
              <a:gd name="adj4" fmla="val -6398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集中办公区</a:t>
            </a:r>
          </a:p>
        </p:txBody>
      </p:sp>
      <p:sp>
        <p:nvSpPr>
          <p:cNvPr id="13" name="线形标注 1 (带强调线) 12"/>
          <p:cNvSpPr/>
          <p:nvPr/>
        </p:nvSpPr>
        <p:spPr>
          <a:xfrm>
            <a:off x="7689208" y="2688738"/>
            <a:ext cx="1162952" cy="296603"/>
          </a:xfrm>
          <a:prstGeom prst="accentCallout1">
            <a:avLst>
              <a:gd name="adj1" fmla="val 18750"/>
              <a:gd name="adj2" fmla="val -8333"/>
              <a:gd name="adj3" fmla="val 174505"/>
              <a:gd name="adj4" fmla="val -66449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6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线形标注 1 (带强调线) 13"/>
          <p:cNvSpPr/>
          <p:nvPr/>
        </p:nvSpPr>
        <p:spPr>
          <a:xfrm>
            <a:off x="7841608" y="4932572"/>
            <a:ext cx="1010552" cy="296603"/>
          </a:xfrm>
          <a:prstGeom prst="accentCallout1">
            <a:avLst>
              <a:gd name="adj1" fmla="val 18750"/>
              <a:gd name="adj2" fmla="val -8333"/>
              <a:gd name="adj3" fmla="val 74038"/>
              <a:gd name="adj4" fmla="val -104762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5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线形标注 1 (带强调线) 14"/>
          <p:cNvSpPr/>
          <p:nvPr/>
        </p:nvSpPr>
        <p:spPr>
          <a:xfrm>
            <a:off x="4958428" y="5944656"/>
            <a:ext cx="1003852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4</a:t>
            </a:r>
            <a:endParaRPr kumimoji="1" lang="zh-CN" altLang="en-US"/>
          </a:p>
        </p:txBody>
      </p:sp>
      <p:sp>
        <p:nvSpPr>
          <p:cNvPr id="16" name="线形标注 1 (带强调线) 15"/>
          <p:cNvSpPr/>
          <p:nvPr/>
        </p:nvSpPr>
        <p:spPr>
          <a:xfrm>
            <a:off x="3372946" y="5944656"/>
            <a:ext cx="984690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3</a:t>
            </a:r>
            <a:endParaRPr kumimoji="1" lang="zh-CN" altLang="en-US"/>
          </a:p>
        </p:txBody>
      </p:sp>
      <p:sp>
        <p:nvSpPr>
          <p:cNvPr id="17" name="线形标注 1 (带强调线) 16"/>
          <p:cNvSpPr/>
          <p:nvPr/>
        </p:nvSpPr>
        <p:spPr>
          <a:xfrm>
            <a:off x="1787465" y="5944656"/>
            <a:ext cx="1064391" cy="296603"/>
          </a:xfrm>
          <a:prstGeom prst="accentCallout1">
            <a:avLst>
              <a:gd name="adj1" fmla="val 18750"/>
              <a:gd name="adj2" fmla="val -8333"/>
              <a:gd name="adj3" fmla="val -282373"/>
              <a:gd name="adj4" fmla="val 38521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办公室</a:t>
            </a:r>
            <a:r>
              <a:rPr kumimoji="1" lang="zh-CN" altLang="zh-CN">
                <a:solidFill>
                  <a:schemeClr val="tx1"/>
                </a:solidFill>
              </a:rPr>
              <a:t>2</a:t>
            </a:r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51856" y="1011790"/>
            <a:ext cx="1673088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线形标注 1 (带强调线) 20"/>
          <p:cNvSpPr/>
          <p:nvPr/>
        </p:nvSpPr>
        <p:spPr>
          <a:xfrm>
            <a:off x="3916546" y="460115"/>
            <a:ext cx="1148181" cy="365346"/>
          </a:xfrm>
          <a:prstGeom prst="accentCallout1">
            <a:avLst>
              <a:gd name="adj1" fmla="val 18750"/>
              <a:gd name="adj2" fmla="val -8333"/>
              <a:gd name="adj3" fmla="val 300948"/>
              <a:gd name="adj4" fmla="val -36598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会议室</a:t>
            </a:r>
          </a:p>
        </p:txBody>
      </p:sp>
      <p:sp>
        <p:nvSpPr>
          <p:cNvPr id="22" name="线形标注 2 (带强调线) 21"/>
          <p:cNvSpPr/>
          <p:nvPr/>
        </p:nvSpPr>
        <p:spPr>
          <a:xfrm rot="10800000">
            <a:off x="449165" y="2985341"/>
            <a:ext cx="813145" cy="42188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053"/>
              <a:gd name="adj6" fmla="val -180000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kumimoji="1" lang="zh-CN" altLang="en-US">
                <a:solidFill>
                  <a:srgbClr val="000000"/>
                </a:solidFill>
              </a:rPr>
              <a:t>大厅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03508" y="1680752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0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171319" y="1680752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361900" y="2127615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2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540557" y="3232215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31914" y="3170007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049851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5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447888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6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845925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7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243963" y="4662291"/>
            <a:ext cx="88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value 8</a:t>
            </a:r>
          </a:p>
        </p:txBody>
      </p:sp>
    </p:spTree>
    <p:extLst>
      <p:ext uri="{BB962C8B-B14F-4D97-AF65-F5344CB8AC3E}">
        <p14:creationId xmlns:p14="http://schemas.microsoft.com/office/powerpoint/2010/main" xmlns="" val="387216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2546" y="1011493"/>
            <a:ext cx="5977490" cy="4730442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52546" y="1011493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24944" y="1011493"/>
            <a:ext cx="2905092" cy="2639009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89664" y="2795470"/>
            <a:ext cx="940371" cy="851802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3072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3141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32106" y="4441444"/>
            <a:ext cx="139931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52546" y="4441444"/>
            <a:ext cx="1779560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851856" y="1011790"/>
            <a:ext cx="1673088" cy="13004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091361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635467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233108" y="1619910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890987" y="315675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091361" y="281097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228250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909847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301553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678048" y="507326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746492" y="163541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233108" y="3019862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635467" y="2810976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091361" y="3822764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703911" y="3822764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233108" y="395965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6541159" y="3959658"/>
            <a:ext cx="136889" cy="136894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线形标注 2 (带强调线) 37"/>
          <p:cNvSpPr/>
          <p:nvPr/>
        </p:nvSpPr>
        <p:spPr>
          <a:xfrm>
            <a:off x="2717869" y="410682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914"/>
              <a:gd name="adj6" fmla="val -86299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en-US" altLang="zh-CN" sz="1200">
                <a:solidFill>
                  <a:srgbClr val="000000"/>
                </a:solidFill>
              </a:rPr>
              <a:t>1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0" name="线形标注 2 (带强调线) 39"/>
          <p:cNvSpPr/>
          <p:nvPr/>
        </p:nvSpPr>
        <p:spPr>
          <a:xfrm>
            <a:off x="4305854" y="410682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4914"/>
              <a:gd name="adj6" fmla="val -86299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zh-CN" altLang="zh-CN" sz="1200">
                <a:solidFill>
                  <a:srgbClr val="000000"/>
                </a:solidFill>
              </a:rPr>
              <a:t>2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  <p:sp>
        <p:nvSpPr>
          <p:cNvPr id="41" name="线形标注 2 (带强调线) 40"/>
          <p:cNvSpPr/>
          <p:nvPr/>
        </p:nvSpPr>
        <p:spPr>
          <a:xfrm>
            <a:off x="7608152" y="4769060"/>
            <a:ext cx="651123" cy="44110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189"/>
              <a:gd name="adj6" fmla="val -133017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rgbClr val="000000"/>
                </a:solidFill>
              </a:rPr>
              <a:t>CP</a:t>
            </a:r>
            <a:r>
              <a:rPr kumimoji="1" lang="zh-CN" altLang="zh-CN" sz="1200">
                <a:solidFill>
                  <a:srgbClr val="000000"/>
                </a:solidFill>
              </a:rPr>
              <a:t>n</a:t>
            </a:r>
            <a:endParaRPr kumimoji="1" lang="zh-CN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43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0557893"/>
              </p:ext>
            </p:extLst>
          </p:nvPr>
        </p:nvGraphicFramePr>
        <p:xfrm>
          <a:off x="1235012" y="355086"/>
          <a:ext cx="6096000" cy="560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bssid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RSS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timestamp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-42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-76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-55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-40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zh-CN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-65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5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-57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-96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-34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MAC</a:t>
                      </a:r>
                      <a:r>
                        <a:rPr lang="en-US" altLang="zh-CN" sz="1000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-76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89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lang="zh-CN" altLang="en-US" b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587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565" y="4252804"/>
            <a:ext cx="2356945" cy="131642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SVM</a:t>
            </a:r>
            <a:r>
              <a:rPr lang="en-US" altLang="zh-CN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(RBF)</a:t>
            </a:r>
            <a:endParaRPr lang="zh-CN" altLang="en-US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4269" y="4572053"/>
            <a:ext cx="2017987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LP(RSS</a:t>
            </a:r>
            <a:r>
              <a:rPr lang="en-US" altLang="zh-CN" sz="1100" smtClean="0"/>
              <a:t>1</a:t>
            </a:r>
            <a:r>
              <a:rPr lang="en-US" altLang="zh-CN" smtClean="0"/>
              <a:t>,RSS</a:t>
            </a:r>
            <a:r>
              <a:rPr lang="en-US" altLang="zh-CN" sz="1100" smtClean="0"/>
              <a:t>2</a:t>
            </a:r>
            <a:r>
              <a:rPr lang="en-US" altLang="zh-CN" smtClean="0"/>
              <a:t>,…RSS</a:t>
            </a:r>
            <a:r>
              <a:rPr lang="en-US" altLang="zh-CN" sz="1100" smtClean="0"/>
              <a:t>n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23327" y="4572053"/>
            <a:ext cx="945931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 </a:t>
            </a:r>
            <a:r>
              <a:rPr lang="en-US" altLang="zh-CN" sz="1400" smtClean="0"/>
              <a:t>value</a:t>
            </a:r>
            <a:endParaRPr lang="zh-CN" altLang="en-US" sz="140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796159" y="5076547"/>
            <a:ext cx="2191406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347189" y="5076547"/>
            <a:ext cx="1313740" cy="2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590493" y="2435802"/>
            <a:ext cx="2356945" cy="131642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SVM</a:t>
            </a:r>
            <a:r>
              <a:rPr lang="en-US" altLang="zh-CN" smtClean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(RBF)</a:t>
            </a:r>
            <a:endParaRPr lang="zh-CN" altLang="en-US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6160" y="2435802"/>
            <a:ext cx="347902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</a:t>
            </a:r>
            <a:r>
              <a:rPr lang="en-US" altLang="zh-CN" sz="1100" smtClean="0"/>
              <a:t>0</a:t>
            </a:r>
            <a:r>
              <a:rPr lang="en-US" altLang="zh-CN" sz="1100" smtClean="0"/>
              <a:t> </a:t>
            </a:r>
            <a:r>
              <a:rPr lang="en-US" altLang="zh-CN" smtClean="0"/>
              <a:t>{(mRSS</a:t>
            </a:r>
            <a:r>
              <a:rPr lang="en-US" altLang="zh-CN" sz="1100" smtClean="0"/>
              <a:t>1</a:t>
            </a:r>
            <a:r>
              <a:rPr lang="en-US" altLang="zh-CN" smtClean="0"/>
              <a:t>,mRSS</a:t>
            </a:r>
            <a:r>
              <a:rPr lang="en-US" altLang="zh-CN" sz="1100" smtClean="0"/>
              <a:t>2</a:t>
            </a:r>
            <a:r>
              <a:rPr lang="en-US" altLang="zh-CN" smtClean="0"/>
              <a:t>,…mRSS</a:t>
            </a:r>
            <a:r>
              <a:rPr lang="en-US" altLang="zh-CN" sz="1100" smtClean="0"/>
              <a:t>n</a:t>
            </a:r>
            <a:r>
              <a:rPr lang="en-US" altLang="zh-CN" smtClean="0"/>
              <a:t>), value</a:t>
            </a:r>
            <a:r>
              <a:rPr lang="en-US" altLang="zh-CN" sz="1100" smtClean="0"/>
              <a:t>0</a:t>
            </a:r>
            <a:r>
              <a:rPr lang="en-US" altLang="zh-CN" smtClean="0"/>
              <a:t>}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96159" y="3342316"/>
            <a:ext cx="3794334" cy="1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6160" y="2805134"/>
            <a:ext cx="3479026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mtClean="0"/>
              <a:t>CP</a:t>
            </a:r>
            <a:r>
              <a:rPr lang="en-US" altLang="zh-CN" sz="1100" smtClean="0"/>
              <a:t>1 </a:t>
            </a:r>
            <a:r>
              <a:rPr lang="en-US" altLang="zh-CN" smtClean="0"/>
              <a:t>{(mRSS</a:t>
            </a:r>
            <a:r>
              <a:rPr lang="en-US" altLang="zh-CN" sz="1100" smtClean="0"/>
              <a:t>1</a:t>
            </a:r>
            <a:r>
              <a:rPr lang="en-US" altLang="zh-CN" smtClean="0"/>
              <a:t>,mRSS</a:t>
            </a:r>
            <a:r>
              <a:rPr lang="en-US" altLang="zh-CN" sz="1100" smtClean="0"/>
              <a:t>2</a:t>
            </a:r>
            <a:r>
              <a:rPr lang="en-US" altLang="zh-CN" smtClean="0"/>
              <a:t>,…mRSS</a:t>
            </a:r>
            <a:r>
              <a:rPr lang="en-US" altLang="zh-CN" sz="1100" smtClean="0"/>
              <a:t>n</a:t>
            </a:r>
            <a:r>
              <a:rPr lang="en-US" altLang="zh-CN" smtClean="0"/>
              <a:t>), value</a:t>
            </a:r>
            <a:r>
              <a:rPr lang="en-US" altLang="zh-CN" sz="1100" smtClean="0"/>
              <a:t>1</a:t>
            </a:r>
            <a:r>
              <a:rPr lang="en-US" altLang="zh-CN" smtClean="0"/>
              <a:t>}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rot="16200000" flipH="1">
            <a:off x="4841338" y="1929951"/>
            <a:ext cx="1009022" cy="267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4004" y="1057447"/>
            <a:ext cx="3213434" cy="36933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mtClean="0"/>
              <a:t>惩罚因子</a:t>
            </a:r>
            <a:r>
              <a:rPr lang="en-US" altLang="zh-CN" smtClean="0"/>
              <a:t>(</a:t>
            </a:r>
            <a:r>
              <a:rPr lang="zh-CN" altLang="en-US" smtClean="0"/>
              <a:t>平滑参数</a:t>
            </a:r>
            <a:r>
              <a:rPr lang="en-US" altLang="zh-CN" smtClean="0"/>
              <a:t>)C, </a:t>
            </a:r>
            <a:r>
              <a:rPr lang="zh-CN" altLang="en-US" smtClean="0"/>
              <a:t>高斯核</a:t>
            </a:r>
            <a:r>
              <a:rPr lang="az-Cyrl-AZ" altLang="zh-CN" smtClean="0"/>
              <a:t>б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182</Words>
  <Application>Microsoft Macintosh PowerPoint</Application>
  <PresentationFormat>全屏显示(4:3)</PresentationFormat>
  <Paragraphs>80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Zhu</dc:creator>
  <cp:lastModifiedBy>zhutao</cp:lastModifiedBy>
  <cp:revision>14</cp:revision>
  <dcterms:created xsi:type="dcterms:W3CDTF">2013-06-27T10:21:54Z</dcterms:created>
  <dcterms:modified xsi:type="dcterms:W3CDTF">2013-07-03T15:18:54Z</dcterms:modified>
</cp:coreProperties>
</file>