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初识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了解什么是程序及</a:t>
            </a:r>
            <a:r>
              <a:rPr lang="en-US" altLang="zh-CN" dirty="0" smtClean="0"/>
              <a:t>java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=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r>
              <a:rPr lang="zh-CN" altLang="en-US" dirty="0" smtClean="0"/>
              <a:t>是指令的集合，完成一定的功能</a:t>
            </a:r>
            <a:endParaRPr lang="en-US" altLang="zh-CN" dirty="0" smtClean="0"/>
          </a:p>
          <a:p>
            <a:r>
              <a:rPr lang="zh-CN" altLang="en-US" dirty="0" smtClean="0"/>
              <a:t>输入与输出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是一种</a:t>
            </a:r>
            <a:r>
              <a:rPr lang="en-US" altLang="zh-CN" dirty="0" smtClean="0"/>
              <a:t>OO</a:t>
            </a:r>
            <a:r>
              <a:rPr lang="zh-CN" altLang="en-US" dirty="0" smtClean="0"/>
              <a:t>的语言</a:t>
            </a:r>
            <a:endParaRPr lang="en-US" altLang="zh-CN" dirty="0" smtClean="0"/>
          </a:p>
          <a:p>
            <a:r>
              <a:rPr lang="zh-CN" altLang="en-US" dirty="0" smtClean="0"/>
              <a:t>大量应用于企业级开发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搭建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运行环境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Eclipse/</a:t>
            </a:r>
            <a:r>
              <a:rPr lang="en-US" altLang="zh-CN" dirty="0" err="1" smtClean="0"/>
              <a:t>Netbeans</a:t>
            </a:r>
            <a:endParaRPr lang="en-US" altLang="zh-CN" dirty="0" smtClean="0"/>
          </a:p>
          <a:p>
            <a:r>
              <a:rPr lang="en-US" altLang="zh-CN" dirty="0" smtClean="0"/>
              <a:t>Editor(VIM)/Compiler</a:t>
            </a:r>
          </a:p>
          <a:p>
            <a:r>
              <a:rPr lang="en-US" altLang="zh-CN" dirty="0" smtClean="0"/>
              <a:t>JDK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Source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如何写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IDE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Editor+</a:t>
            </a:r>
            <a:r>
              <a:rPr lang="zh-CN" altLang="en-US" dirty="0" smtClean="0"/>
              <a:t>编译器</a:t>
            </a:r>
            <a:endParaRPr lang="en-US" altLang="zh-CN" dirty="0" smtClean="0"/>
          </a:p>
          <a:p>
            <a:r>
              <a:rPr lang="en-US" altLang="zh-CN" dirty="0" err="1" smtClean="0"/>
              <a:t>javac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Circle.java</a:t>
            </a:r>
            <a:endParaRPr lang="en-US" altLang="zh-CN" dirty="0" smtClean="0"/>
          </a:p>
          <a:p>
            <a:r>
              <a:rPr lang="en-US" altLang="zh-CN" dirty="0" smtClean="0"/>
              <a:t>java Circle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编写第一个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计算圆的面</a:t>
            </a:r>
            <a:r>
              <a:rPr lang="zh-CN" altLang="en-US" dirty="0" smtClean="0"/>
              <a:t>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eclipse</a:t>
            </a:r>
          </a:p>
          <a:p>
            <a:pPr lvl="1"/>
            <a:r>
              <a:rPr lang="zh-CN" altLang="en-US" dirty="0" smtClean="0"/>
              <a:t>使</a:t>
            </a:r>
            <a:r>
              <a:rPr lang="zh-CN" altLang="en-US" dirty="0" smtClean="0"/>
              <a:t>用编辑器</a:t>
            </a:r>
            <a:r>
              <a:rPr lang="en-US" altLang="zh-CN" dirty="0" smtClean="0"/>
              <a:t>(notepad) + </a:t>
            </a:r>
            <a:r>
              <a:rPr lang="zh-CN" altLang="en-US" dirty="0" smtClean="0"/>
              <a:t>编译器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javac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Circle.java</a:t>
            </a:r>
            <a:endParaRPr lang="en-US" altLang="zh-CN" dirty="0" smtClean="0"/>
          </a:p>
          <a:p>
            <a:pPr lvl="2"/>
            <a:r>
              <a:rPr lang="en-US" altLang="zh-CN" smtClean="0"/>
              <a:t>java Circle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如何解决程序错误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endParaRPr lang="en-US" altLang="zh-CN" dirty="0" smtClean="0"/>
          </a:p>
          <a:p>
            <a:r>
              <a:rPr lang="zh-CN" altLang="en-US" dirty="0" smtClean="0"/>
              <a:t>断点</a:t>
            </a:r>
            <a:endParaRPr lang="en-US" altLang="zh-CN" dirty="0" smtClean="0"/>
          </a:p>
          <a:p>
            <a:r>
              <a:rPr lang="zh-CN" altLang="en-US" dirty="0" smtClean="0"/>
              <a:t>单步执行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学会注释及输出控制符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单行注释 </a:t>
            </a:r>
            <a:r>
              <a:rPr lang="en-US" altLang="zh-CN" dirty="0" smtClean="0"/>
              <a:t>//</a:t>
            </a:r>
          </a:p>
          <a:p>
            <a:r>
              <a:rPr lang="zh-CN" altLang="en-US" dirty="0" smtClean="0"/>
              <a:t>多行注释 </a:t>
            </a:r>
            <a:r>
              <a:rPr lang="en-US" altLang="zh-CN" dirty="0" smtClean="0"/>
              <a:t>/*   */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System.out.printf</a:t>
            </a:r>
            <a:r>
              <a:rPr lang="en-US" altLang="zh-CN" dirty="0" smtClean="0"/>
              <a:t>(“%d %f”, x, y)</a:t>
            </a:r>
          </a:p>
          <a:p>
            <a:r>
              <a:rPr lang="en-US" altLang="zh-CN" dirty="0" err="1" smtClean="0"/>
              <a:t>System.out.print</a:t>
            </a:r>
            <a:r>
              <a:rPr lang="en-US" altLang="zh-CN" dirty="0" smtClean="0"/>
              <a:t>(“hello world” + x + y);</a:t>
            </a:r>
          </a:p>
          <a:p>
            <a:r>
              <a:rPr lang="en-US" altLang="zh-CN" dirty="0" err="1" smtClean="0"/>
              <a:t>System.out.println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183</Words>
  <Application>Microsoft Office PowerPoint</Application>
  <PresentationFormat>全屏显示(4:3)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初识Java</vt:lpstr>
      <vt:lpstr>了解什么是程序及java</vt:lpstr>
      <vt:lpstr>搭建java运行环境</vt:lpstr>
      <vt:lpstr>如何写java代码</vt:lpstr>
      <vt:lpstr>编写第一个java程序</vt:lpstr>
      <vt:lpstr>如何解决程序错误</vt:lpstr>
      <vt:lpstr>学会注释及输出控制符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初识java</dc:title>
  <dc:creator>Administrator</dc:creator>
  <cp:lastModifiedBy>Administrator</cp:lastModifiedBy>
  <cp:revision>9</cp:revision>
  <dcterms:created xsi:type="dcterms:W3CDTF">2015-04-14T01:39:58Z</dcterms:created>
  <dcterms:modified xsi:type="dcterms:W3CDTF">2015-04-22T07:11:27Z</dcterms:modified>
</cp:coreProperties>
</file>