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条件选择结构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(condition) statement;</a:t>
            </a:r>
          </a:p>
          <a:p>
            <a:r>
              <a:rPr lang="en-US" altLang="zh-CN" dirty="0" smtClean="0"/>
              <a:t>else if(condition) statement;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else statement;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: String </a:t>
            </a:r>
            <a:r>
              <a:rPr lang="en-US" altLang="zh-CN" dirty="0" err="1" smtClean="0"/>
              <a:t>getLevel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age)</a:t>
            </a:r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&lt;3</a:t>
            </a:r>
            <a:r>
              <a:rPr lang="zh-CN" altLang="en-US" dirty="0" smtClean="0"/>
              <a:t>，婴儿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&lt;15,</a:t>
            </a:r>
            <a:r>
              <a:rPr lang="zh-CN" altLang="en-US" dirty="0" smtClean="0"/>
              <a:t>少年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&lt;30,</a:t>
            </a:r>
            <a:r>
              <a:rPr lang="zh-CN" altLang="en-US" dirty="0" smtClean="0"/>
              <a:t>青年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&lt;55,</a:t>
            </a:r>
            <a:r>
              <a:rPr lang="zh-CN" altLang="en-US" dirty="0" smtClean="0"/>
              <a:t>中年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否则，老年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canMarry</a:t>
            </a:r>
            <a:r>
              <a:rPr lang="en-US" altLang="zh-CN" dirty="0" smtClean="0"/>
              <a:t>(String gender,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age){</a:t>
            </a:r>
          </a:p>
          <a:p>
            <a:r>
              <a:rPr lang="en-US" altLang="zh-CN" dirty="0" smtClean="0"/>
              <a:t>if (gender == “Male”){</a:t>
            </a:r>
          </a:p>
          <a:p>
            <a:r>
              <a:rPr lang="en-US" altLang="zh-CN" dirty="0" smtClean="0"/>
              <a:t>   if (age &gt;22) return true;</a:t>
            </a:r>
          </a:p>
          <a:p>
            <a:r>
              <a:rPr lang="en-US" altLang="zh-CN" dirty="0" smtClean="0"/>
              <a:t>   else return false;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 if (gender == “Female”){</a:t>
            </a:r>
          </a:p>
          <a:p>
            <a:r>
              <a:rPr lang="en-US" altLang="zh-CN" dirty="0" smtClean="0"/>
              <a:t>   if (age &gt;20) return true;</a:t>
            </a:r>
          </a:p>
          <a:p>
            <a:r>
              <a:rPr lang="en-US" altLang="zh-CN" dirty="0" smtClean="0"/>
              <a:t>   else return false;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 return false;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switch…case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当分支比较多时（例如多于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个），通常可以使用</a:t>
            </a:r>
            <a:r>
              <a:rPr lang="en-US" altLang="zh-CN" dirty="0" smtClean="0"/>
              <a:t>switch case</a:t>
            </a:r>
          </a:p>
          <a:p>
            <a:r>
              <a:rPr lang="en-US" altLang="zh-CN" dirty="0" smtClean="0"/>
              <a:t>switch(condition) {</a:t>
            </a:r>
          </a:p>
          <a:p>
            <a:r>
              <a:rPr lang="en-US" altLang="zh-CN" dirty="0" smtClean="0"/>
              <a:t> case value1: </a:t>
            </a:r>
          </a:p>
          <a:p>
            <a:r>
              <a:rPr lang="en-US" altLang="zh-CN" dirty="0" smtClean="0"/>
              <a:t>    statement;</a:t>
            </a:r>
          </a:p>
          <a:p>
            <a:r>
              <a:rPr lang="en-US" altLang="zh-CN" dirty="0" smtClean="0"/>
              <a:t>    break;</a:t>
            </a:r>
          </a:p>
          <a:p>
            <a:r>
              <a:rPr lang="en-US" altLang="zh-CN" dirty="0" smtClean="0"/>
              <a:t>case value2: </a:t>
            </a:r>
          </a:p>
          <a:p>
            <a:r>
              <a:rPr lang="en-US" altLang="zh-CN" dirty="0" smtClean="0"/>
              <a:t>    statement;</a:t>
            </a:r>
          </a:p>
          <a:p>
            <a:r>
              <a:rPr lang="en-US" altLang="zh-CN" dirty="0" smtClean="0"/>
              <a:t>    break;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default:</a:t>
            </a:r>
          </a:p>
          <a:p>
            <a:r>
              <a:rPr lang="en-US" altLang="zh-CN" dirty="0" smtClean="0"/>
              <a:t>    statement;</a:t>
            </a:r>
          </a:p>
          <a:p>
            <a:r>
              <a:rPr lang="en-US" altLang="zh-CN" dirty="0" smtClean="0"/>
              <a:t>    break;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年龄判断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: String </a:t>
            </a:r>
            <a:r>
              <a:rPr lang="en-US" altLang="zh-CN" dirty="0" err="1" smtClean="0"/>
              <a:t>getLevel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age)</a:t>
            </a:r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&lt;3</a:t>
            </a:r>
            <a:r>
              <a:rPr lang="zh-CN" altLang="en-US" dirty="0" smtClean="0"/>
              <a:t>，婴儿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&lt;15,</a:t>
            </a:r>
            <a:r>
              <a:rPr lang="zh-CN" altLang="en-US" dirty="0" smtClean="0"/>
              <a:t>少年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&lt;30,</a:t>
            </a:r>
            <a:r>
              <a:rPr lang="zh-CN" altLang="en-US" dirty="0" smtClean="0"/>
              <a:t>青年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如果年龄</a:t>
            </a:r>
            <a:r>
              <a:rPr lang="en-US" altLang="zh-CN" dirty="0" smtClean="0"/>
              <a:t>&lt;55,</a:t>
            </a:r>
            <a:r>
              <a:rPr lang="zh-CN" altLang="en-US" dirty="0" smtClean="0"/>
              <a:t>中年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否则，老年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练习一：判断闰年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输入：一个整数的年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，是否是闰年</a:t>
            </a:r>
            <a:endParaRPr lang="en-US" altLang="zh-CN" dirty="0" smtClean="0"/>
          </a:p>
          <a:p>
            <a:r>
              <a:rPr lang="zh-CN" altLang="en-US" dirty="0" smtClean="0"/>
              <a:t>提示：判断闰年条件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非整百年能被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整除的为闰年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整百年能被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整除的是闰年</a:t>
            </a:r>
            <a:endParaRPr lang="en-US" altLang="zh-CN" dirty="0" smtClean="0"/>
          </a:p>
          <a:p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isLeap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练习二：猜数字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内用户输入整数</a:t>
            </a:r>
            <a:endParaRPr lang="en-US" altLang="zh-CN" dirty="0" smtClean="0"/>
          </a:p>
          <a:p>
            <a:r>
              <a:rPr lang="zh-CN" altLang="en-US" dirty="0" smtClean="0"/>
              <a:t>输出：程序需要猜用户输入是多少，输出猜的次数</a:t>
            </a:r>
            <a:endParaRPr lang="en-US" altLang="zh-CN" dirty="0" smtClean="0"/>
          </a:p>
          <a:p>
            <a:r>
              <a:rPr lang="zh-CN" altLang="en-US" dirty="0" smtClean="0"/>
              <a:t>提示：折半猜，如先判断在</a:t>
            </a:r>
            <a:r>
              <a:rPr lang="en-US" altLang="zh-CN" dirty="0" smtClean="0"/>
              <a:t>(0,50)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(50,100)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r>
              <a:rPr lang="zh-CN" altLang="en-US" dirty="0" smtClean="0"/>
              <a:t>原型：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guess(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386</Words>
  <Application>Microsoft Office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条件选择结构</vt:lpstr>
      <vt:lpstr>if条件语句</vt:lpstr>
      <vt:lpstr>年龄判断</vt:lpstr>
      <vt:lpstr>if语句的嵌套</vt:lpstr>
      <vt:lpstr>switch…case</vt:lpstr>
      <vt:lpstr>年龄判断</vt:lpstr>
      <vt:lpstr>练习一：判断闰年</vt:lpstr>
      <vt:lpstr>练习二：猜数字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条件选择结构</dc:title>
  <dc:creator>Administrator</dc:creator>
  <cp:lastModifiedBy>Administrator</cp:lastModifiedBy>
  <cp:revision>3</cp:revision>
  <dcterms:created xsi:type="dcterms:W3CDTF">2015-04-16T00:54:56Z</dcterms:created>
  <dcterms:modified xsi:type="dcterms:W3CDTF">2015-04-17T06:04:23Z</dcterms:modified>
</cp:coreProperties>
</file>