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定义接口语法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 </a:t>
            </a:r>
            <a:r>
              <a:rPr lang="en-US" altLang="zh-CN" b="1" dirty="0" smtClean="0"/>
              <a:t>interface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InterfaceName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// </a:t>
            </a:r>
            <a:r>
              <a:rPr lang="zh-CN" altLang="en-US" dirty="0" smtClean="0"/>
              <a:t>抽象方法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public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arg1, …);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实现接口语法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implements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InterfaceName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//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成员方法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@Override</a:t>
            </a:r>
          </a:p>
          <a:p>
            <a:r>
              <a:rPr lang="en-US" altLang="zh-CN" dirty="0" smtClean="0"/>
              <a:t> public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arg1, </a:t>
            </a:r>
            <a:r>
              <a:rPr lang="en-US" altLang="zh-CN" dirty="0" smtClean="0"/>
              <a:t>…){</a:t>
            </a:r>
          </a:p>
          <a:p>
            <a:r>
              <a:rPr lang="en-US" altLang="zh-CN" dirty="0" smtClean="0"/>
              <a:t>   // </a:t>
            </a:r>
            <a:r>
              <a:rPr lang="zh-CN" altLang="en-US" dirty="0" smtClean="0"/>
              <a:t>具体的实现</a:t>
            </a:r>
            <a:endParaRPr lang="en-US" altLang="zh-CN" dirty="0" smtClean="0"/>
          </a:p>
          <a:p>
            <a:r>
              <a:rPr lang="en-US" altLang="zh-CN" dirty="0" smtClean="0"/>
              <a:t> 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abstract class</a:t>
            </a:r>
            <a:r>
              <a:rPr lang="zh-CN" altLang="en-US" dirty="0" smtClean="0"/>
              <a:t>的联系与区别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都是实现了抽象对象</a:t>
            </a:r>
            <a:endParaRPr lang="en-US" altLang="zh-CN" dirty="0" smtClean="0"/>
          </a:p>
          <a:p>
            <a:r>
              <a:rPr lang="zh-CN" altLang="en-US" dirty="0" smtClean="0"/>
              <a:t>抽</a:t>
            </a:r>
            <a:r>
              <a:rPr lang="zh-CN" altLang="en-US" dirty="0" smtClean="0"/>
              <a:t>象类仍需满足</a:t>
            </a:r>
            <a:r>
              <a:rPr lang="en-US" altLang="zh-CN" dirty="0" smtClean="0"/>
              <a:t>is a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zh-CN" altLang="en-US" dirty="0" smtClean="0"/>
              <a:t>类可以实现多个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，而只能继承一个</a:t>
            </a:r>
            <a:r>
              <a:rPr lang="en-US" altLang="zh-CN" dirty="0" smtClean="0"/>
              <a:t>abstract class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http://www.cnblogs.com/bluestorm/archive/2012/03/02/2377326.html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146</Words>
  <Application>Microsoft Office PowerPoint</Application>
  <PresentationFormat>全屏显示(4:3)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Interface</vt:lpstr>
      <vt:lpstr>定义接口语法</vt:lpstr>
      <vt:lpstr>实现接口语法</vt:lpstr>
      <vt:lpstr>与abstract class的联系与区别</vt:lpstr>
      <vt:lpstr>示例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>Administrator</dc:creator>
  <cp:lastModifiedBy>Zhu Tao</cp:lastModifiedBy>
  <cp:revision>7</cp:revision>
  <dcterms:created xsi:type="dcterms:W3CDTF">2015-04-21T05:56:43Z</dcterms:created>
  <dcterms:modified xsi:type="dcterms:W3CDTF">2015-04-21T06:40:05Z</dcterms:modified>
</cp:coreProperties>
</file>