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类之补遗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类中的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，是当前实例化对象的引用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r>
              <a:rPr lang="en-US" altLang="zh-CN" dirty="0" smtClean="0"/>
              <a:t>public class Person{</a:t>
            </a:r>
          </a:p>
          <a:p>
            <a:r>
              <a:rPr lang="en-US" altLang="zh-CN" dirty="0" smtClean="0"/>
              <a:t>  private String name;</a:t>
            </a:r>
          </a:p>
          <a:p>
            <a:r>
              <a:rPr lang="en-US" altLang="zh-CN" dirty="0" smtClean="0"/>
              <a:t>  public Person(String </a:t>
            </a:r>
            <a:r>
              <a:rPr lang="en-US" altLang="zh-CN" dirty="0" smtClean="0"/>
              <a:t>name)</a:t>
            </a:r>
            <a:endParaRPr lang="en-US" altLang="zh-CN" dirty="0" smtClean="0"/>
          </a:p>
          <a:p>
            <a:r>
              <a:rPr lang="en-US" altLang="zh-CN" dirty="0" smtClean="0"/>
              <a:t> 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this.name</a:t>
            </a:r>
            <a:r>
              <a:rPr lang="en-US" altLang="zh-CN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smtClean="0"/>
              <a:t>name;</a:t>
            </a:r>
            <a:endParaRPr lang="en-US" altLang="zh-CN" dirty="0" smtClean="0"/>
          </a:p>
          <a:p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测试代码</a:t>
            </a:r>
            <a:endParaRPr lang="en-US" altLang="zh-CN" dirty="0" smtClean="0"/>
          </a:p>
          <a:p>
            <a:r>
              <a:rPr lang="en-US" altLang="zh-CN" dirty="0" smtClean="0"/>
              <a:t>Person p = new Person(“Jim”);</a:t>
            </a:r>
          </a:p>
          <a:p>
            <a:r>
              <a:rPr lang="zh-CN" altLang="en-US" dirty="0" smtClean="0"/>
              <a:t>使用注意：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可以省略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为了避免名称冲突，可显式写出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super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是对父类对象的引用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r>
              <a:rPr lang="en-US" altLang="zh-CN" dirty="0" smtClean="0"/>
              <a:t>public class </a:t>
            </a:r>
            <a:r>
              <a:rPr lang="en-US" altLang="zh-CN" dirty="0" smtClean="0"/>
              <a:t>Square exte</a:t>
            </a:r>
            <a:r>
              <a:rPr lang="en-US" altLang="zh-CN" dirty="0" smtClean="0"/>
              <a:t>nds Rectangle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 public Square(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size){</a:t>
            </a:r>
          </a:p>
          <a:p>
            <a:r>
              <a:rPr lang="en-US" altLang="zh-CN" dirty="0" smtClean="0"/>
              <a:t>   super(size, size);  //</a:t>
            </a:r>
            <a:r>
              <a:rPr lang="zh-CN" altLang="en-US" dirty="0" smtClean="0"/>
              <a:t>长和</a:t>
            </a:r>
            <a:r>
              <a:rPr lang="zh-CN" altLang="en-US" dirty="0" smtClean="0"/>
              <a:t>宽</a:t>
            </a:r>
            <a:endParaRPr lang="en-US" altLang="zh-CN" dirty="0" smtClean="0"/>
          </a:p>
          <a:p>
            <a:r>
              <a:rPr lang="en-US" altLang="zh-CN" dirty="0" smtClean="0"/>
              <a:t> } 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Square s = new Square(10);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412776"/>
            <a:ext cx="4517479" cy="474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static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zh-CN" altLang="en-US" dirty="0" smtClean="0"/>
              <a:t>静态修饰符，修饰的对象不再属于实例化对象，而</a:t>
            </a:r>
            <a:endParaRPr lang="en-US" altLang="zh-CN" dirty="0" smtClean="0"/>
          </a:p>
          <a:p>
            <a:r>
              <a:rPr lang="zh-CN" altLang="en-US" dirty="0" smtClean="0"/>
              <a:t>是属于类本身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429000"/>
            <a:ext cx="79629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toString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将当前对象转换为字符串返回</a:t>
            </a:r>
            <a:endParaRPr lang="en-US" altLang="zh-CN" dirty="0" smtClean="0"/>
          </a:p>
          <a:p>
            <a:r>
              <a:rPr lang="zh-CN" altLang="en-US" dirty="0" smtClean="0"/>
              <a:t>主要用于输出等</a:t>
            </a:r>
            <a:endParaRPr lang="en-US" altLang="zh-CN" dirty="0" smtClean="0"/>
          </a:p>
          <a:p>
            <a:r>
              <a:rPr lang="zh-CN" altLang="en-US" dirty="0" smtClean="0"/>
              <a:t>我们可以</a:t>
            </a:r>
            <a:r>
              <a:rPr lang="en-US" altLang="zh-CN" dirty="0" smtClean="0"/>
              <a:t>override</a:t>
            </a:r>
            <a:r>
              <a:rPr lang="zh-CN" altLang="en-US" dirty="0" smtClean="0"/>
              <a:t>这个方法输出我们自己的字符串表示</a:t>
            </a:r>
            <a:endParaRPr lang="en-US" altLang="zh-CN" dirty="0" smtClean="0"/>
          </a:p>
          <a:p>
            <a:r>
              <a:rPr lang="zh-CN" altLang="en-US" dirty="0" smtClean="0"/>
              <a:t>例如：当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是个对象时，我们可以调用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(x)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final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当一个类被定义为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时，此类不能再被继承</a:t>
            </a:r>
            <a:endParaRPr lang="en-US" altLang="zh-CN" dirty="0" smtClean="0"/>
          </a:p>
          <a:p>
            <a:r>
              <a:rPr lang="zh-CN" altLang="en-US" dirty="0" smtClean="0"/>
              <a:t>当一个成员变量被定义为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时，则不能修改</a:t>
            </a:r>
            <a:endParaRPr lang="en-US" altLang="zh-CN" dirty="0" smtClean="0"/>
          </a:p>
          <a:p>
            <a:r>
              <a:rPr lang="zh-CN" altLang="en-US" dirty="0" smtClean="0"/>
              <a:t>当一个成员方法被定义为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时，则不能覆盖</a:t>
            </a:r>
            <a:r>
              <a:rPr lang="en-US" altLang="zh-CN" dirty="0" smtClean="0"/>
              <a:t>(override)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r>
              <a:rPr lang="zh-CN" altLang="en-US" dirty="0" smtClean="0"/>
              <a:t>用于修饰一个类，则此类是抽象类</a:t>
            </a:r>
            <a:endParaRPr lang="en-US" altLang="zh-CN" dirty="0" smtClean="0"/>
          </a:p>
          <a:p>
            <a:r>
              <a:rPr lang="zh-CN" altLang="en-US" dirty="0" smtClean="0"/>
              <a:t>抽象类主要用于提供一些默认的实现，它</a:t>
            </a:r>
            <a:r>
              <a:rPr lang="zh-CN" altLang="en-US" b="1" dirty="0" smtClean="0"/>
              <a:t>不能被实例化</a:t>
            </a:r>
            <a:endParaRPr lang="en-US" altLang="zh-CN" b="1" dirty="0" smtClean="0"/>
          </a:p>
          <a:p>
            <a:r>
              <a:rPr lang="en-US" altLang="zh-CN" dirty="0" smtClean="0"/>
              <a:t>abstract</a:t>
            </a:r>
            <a:r>
              <a:rPr lang="zh-CN" altLang="en-US" dirty="0" smtClean="0"/>
              <a:t>也用于修饰一个成员方法，则此方法没有定义，只有声明，必须在子类中定义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public interface </a:t>
            </a:r>
            <a:r>
              <a:rPr lang="en-US" altLang="zh-CN" dirty="0" err="1" smtClean="0"/>
              <a:t>MyInterface</a:t>
            </a:r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 Doctor;</a:t>
            </a:r>
          </a:p>
          <a:p>
            <a:r>
              <a:rPr lang="en-US" altLang="zh-CN" dirty="0" smtClean="0"/>
              <a:t>class Man;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MaleDoctor</a:t>
            </a:r>
            <a:r>
              <a:rPr lang="en-US" altLang="zh-CN" dirty="0" smtClean="0"/>
              <a:t>: Man, </a:t>
            </a:r>
            <a:r>
              <a:rPr lang="en-US" altLang="zh-CN" smtClean="0"/>
              <a:t>Doctor{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396</Words>
  <Application>Microsoft Office PowerPoint</Application>
  <PresentationFormat>全屏显示(4:3)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类之补遗</vt:lpstr>
      <vt:lpstr>关于this</vt:lpstr>
      <vt:lpstr>关于super</vt:lpstr>
      <vt:lpstr>关于super（续）</vt:lpstr>
      <vt:lpstr>关于static</vt:lpstr>
      <vt:lpstr>关于toString方法</vt:lpstr>
      <vt:lpstr>关于final</vt:lpstr>
      <vt:lpstr>关于abstract</vt:lpstr>
      <vt:lpstr>interface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类之补遗</dc:title>
  <dc:creator>Administrator</dc:creator>
  <cp:lastModifiedBy>Zhu Tao</cp:lastModifiedBy>
  <cp:revision>13</cp:revision>
  <dcterms:created xsi:type="dcterms:W3CDTF">2015-04-19T13:52:40Z</dcterms:created>
  <dcterms:modified xsi:type="dcterms:W3CDTF">2015-04-21T03:51:17Z</dcterms:modified>
</cp:coreProperties>
</file>