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6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0A0B81-6BBA-43BD-9CE4-FA8DBE1CCD51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C4B0E3F0-1300-4049-8BBC-9CE2ADADF73F}">
      <dgm:prSet phldrT="[文本]"/>
      <dgm:spPr/>
      <dgm:t>
        <a:bodyPr/>
        <a:lstStyle/>
        <a:p>
          <a:r>
            <a:rPr lang="en-US" altLang="zh-CN" dirty="0" smtClean="0"/>
            <a:t>Simulator</a:t>
          </a:r>
          <a:endParaRPr lang="zh-CN" altLang="en-US" dirty="0"/>
        </a:p>
      </dgm:t>
    </dgm:pt>
    <dgm:pt modelId="{B62D9442-D152-4224-9111-FA22F26C1397}" type="parTrans" cxnId="{EB23EE1C-C966-46A7-8D52-5CF81A7E1910}">
      <dgm:prSet/>
      <dgm:spPr/>
      <dgm:t>
        <a:bodyPr/>
        <a:lstStyle/>
        <a:p>
          <a:endParaRPr lang="zh-CN" altLang="en-US"/>
        </a:p>
      </dgm:t>
    </dgm:pt>
    <dgm:pt modelId="{379338A3-69B9-4413-834D-2349A49487D5}" type="sibTrans" cxnId="{EB23EE1C-C966-46A7-8D52-5CF81A7E1910}">
      <dgm:prSet/>
      <dgm:spPr/>
      <dgm:t>
        <a:bodyPr/>
        <a:lstStyle/>
        <a:p>
          <a:endParaRPr lang="zh-CN" altLang="en-US"/>
        </a:p>
      </dgm:t>
    </dgm:pt>
    <dgm:pt modelId="{BF368265-A65C-46B2-A8C8-98030DBD1B91}" type="asst">
      <dgm:prSet phldrT="[文本]"/>
      <dgm:spPr/>
      <dgm:t>
        <a:bodyPr/>
        <a:lstStyle/>
        <a:p>
          <a:r>
            <a:rPr lang="en-US" altLang="zh-CN" dirty="0" smtClean="0"/>
            <a:t>Memory Block</a:t>
          </a:r>
          <a:endParaRPr lang="zh-CN" altLang="en-US" dirty="0"/>
        </a:p>
      </dgm:t>
    </dgm:pt>
    <dgm:pt modelId="{83E35CA1-F697-4FAF-A60E-D2E5DA415C6F}" type="parTrans" cxnId="{64EEC423-6B1E-4CF9-A443-863B4963AAEC}">
      <dgm:prSet/>
      <dgm:spPr/>
      <dgm:t>
        <a:bodyPr/>
        <a:lstStyle/>
        <a:p>
          <a:endParaRPr lang="zh-CN" altLang="en-US"/>
        </a:p>
      </dgm:t>
    </dgm:pt>
    <dgm:pt modelId="{392D6A76-BF4E-4766-A636-F5F03C6A0773}" type="sibTrans" cxnId="{64EEC423-6B1E-4CF9-A443-863B4963AAEC}">
      <dgm:prSet/>
      <dgm:spPr/>
      <dgm:t>
        <a:bodyPr/>
        <a:lstStyle/>
        <a:p>
          <a:endParaRPr lang="zh-CN" altLang="en-US"/>
        </a:p>
      </dgm:t>
    </dgm:pt>
    <dgm:pt modelId="{2AC654D9-C3BE-412D-9F3A-D6F71B3D4951}">
      <dgm:prSet phldrT="[文本]"/>
      <dgm:spPr/>
      <dgm:t>
        <a:bodyPr/>
        <a:lstStyle/>
        <a:p>
          <a:r>
            <a:rPr lang="en-US" altLang="zh-CN" dirty="0" smtClean="0"/>
            <a:t>Register File</a:t>
          </a:r>
          <a:endParaRPr lang="zh-CN" altLang="en-US" dirty="0"/>
        </a:p>
      </dgm:t>
    </dgm:pt>
    <dgm:pt modelId="{8634C794-0018-496B-9BA8-A151763D0CE0}" type="parTrans" cxnId="{6DD7AC7B-0D76-4662-A033-85D9528A91DE}">
      <dgm:prSet/>
      <dgm:spPr/>
      <dgm:t>
        <a:bodyPr/>
        <a:lstStyle/>
        <a:p>
          <a:endParaRPr lang="zh-CN" altLang="en-US"/>
        </a:p>
      </dgm:t>
    </dgm:pt>
    <dgm:pt modelId="{49DB44BD-53AE-4AA7-A510-1B9B82467892}" type="sibTrans" cxnId="{6DD7AC7B-0D76-4662-A033-85D9528A91DE}">
      <dgm:prSet/>
      <dgm:spPr/>
      <dgm:t>
        <a:bodyPr/>
        <a:lstStyle/>
        <a:p>
          <a:endParaRPr lang="zh-CN" altLang="en-US"/>
        </a:p>
      </dgm:t>
    </dgm:pt>
    <dgm:pt modelId="{5FEDC744-EDF8-4637-A07F-25BC03E93ADD}">
      <dgm:prSet phldrT="[文本]"/>
      <dgm:spPr/>
      <dgm:t>
        <a:bodyPr/>
        <a:lstStyle/>
        <a:p>
          <a:r>
            <a:rPr lang="en-US" altLang="zh-CN" dirty="0" smtClean="0"/>
            <a:t>F/D/E/M/W Stages</a:t>
          </a:r>
          <a:endParaRPr lang="zh-CN" altLang="en-US" dirty="0"/>
        </a:p>
      </dgm:t>
    </dgm:pt>
    <dgm:pt modelId="{2BF73603-CBBB-4F58-AAC3-EF85CCCE96B0}" type="parTrans" cxnId="{CCE43A6B-4173-433B-98C4-EB6D4FDC8BC4}">
      <dgm:prSet/>
      <dgm:spPr/>
      <dgm:t>
        <a:bodyPr/>
        <a:lstStyle/>
        <a:p>
          <a:endParaRPr lang="zh-CN" altLang="en-US"/>
        </a:p>
      </dgm:t>
    </dgm:pt>
    <dgm:pt modelId="{7D193CAC-B4AF-4F9D-A7CC-DB69FB044FDF}" type="sibTrans" cxnId="{CCE43A6B-4173-433B-98C4-EB6D4FDC8BC4}">
      <dgm:prSet/>
      <dgm:spPr/>
      <dgm:t>
        <a:bodyPr/>
        <a:lstStyle/>
        <a:p>
          <a:endParaRPr lang="zh-CN" altLang="en-US"/>
        </a:p>
      </dgm:t>
    </dgm:pt>
    <dgm:pt modelId="{31E5D400-93E7-4400-9FFF-F0F21FF7A9F6}">
      <dgm:prSet phldrT="[文本]"/>
      <dgm:spPr/>
      <dgm:t>
        <a:bodyPr/>
        <a:lstStyle/>
        <a:p>
          <a:r>
            <a:rPr lang="en-US" altLang="zh-CN" dirty="0" smtClean="0"/>
            <a:t>Processor</a:t>
          </a:r>
          <a:endParaRPr lang="zh-CN" altLang="en-US" dirty="0"/>
        </a:p>
      </dgm:t>
    </dgm:pt>
    <dgm:pt modelId="{AE561CF4-F57B-4D16-B8FD-E30B91719AB1}" type="parTrans" cxnId="{2A6E2B44-8023-4D71-B8EC-8291BD7A9C80}">
      <dgm:prSet/>
      <dgm:spPr/>
      <dgm:t>
        <a:bodyPr/>
        <a:lstStyle/>
        <a:p>
          <a:endParaRPr lang="zh-CN" altLang="en-US"/>
        </a:p>
      </dgm:t>
    </dgm:pt>
    <dgm:pt modelId="{8F26FC5C-B3C0-49EE-8731-EC6E5D8FD77C}" type="sibTrans" cxnId="{2A6E2B44-8023-4D71-B8EC-8291BD7A9C80}">
      <dgm:prSet/>
      <dgm:spPr/>
      <dgm:t>
        <a:bodyPr/>
        <a:lstStyle/>
        <a:p>
          <a:endParaRPr lang="zh-CN" altLang="en-US"/>
        </a:p>
      </dgm:t>
    </dgm:pt>
    <dgm:pt modelId="{E0F191DD-386E-4888-B958-F3F0FAE6F577}" type="asst">
      <dgm:prSet phldrT="[文本]"/>
      <dgm:spPr/>
      <dgm:t>
        <a:bodyPr/>
        <a:lstStyle/>
        <a:p>
          <a:r>
            <a:rPr lang="en-US" altLang="zh-CN" dirty="0" smtClean="0"/>
            <a:t>Clock</a:t>
          </a:r>
          <a:endParaRPr lang="zh-CN" altLang="en-US" dirty="0"/>
        </a:p>
      </dgm:t>
    </dgm:pt>
    <dgm:pt modelId="{977B78D7-B81A-4CDB-B88B-DFCD6D5D850F}" type="parTrans" cxnId="{9CD7C322-5A23-457D-A162-BE970216677D}">
      <dgm:prSet/>
      <dgm:spPr/>
      <dgm:t>
        <a:bodyPr/>
        <a:lstStyle/>
        <a:p>
          <a:endParaRPr lang="zh-CN" altLang="en-US"/>
        </a:p>
      </dgm:t>
    </dgm:pt>
    <dgm:pt modelId="{76C54699-DDB2-449E-B3A2-F7EED3972297}" type="sibTrans" cxnId="{9CD7C322-5A23-457D-A162-BE970216677D}">
      <dgm:prSet/>
      <dgm:spPr/>
      <dgm:t>
        <a:bodyPr/>
        <a:lstStyle/>
        <a:p>
          <a:endParaRPr lang="zh-CN" altLang="en-US"/>
        </a:p>
      </dgm:t>
    </dgm:pt>
    <dgm:pt modelId="{7711E83E-39F2-4B6F-90DC-6D349AA7B54D}">
      <dgm:prSet phldrT="[文本]"/>
      <dgm:spPr/>
      <dgm:t>
        <a:bodyPr/>
        <a:lstStyle/>
        <a:p>
          <a:r>
            <a:rPr lang="en-US" altLang="zh-CN" dirty="0" smtClean="0"/>
            <a:t>UI</a:t>
          </a:r>
          <a:endParaRPr lang="zh-CN" altLang="en-US" dirty="0"/>
        </a:p>
      </dgm:t>
    </dgm:pt>
    <dgm:pt modelId="{02F8C21B-6DEC-4A47-B763-A02C194F7870}" type="parTrans" cxnId="{53077C6C-22CD-4739-8C2C-5B6AC1B64CE3}">
      <dgm:prSet/>
      <dgm:spPr/>
      <dgm:t>
        <a:bodyPr/>
        <a:lstStyle/>
        <a:p>
          <a:endParaRPr lang="zh-CN" altLang="en-US"/>
        </a:p>
      </dgm:t>
    </dgm:pt>
    <dgm:pt modelId="{AFF25894-4821-41DF-80AD-5E4CB572A788}" type="sibTrans" cxnId="{53077C6C-22CD-4739-8C2C-5B6AC1B64CE3}">
      <dgm:prSet/>
      <dgm:spPr/>
      <dgm:t>
        <a:bodyPr/>
        <a:lstStyle/>
        <a:p>
          <a:endParaRPr lang="zh-CN" altLang="en-US"/>
        </a:p>
      </dgm:t>
    </dgm:pt>
    <dgm:pt modelId="{CC72E1AD-CE6F-411A-98BC-AAD7D553745C}">
      <dgm:prSet phldrT="[文本]"/>
      <dgm:spPr/>
      <dgm:t>
        <a:bodyPr/>
        <a:lstStyle/>
        <a:p>
          <a:r>
            <a:rPr lang="en-US" altLang="zh-CN" dirty="0" smtClean="0"/>
            <a:t>Watch Windows</a:t>
          </a:r>
          <a:endParaRPr lang="zh-CN" altLang="en-US" dirty="0"/>
        </a:p>
      </dgm:t>
    </dgm:pt>
    <dgm:pt modelId="{9626ADF4-13FB-4CFB-8E13-4A20FB9F2906}" type="parTrans" cxnId="{2526E02D-2386-442F-9280-609487EDC04B}">
      <dgm:prSet/>
      <dgm:spPr/>
      <dgm:t>
        <a:bodyPr/>
        <a:lstStyle/>
        <a:p>
          <a:endParaRPr lang="zh-CN" altLang="en-US"/>
        </a:p>
      </dgm:t>
    </dgm:pt>
    <dgm:pt modelId="{E227BF52-347D-4FC9-A72A-D192304B4820}" type="sibTrans" cxnId="{2526E02D-2386-442F-9280-609487EDC04B}">
      <dgm:prSet/>
      <dgm:spPr/>
      <dgm:t>
        <a:bodyPr/>
        <a:lstStyle/>
        <a:p>
          <a:endParaRPr lang="zh-CN" altLang="en-US"/>
        </a:p>
      </dgm:t>
    </dgm:pt>
    <dgm:pt modelId="{2C3CE492-1815-41D8-BF0A-8B3D7CFF384E}">
      <dgm:prSet phldrT="[文本]"/>
      <dgm:spPr/>
      <dgm:t>
        <a:bodyPr/>
        <a:lstStyle/>
        <a:p>
          <a:r>
            <a:rPr lang="en-US" altLang="zh-CN" dirty="0" smtClean="0"/>
            <a:t>Settings</a:t>
          </a:r>
          <a:endParaRPr lang="zh-CN" altLang="en-US" dirty="0"/>
        </a:p>
      </dgm:t>
    </dgm:pt>
    <dgm:pt modelId="{EEA40B2B-A170-4493-B57F-2EC09B16E6E6}" type="parTrans" cxnId="{0ADC87A7-BB60-4F63-B38C-A8AE451C1970}">
      <dgm:prSet/>
      <dgm:spPr/>
      <dgm:t>
        <a:bodyPr/>
        <a:lstStyle/>
        <a:p>
          <a:endParaRPr lang="zh-CN" altLang="en-US"/>
        </a:p>
      </dgm:t>
    </dgm:pt>
    <dgm:pt modelId="{91EF40A6-97F9-4CBD-BD39-C2B47F52A84E}" type="sibTrans" cxnId="{0ADC87A7-BB60-4F63-B38C-A8AE451C1970}">
      <dgm:prSet/>
      <dgm:spPr/>
      <dgm:t>
        <a:bodyPr/>
        <a:lstStyle/>
        <a:p>
          <a:endParaRPr lang="zh-CN" altLang="en-US"/>
        </a:p>
      </dgm:t>
    </dgm:pt>
    <dgm:pt modelId="{692F7E94-385E-4246-B84E-DBDBD9D40EFC}">
      <dgm:prSet phldrT="[文本]"/>
      <dgm:spPr/>
      <dgm:t>
        <a:bodyPr/>
        <a:lstStyle/>
        <a:p>
          <a:r>
            <a:rPr lang="en-US" altLang="zh-CN" dirty="0" smtClean="0"/>
            <a:t>Misc.</a:t>
          </a:r>
          <a:endParaRPr lang="zh-CN" altLang="en-US" dirty="0"/>
        </a:p>
      </dgm:t>
    </dgm:pt>
    <dgm:pt modelId="{A4B58559-291A-4CB1-B973-407DEC182039}" type="parTrans" cxnId="{065E6CB5-64CF-4C7E-BD31-5C281A2CA36E}">
      <dgm:prSet/>
      <dgm:spPr/>
      <dgm:t>
        <a:bodyPr/>
        <a:lstStyle/>
        <a:p>
          <a:endParaRPr lang="zh-CN" altLang="en-US"/>
        </a:p>
      </dgm:t>
    </dgm:pt>
    <dgm:pt modelId="{862E252A-A609-4C2C-B42C-23C88029C6CB}" type="sibTrans" cxnId="{065E6CB5-64CF-4C7E-BD31-5C281A2CA36E}">
      <dgm:prSet/>
      <dgm:spPr/>
      <dgm:t>
        <a:bodyPr/>
        <a:lstStyle/>
        <a:p>
          <a:endParaRPr lang="zh-CN" altLang="en-US"/>
        </a:p>
      </dgm:t>
    </dgm:pt>
    <dgm:pt modelId="{FBA9EB4C-FC7C-4532-936B-E187DDFBC757}">
      <dgm:prSet phldrT="[文本]"/>
      <dgm:spPr/>
      <dgm:t>
        <a:bodyPr/>
        <a:lstStyle/>
        <a:p>
          <a:r>
            <a:rPr lang="en-US" altLang="zh-CN" dirty="0" smtClean="0"/>
            <a:t>Assemble</a:t>
          </a:r>
        </a:p>
      </dgm:t>
    </dgm:pt>
    <dgm:pt modelId="{1D88DB1C-0A14-4380-B8AF-562C93BD8319}" type="parTrans" cxnId="{17BB4FF9-5E49-48F5-874B-93B8441C8AAC}">
      <dgm:prSet/>
      <dgm:spPr/>
      <dgm:t>
        <a:bodyPr/>
        <a:lstStyle/>
        <a:p>
          <a:endParaRPr lang="zh-CN" altLang="en-US"/>
        </a:p>
      </dgm:t>
    </dgm:pt>
    <dgm:pt modelId="{BFCB50EC-27C8-4A31-B804-BF9C4C23DCFA}" type="sibTrans" cxnId="{17BB4FF9-5E49-48F5-874B-93B8441C8AAC}">
      <dgm:prSet/>
      <dgm:spPr/>
      <dgm:t>
        <a:bodyPr/>
        <a:lstStyle/>
        <a:p>
          <a:endParaRPr lang="zh-CN" altLang="en-US"/>
        </a:p>
      </dgm:t>
    </dgm:pt>
    <dgm:pt modelId="{8B9E9529-0B01-490C-9F91-AAAD879F0890}">
      <dgm:prSet phldrT="[文本]"/>
      <dgm:spPr/>
      <dgm:t>
        <a:bodyPr/>
        <a:lstStyle/>
        <a:p>
          <a:r>
            <a:rPr lang="en-US" altLang="zh-CN" dirty="0" smtClean="0"/>
            <a:t>Disassemble</a:t>
          </a:r>
        </a:p>
      </dgm:t>
    </dgm:pt>
    <dgm:pt modelId="{9D668522-E858-4B8B-8C78-391D6D590F6B}" type="parTrans" cxnId="{CF83D724-81A5-4B89-A213-18A0B000CD19}">
      <dgm:prSet/>
      <dgm:spPr/>
      <dgm:t>
        <a:bodyPr/>
        <a:lstStyle/>
        <a:p>
          <a:endParaRPr lang="zh-CN" altLang="en-US"/>
        </a:p>
      </dgm:t>
    </dgm:pt>
    <dgm:pt modelId="{DFC96532-1D6A-43F9-B237-BFF0E6C026A9}" type="sibTrans" cxnId="{CF83D724-81A5-4B89-A213-18A0B000CD19}">
      <dgm:prSet/>
      <dgm:spPr/>
      <dgm:t>
        <a:bodyPr/>
        <a:lstStyle/>
        <a:p>
          <a:endParaRPr lang="zh-CN" altLang="en-US"/>
        </a:p>
      </dgm:t>
    </dgm:pt>
    <dgm:pt modelId="{4F19A3DF-9D14-4E61-A479-CA229F2EBC3A}" type="pres">
      <dgm:prSet presAssocID="{500A0B81-6BBA-43BD-9CE4-FA8DBE1CCD5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A991679-FC39-4E6F-B403-ECB41E558D5D}" type="pres">
      <dgm:prSet presAssocID="{C4B0E3F0-1300-4049-8BBC-9CE2ADADF73F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EB3CB563-3D8D-40CE-8B9B-4AFE50098F13}" type="pres">
      <dgm:prSet presAssocID="{C4B0E3F0-1300-4049-8BBC-9CE2ADADF73F}" presName="rootComposite1" presStyleCnt="0"/>
      <dgm:spPr/>
      <dgm:t>
        <a:bodyPr/>
        <a:lstStyle/>
        <a:p>
          <a:endParaRPr lang="zh-CN" altLang="en-US"/>
        </a:p>
      </dgm:t>
    </dgm:pt>
    <dgm:pt modelId="{10B6AEF6-DD09-49BF-B56D-79977E1F63E0}" type="pres">
      <dgm:prSet presAssocID="{C4B0E3F0-1300-4049-8BBC-9CE2ADADF73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4536FB-3D69-41D7-9424-4A6FC66BC1C3}" type="pres">
      <dgm:prSet presAssocID="{C4B0E3F0-1300-4049-8BBC-9CE2ADADF73F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D2655295-2205-4BF2-BAF6-0873AF25877A}" type="pres">
      <dgm:prSet presAssocID="{C4B0E3F0-1300-4049-8BBC-9CE2ADADF73F}" presName="hierChild2" presStyleCnt="0"/>
      <dgm:spPr/>
      <dgm:t>
        <a:bodyPr/>
        <a:lstStyle/>
        <a:p>
          <a:endParaRPr lang="zh-CN" altLang="en-US"/>
        </a:p>
      </dgm:t>
    </dgm:pt>
    <dgm:pt modelId="{A6B14CAF-FCF2-490F-B72B-DEC4ED5DFD4B}" type="pres">
      <dgm:prSet presAssocID="{AE561CF4-F57B-4D16-B8FD-E30B91719AB1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54FEA3FC-7FE2-440D-A55A-4D740F1CA81D}" type="pres">
      <dgm:prSet presAssocID="{31E5D400-93E7-4400-9FFF-F0F21FF7A9F6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A413B7FB-86D8-45DC-AA62-950AD62B24E3}" type="pres">
      <dgm:prSet presAssocID="{31E5D400-93E7-4400-9FFF-F0F21FF7A9F6}" presName="rootComposite" presStyleCnt="0"/>
      <dgm:spPr/>
      <dgm:t>
        <a:bodyPr/>
        <a:lstStyle/>
        <a:p>
          <a:endParaRPr lang="zh-CN" altLang="en-US"/>
        </a:p>
      </dgm:t>
    </dgm:pt>
    <dgm:pt modelId="{4B701CC7-AD37-4097-A654-15EAF7824FEA}" type="pres">
      <dgm:prSet presAssocID="{31E5D400-93E7-4400-9FFF-F0F21FF7A9F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BB1F4EB-4468-4240-AB30-BA5A2E5C39FE}" type="pres">
      <dgm:prSet presAssocID="{31E5D400-93E7-4400-9FFF-F0F21FF7A9F6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21D8C3BB-67E6-4BE7-86CD-83C76C99EFCA}" type="pres">
      <dgm:prSet presAssocID="{31E5D400-93E7-4400-9FFF-F0F21FF7A9F6}" presName="hierChild4" presStyleCnt="0"/>
      <dgm:spPr/>
      <dgm:t>
        <a:bodyPr/>
        <a:lstStyle/>
        <a:p>
          <a:endParaRPr lang="zh-CN" altLang="en-US"/>
        </a:p>
      </dgm:t>
    </dgm:pt>
    <dgm:pt modelId="{EC35277C-23D0-45D1-8B17-A582A4D5973D}" type="pres">
      <dgm:prSet presAssocID="{8634C794-0018-496B-9BA8-A151763D0CE0}" presName="Name37" presStyleLbl="parChTrans1D3" presStyleIdx="0" presStyleCnt="8"/>
      <dgm:spPr/>
      <dgm:t>
        <a:bodyPr/>
        <a:lstStyle/>
        <a:p>
          <a:endParaRPr lang="zh-CN" altLang="en-US"/>
        </a:p>
      </dgm:t>
    </dgm:pt>
    <dgm:pt modelId="{B2CDD8AF-EB7E-47F4-BD38-58B0519D799C}" type="pres">
      <dgm:prSet presAssocID="{2AC654D9-C3BE-412D-9F3A-D6F71B3D4951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558B9826-87A9-4C27-825B-86F5D3DDF50C}" type="pres">
      <dgm:prSet presAssocID="{2AC654D9-C3BE-412D-9F3A-D6F71B3D4951}" presName="rootComposite" presStyleCnt="0"/>
      <dgm:spPr/>
      <dgm:t>
        <a:bodyPr/>
        <a:lstStyle/>
        <a:p>
          <a:endParaRPr lang="zh-CN" altLang="en-US"/>
        </a:p>
      </dgm:t>
    </dgm:pt>
    <dgm:pt modelId="{0CC2AF89-A015-422A-A1C2-37EE90639E25}" type="pres">
      <dgm:prSet presAssocID="{2AC654D9-C3BE-412D-9F3A-D6F71B3D4951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BE73654-4D90-416B-A819-76FB2FE98551}" type="pres">
      <dgm:prSet presAssocID="{2AC654D9-C3BE-412D-9F3A-D6F71B3D4951}" presName="rootConnector" presStyleLbl="node3" presStyleIdx="0" presStyleCnt="6"/>
      <dgm:spPr/>
      <dgm:t>
        <a:bodyPr/>
        <a:lstStyle/>
        <a:p>
          <a:endParaRPr lang="zh-CN" altLang="en-US"/>
        </a:p>
      </dgm:t>
    </dgm:pt>
    <dgm:pt modelId="{B2247083-EA58-4D64-B4C3-D51E96292F5D}" type="pres">
      <dgm:prSet presAssocID="{2AC654D9-C3BE-412D-9F3A-D6F71B3D4951}" presName="hierChild4" presStyleCnt="0"/>
      <dgm:spPr/>
      <dgm:t>
        <a:bodyPr/>
        <a:lstStyle/>
        <a:p>
          <a:endParaRPr lang="zh-CN" altLang="en-US"/>
        </a:p>
      </dgm:t>
    </dgm:pt>
    <dgm:pt modelId="{CBBB68B4-FBF4-4BCB-B566-061E2CB15C3C}" type="pres">
      <dgm:prSet presAssocID="{2AC654D9-C3BE-412D-9F3A-D6F71B3D4951}" presName="hierChild5" presStyleCnt="0"/>
      <dgm:spPr/>
      <dgm:t>
        <a:bodyPr/>
        <a:lstStyle/>
        <a:p>
          <a:endParaRPr lang="zh-CN" altLang="en-US"/>
        </a:p>
      </dgm:t>
    </dgm:pt>
    <dgm:pt modelId="{C1463EEC-62D5-4263-A983-1FF16F43D491}" type="pres">
      <dgm:prSet presAssocID="{2BF73603-CBBB-4F58-AAC3-EF85CCCE96B0}" presName="Name37" presStyleLbl="parChTrans1D3" presStyleIdx="1" presStyleCnt="8"/>
      <dgm:spPr/>
      <dgm:t>
        <a:bodyPr/>
        <a:lstStyle/>
        <a:p>
          <a:endParaRPr lang="zh-CN" altLang="en-US"/>
        </a:p>
      </dgm:t>
    </dgm:pt>
    <dgm:pt modelId="{9512F8BF-EF16-4C4A-B91E-55DB20041B6B}" type="pres">
      <dgm:prSet presAssocID="{5FEDC744-EDF8-4637-A07F-25BC03E93AD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A33B39D8-6DA1-4C68-B909-037C8F7F7408}" type="pres">
      <dgm:prSet presAssocID="{5FEDC744-EDF8-4637-A07F-25BC03E93ADD}" presName="rootComposite" presStyleCnt="0"/>
      <dgm:spPr/>
      <dgm:t>
        <a:bodyPr/>
        <a:lstStyle/>
        <a:p>
          <a:endParaRPr lang="zh-CN" altLang="en-US"/>
        </a:p>
      </dgm:t>
    </dgm:pt>
    <dgm:pt modelId="{AECE54C6-2CDE-4D2D-A46C-76BD17D46570}" type="pres">
      <dgm:prSet presAssocID="{5FEDC744-EDF8-4637-A07F-25BC03E93ADD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AC8DD3-4E22-4BAF-8DC5-CC408DDC8EB0}" type="pres">
      <dgm:prSet presAssocID="{5FEDC744-EDF8-4637-A07F-25BC03E93ADD}" presName="rootConnector" presStyleLbl="node3" presStyleIdx="1" presStyleCnt="6"/>
      <dgm:spPr/>
      <dgm:t>
        <a:bodyPr/>
        <a:lstStyle/>
        <a:p>
          <a:endParaRPr lang="zh-CN" altLang="en-US"/>
        </a:p>
      </dgm:t>
    </dgm:pt>
    <dgm:pt modelId="{C75ACA0E-9B4C-4608-AF41-F5EA3210C6C9}" type="pres">
      <dgm:prSet presAssocID="{5FEDC744-EDF8-4637-A07F-25BC03E93ADD}" presName="hierChild4" presStyleCnt="0"/>
      <dgm:spPr/>
      <dgm:t>
        <a:bodyPr/>
        <a:lstStyle/>
        <a:p>
          <a:endParaRPr lang="zh-CN" altLang="en-US"/>
        </a:p>
      </dgm:t>
    </dgm:pt>
    <dgm:pt modelId="{127DF257-84E5-4487-BEA2-A5622F921617}" type="pres">
      <dgm:prSet presAssocID="{5FEDC744-EDF8-4637-A07F-25BC03E93ADD}" presName="hierChild5" presStyleCnt="0"/>
      <dgm:spPr/>
      <dgm:t>
        <a:bodyPr/>
        <a:lstStyle/>
        <a:p>
          <a:endParaRPr lang="zh-CN" altLang="en-US"/>
        </a:p>
      </dgm:t>
    </dgm:pt>
    <dgm:pt modelId="{1BDBEE7B-87AD-4D8E-95AE-112271F04081}" type="pres">
      <dgm:prSet presAssocID="{31E5D400-93E7-4400-9FFF-F0F21FF7A9F6}" presName="hierChild5" presStyleCnt="0"/>
      <dgm:spPr/>
      <dgm:t>
        <a:bodyPr/>
        <a:lstStyle/>
        <a:p>
          <a:endParaRPr lang="zh-CN" altLang="en-US"/>
        </a:p>
      </dgm:t>
    </dgm:pt>
    <dgm:pt modelId="{577BDE16-3B6C-4F19-BB8D-DAA65E065853}" type="pres">
      <dgm:prSet presAssocID="{83E35CA1-F697-4FAF-A60E-D2E5DA415C6F}" presName="Name111" presStyleLbl="parChTrans1D3" presStyleIdx="2" presStyleCnt="8"/>
      <dgm:spPr/>
      <dgm:t>
        <a:bodyPr/>
        <a:lstStyle/>
        <a:p>
          <a:endParaRPr lang="zh-CN" altLang="en-US"/>
        </a:p>
      </dgm:t>
    </dgm:pt>
    <dgm:pt modelId="{27F94D20-DDAB-4520-9C20-9CA860D8148C}" type="pres">
      <dgm:prSet presAssocID="{BF368265-A65C-46B2-A8C8-98030DBD1B91}" presName="hierRoot3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9C097F50-62BC-40AB-BF05-DECD5A9C88CA}" type="pres">
      <dgm:prSet presAssocID="{BF368265-A65C-46B2-A8C8-98030DBD1B91}" presName="rootComposite3" presStyleCnt="0"/>
      <dgm:spPr/>
      <dgm:t>
        <a:bodyPr/>
        <a:lstStyle/>
        <a:p>
          <a:endParaRPr lang="zh-CN" altLang="en-US"/>
        </a:p>
      </dgm:t>
    </dgm:pt>
    <dgm:pt modelId="{B5D8C5D6-E705-4F04-B12F-42AE97583A2D}" type="pres">
      <dgm:prSet presAssocID="{BF368265-A65C-46B2-A8C8-98030DBD1B91}" presName="rootText3" presStyleLbl="asst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23A1742-87CD-4CFF-923A-EE022617BB69}" type="pres">
      <dgm:prSet presAssocID="{BF368265-A65C-46B2-A8C8-98030DBD1B91}" presName="rootConnector3" presStyleLbl="asst2" presStyleIdx="0" presStyleCnt="2"/>
      <dgm:spPr/>
      <dgm:t>
        <a:bodyPr/>
        <a:lstStyle/>
        <a:p>
          <a:endParaRPr lang="zh-CN" altLang="en-US"/>
        </a:p>
      </dgm:t>
    </dgm:pt>
    <dgm:pt modelId="{A77FF77C-DC09-47DB-AFAB-5BF8C7B44028}" type="pres">
      <dgm:prSet presAssocID="{BF368265-A65C-46B2-A8C8-98030DBD1B91}" presName="hierChild6" presStyleCnt="0"/>
      <dgm:spPr/>
      <dgm:t>
        <a:bodyPr/>
        <a:lstStyle/>
        <a:p>
          <a:endParaRPr lang="zh-CN" altLang="en-US"/>
        </a:p>
      </dgm:t>
    </dgm:pt>
    <dgm:pt modelId="{83EE0E92-1F77-49CD-8569-303F30B18F52}" type="pres">
      <dgm:prSet presAssocID="{BF368265-A65C-46B2-A8C8-98030DBD1B91}" presName="hierChild7" presStyleCnt="0"/>
      <dgm:spPr/>
      <dgm:t>
        <a:bodyPr/>
        <a:lstStyle/>
        <a:p>
          <a:endParaRPr lang="zh-CN" altLang="en-US"/>
        </a:p>
      </dgm:t>
    </dgm:pt>
    <dgm:pt modelId="{B9CC1829-80EA-455E-87E9-CB7E811204C1}" type="pres">
      <dgm:prSet presAssocID="{977B78D7-B81A-4CDB-B88B-DFCD6D5D850F}" presName="Name111" presStyleLbl="parChTrans1D3" presStyleIdx="3" presStyleCnt="8"/>
      <dgm:spPr/>
      <dgm:t>
        <a:bodyPr/>
        <a:lstStyle/>
        <a:p>
          <a:endParaRPr lang="zh-CN" altLang="en-US"/>
        </a:p>
      </dgm:t>
    </dgm:pt>
    <dgm:pt modelId="{034D8D81-4D31-4E68-B8DE-6A52EF4873E4}" type="pres">
      <dgm:prSet presAssocID="{E0F191DD-386E-4888-B958-F3F0FAE6F577}" presName="hierRoot3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2E5E6B20-01CD-47C0-B18D-61F3BE6DCD7C}" type="pres">
      <dgm:prSet presAssocID="{E0F191DD-386E-4888-B958-F3F0FAE6F577}" presName="rootComposite3" presStyleCnt="0"/>
      <dgm:spPr/>
      <dgm:t>
        <a:bodyPr/>
        <a:lstStyle/>
        <a:p>
          <a:endParaRPr lang="zh-CN" altLang="en-US"/>
        </a:p>
      </dgm:t>
    </dgm:pt>
    <dgm:pt modelId="{15D5EC88-3B2A-414E-9383-EAC3EC8559F9}" type="pres">
      <dgm:prSet presAssocID="{E0F191DD-386E-4888-B958-F3F0FAE6F577}" presName="rootText3" presStyleLbl="asst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65094A2-4D91-46D8-B0CC-281ECBC8FF87}" type="pres">
      <dgm:prSet presAssocID="{E0F191DD-386E-4888-B958-F3F0FAE6F577}" presName="rootConnector3" presStyleLbl="asst2" presStyleIdx="1" presStyleCnt="2"/>
      <dgm:spPr/>
      <dgm:t>
        <a:bodyPr/>
        <a:lstStyle/>
        <a:p>
          <a:endParaRPr lang="zh-CN" altLang="en-US"/>
        </a:p>
      </dgm:t>
    </dgm:pt>
    <dgm:pt modelId="{CA4CB60E-BB27-49E1-8C95-BE554E53DFC9}" type="pres">
      <dgm:prSet presAssocID="{E0F191DD-386E-4888-B958-F3F0FAE6F577}" presName="hierChild6" presStyleCnt="0"/>
      <dgm:spPr/>
      <dgm:t>
        <a:bodyPr/>
        <a:lstStyle/>
        <a:p>
          <a:endParaRPr lang="zh-CN" altLang="en-US"/>
        </a:p>
      </dgm:t>
    </dgm:pt>
    <dgm:pt modelId="{75D4F288-FF71-495C-9E86-25D7DD70FD3E}" type="pres">
      <dgm:prSet presAssocID="{E0F191DD-386E-4888-B958-F3F0FAE6F577}" presName="hierChild7" presStyleCnt="0"/>
      <dgm:spPr/>
      <dgm:t>
        <a:bodyPr/>
        <a:lstStyle/>
        <a:p>
          <a:endParaRPr lang="zh-CN" altLang="en-US"/>
        </a:p>
      </dgm:t>
    </dgm:pt>
    <dgm:pt modelId="{6DD47791-811B-4503-A5AD-5FF68E033767}" type="pres">
      <dgm:prSet presAssocID="{02F8C21B-6DEC-4A47-B763-A02C194F7870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24F2584D-3569-4B63-80AD-8519358B378A}" type="pres">
      <dgm:prSet presAssocID="{7711E83E-39F2-4B6F-90DC-6D349AA7B54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6F09EADA-CA5B-4E45-8807-2C2609183808}" type="pres">
      <dgm:prSet presAssocID="{7711E83E-39F2-4B6F-90DC-6D349AA7B54D}" presName="rootComposite" presStyleCnt="0"/>
      <dgm:spPr/>
      <dgm:t>
        <a:bodyPr/>
        <a:lstStyle/>
        <a:p>
          <a:endParaRPr lang="zh-CN" altLang="en-US"/>
        </a:p>
      </dgm:t>
    </dgm:pt>
    <dgm:pt modelId="{A7B66FBD-9CA8-4C9B-8736-449542EF0159}" type="pres">
      <dgm:prSet presAssocID="{7711E83E-39F2-4B6F-90DC-6D349AA7B54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BD6D30-0F3A-4BB8-ABD7-7CC37BC337DB}" type="pres">
      <dgm:prSet presAssocID="{7711E83E-39F2-4B6F-90DC-6D349AA7B54D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6C54FDFA-6899-4B0C-80F6-5E31394423CA}" type="pres">
      <dgm:prSet presAssocID="{7711E83E-39F2-4B6F-90DC-6D349AA7B54D}" presName="hierChild4" presStyleCnt="0"/>
      <dgm:spPr/>
      <dgm:t>
        <a:bodyPr/>
        <a:lstStyle/>
        <a:p>
          <a:endParaRPr lang="zh-CN" altLang="en-US"/>
        </a:p>
      </dgm:t>
    </dgm:pt>
    <dgm:pt modelId="{94CD94A0-B43C-495B-8172-187731C2C575}" type="pres">
      <dgm:prSet presAssocID="{9626ADF4-13FB-4CFB-8E13-4A20FB9F2906}" presName="Name37" presStyleLbl="parChTrans1D3" presStyleIdx="4" presStyleCnt="8"/>
      <dgm:spPr/>
      <dgm:t>
        <a:bodyPr/>
        <a:lstStyle/>
        <a:p>
          <a:endParaRPr lang="zh-CN" altLang="en-US"/>
        </a:p>
      </dgm:t>
    </dgm:pt>
    <dgm:pt modelId="{459722BA-FD77-46DC-A63A-3BDCBD3DB6E5}" type="pres">
      <dgm:prSet presAssocID="{CC72E1AD-CE6F-411A-98BC-AAD7D553745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EDAE62B-633B-44C4-A542-053A4AD72283}" type="pres">
      <dgm:prSet presAssocID="{CC72E1AD-CE6F-411A-98BC-AAD7D553745C}" presName="rootComposite" presStyleCnt="0"/>
      <dgm:spPr/>
      <dgm:t>
        <a:bodyPr/>
        <a:lstStyle/>
        <a:p>
          <a:endParaRPr lang="zh-CN" altLang="en-US"/>
        </a:p>
      </dgm:t>
    </dgm:pt>
    <dgm:pt modelId="{A34BFC3A-AECF-45DF-A9FF-0E39FD6AA6D3}" type="pres">
      <dgm:prSet presAssocID="{CC72E1AD-CE6F-411A-98BC-AAD7D553745C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53AEBB-D82C-4538-A994-098E87A01009}" type="pres">
      <dgm:prSet presAssocID="{CC72E1AD-CE6F-411A-98BC-AAD7D553745C}" presName="rootConnector" presStyleLbl="node3" presStyleIdx="2" presStyleCnt="6"/>
      <dgm:spPr/>
      <dgm:t>
        <a:bodyPr/>
        <a:lstStyle/>
        <a:p>
          <a:endParaRPr lang="zh-CN" altLang="en-US"/>
        </a:p>
      </dgm:t>
    </dgm:pt>
    <dgm:pt modelId="{BBE464B5-E85E-4319-91E1-75ACF305E2F8}" type="pres">
      <dgm:prSet presAssocID="{CC72E1AD-CE6F-411A-98BC-AAD7D553745C}" presName="hierChild4" presStyleCnt="0"/>
      <dgm:spPr/>
      <dgm:t>
        <a:bodyPr/>
        <a:lstStyle/>
        <a:p>
          <a:endParaRPr lang="zh-CN" altLang="en-US"/>
        </a:p>
      </dgm:t>
    </dgm:pt>
    <dgm:pt modelId="{77F942BC-AC44-4FB8-B565-03B07C89E367}" type="pres">
      <dgm:prSet presAssocID="{CC72E1AD-CE6F-411A-98BC-AAD7D553745C}" presName="hierChild5" presStyleCnt="0"/>
      <dgm:spPr/>
      <dgm:t>
        <a:bodyPr/>
        <a:lstStyle/>
        <a:p>
          <a:endParaRPr lang="zh-CN" altLang="en-US"/>
        </a:p>
      </dgm:t>
    </dgm:pt>
    <dgm:pt modelId="{1324048B-D626-4FBD-B812-FDAFBBB59DAB}" type="pres">
      <dgm:prSet presAssocID="{EEA40B2B-A170-4493-B57F-2EC09B16E6E6}" presName="Name37" presStyleLbl="parChTrans1D3" presStyleIdx="5" presStyleCnt="8"/>
      <dgm:spPr/>
      <dgm:t>
        <a:bodyPr/>
        <a:lstStyle/>
        <a:p>
          <a:endParaRPr lang="zh-CN" altLang="en-US"/>
        </a:p>
      </dgm:t>
    </dgm:pt>
    <dgm:pt modelId="{3EABA159-021B-48B8-9319-0D14AC533E69}" type="pres">
      <dgm:prSet presAssocID="{2C3CE492-1815-41D8-BF0A-8B3D7CFF384E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0801227E-0AE5-47D9-93EE-C0AB3C4FA0D5}" type="pres">
      <dgm:prSet presAssocID="{2C3CE492-1815-41D8-BF0A-8B3D7CFF384E}" presName="rootComposite" presStyleCnt="0"/>
      <dgm:spPr/>
      <dgm:t>
        <a:bodyPr/>
        <a:lstStyle/>
        <a:p>
          <a:endParaRPr lang="zh-CN" altLang="en-US"/>
        </a:p>
      </dgm:t>
    </dgm:pt>
    <dgm:pt modelId="{7BA2534B-0750-4136-BD41-420B1B7DB681}" type="pres">
      <dgm:prSet presAssocID="{2C3CE492-1815-41D8-BF0A-8B3D7CFF384E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7CE077-EE8B-482E-90CD-93D690A4416D}" type="pres">
      <dgm:prSet presAssocID="{2C3CE492-1815-41D8-BF0A-8B3D7CFF384E}" presName="rootConnector" presStyleLbl="node3" presStyleIdx="3" presStyleCnt="6"/>
      <dgm:spPr/>
      <dgm:t>
        <a:bodyPr/>
        <a:lstStyle/>
        <a:p>
          <a:endParaRPr lang="zh-CN" altLang="en-US"/>
        </a:p>
      </dgm:t>
    </dgm:pt>
    <dgm:pt modelId="{3D125306-9778-4C9F-8CBF-B24DCB93AE95}" type="pres">
      <dgm:prSet presAssocID="{2C3CE492-1815-41D8-BF0A-8B3D7CFF384E}" presName="hierChild4" presStyleCnt="0"/>
      <dgm:spPr/>
      <dgm:t>
        <a:bodyPr/>
        <a:lstStyle/>
        <a:p>
          <a:endParaRPr lang="zh-CN" altLang="en-US"/>
        </a:p>
      </dgm:t>
    </dgm:pt>
    <dgm:pt modelId="{CF454C10-9079-414D-8A24-D752F4B55519}" type="pres">
      <dgm:prSet presAssocID="{2C3CE492-1815-41D8-BF0A-8B3D7CFF384E}" presName="hierChild5" presStyleCnt="0"/>
      <dgm:spPr/>
      <dgm:t>
        <a:bodyPr/>
        <a:lstStyle/>
        <a:p>
          <a:endParaRPr lang="zh-CN" altLang="en-US"/>
        </a:p>
      </dgm:t>
    </dgm:pt>
    <dgm:pt modelId="{0ED1D693-B0DD-494A-82F3-0E26166F3BD7}" type="pres">
      <dgm:prSet presAssocID="{7711E83E-39F2-4B6F-90DC-6D349AA7B54D}" presName="hierChild5" presStyleCnt="0"/>
      <dgm:spPr/>
      <dgm:t>
        <a:bodyPr/>
        <a:lstStyle/>
        <a:p>
          <a:endParaRPr lang="zh-CN" altLang="en-US"/>
        </a:p>
      </dgm:t>
    </dgm:pt>
    <dgm:pt modelId="{F810291A-1D2A-4EFF-9D68-24E7A83C3498}" type="pres">
      <dgm:prSet presAssocID="{A4B58559-291A-4CB1-B973-407DEC182039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B0E33935-5FEC-490E-90D0-F0D5361D3772}" type="pres">
      <dgm:prSet presAssocID="{692F7E94-385E-4246-B84E-DBDBD9D40EF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C4BBF02B-2767-452A-A6AD-C92ADA11E3A0}" type="pres">
      <dgm:prSet presAssocID="{692F7E94-385E-4246-B84E-DBDBD9D40EFC}" presName="rootComposite" presStyleCnt="0"/>
      <dgm:spPr/>
      <dgm:t>
        <a:bodyPr/>
        <a:lstStyle/>
        <a:p>
          <a:endParaRPr lang="zh-CN" altLang="en-US"/>
        </a:p>
      </dgm:t>
    </dgm:pt>
    <dgm:pt modelId="{89842DE2-AAB1-44C7-8F4C-5AB7132BF742}" type="pres">
      <dgm:prSet presAssocID="{692F7E94-385E-4246-B84E-DBDBD9D40EFC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D18A6D-BBF5-4766-B342-B34E686EC6EF}" type="pres">
      <dgm:prSet presAssocID="{692F7E94-385E-4246-B84E-DBDBD9D40EFC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B5B72835-F985-467B-B35E-E58EC0893008}" type="pres">
      <dgm:prSet presAssocID="{692F7E94-385E-4246-B84E-DBDBD9D40EFC}" presName="hierChild4" presStyleCnt="0"/>
      <dgm:spPr/>
      <dgm:t>
        <a:bodyPr/>
        <a:lstStyle/>
        <a:p>
          <a:endParaRPr lang="zh-CN" altLang="en-US"/>
        </a:p>
      </dgm:t>
    </dgm:pt>
    <dgm:pt modelId="{9DA8C48B-9AD7-4EDD-8357-3AE311E05F5F}" type="pres">
      <dgm:prSet presAssocID="{1D88DB1C-0A14-4380-B8AF-562C93BD8319}" presName="Name37" presStyleLbl="parChTrans1D3" presStyleIdx="6" presStyleCnt="8"/>
      <dgm:spPr/>
      <dgm:t>
        <a:bodyPr/>
        <a:lstStyle/>
        <a:p>
          <a:endParaRPr lang="zh-CN" altLang="en-US"/>
        </a:p>
      </dgm:t>
    </dgm:pt>
    <dgm:pt modelId="{AC6FC0B3-3C0A-4002-A82E-E96E36B7F494}" type="pres">
      <dgm:prSet presAssocID="{FBA9EB4C-FC7C-4532-936B-E187DDFBC75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0D3E178D-98F8-4BBC-9CB0-C40751D119B7}" type="pres">
      <dgm:prSet presAssocID="{FBA9EB4C-FC7C-4532-936B-E187DDFBC757}" presName="rootComposite" presStyleCnt="0"/>
      <dgm:spPr/>
      <dgm:t>
        <a:bodyPr/>
        <a:lstStyle/>
        <a:p>
          <a:endParaRPr lang="zh-CN" altLang="en-US"/>
        </a:p>
      </dgm:t>
    </dgm:pt>
    <dgm:pt modelId="{6F168330-9ECD-45B8-9B61-24BB773F88DB}" type="pres">
      <dgm:prSet presAssocID="{FBA9EB4C-FC7C-4532-936B-E187DDFBC757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F88E68-9ED5-49A4-A6ED-AAE34F46AEEF}" type="pres">
      <dgm:prSet presAssocID="{FBA9EB4C-FC7C-4532-936B-E187DDFBC757}" presName="rootConnector" presStyleLbl="node3" presStyleIdx="4" presStyleCnt="6"/>
      <dgm:spPr/>
      <dgm:t>
        <a:bodyPr/>
        <a:lstStyle/>
        <a:p>
          <a:endParaRPr lang="zh-CN" altLang="en-US"/>
        </a:p>
      </dgm:t>
    </dgm:pt>
    <dgm:pt modelId="{97567E31-835B-45DA-B658-7FB2A19A749A}" type="pres">
      <dgm:prSet presAssocID="{FBA9EB4C-FC7C-4532-936B-E187DDFBC757}" presName="hierChild4" presStyleCnt="0"/>
      <dgm:spPr/>
      <dgm:t>
        <a:bodyPr/>
        <a:lstStyle/>
        <a:p>
          <a:endParaRPr lang="zh-CN" altLang="en-US"/>
        </a:p>
      </dgm:t>
    </dgm:pt>
    <dgm:pt modelId="{8B247322-935C-4023-930F-235ED32B769C}" type="pres">
      <dgm:prSet presAssocID="{FBA9EB4C-FC7C-4532-936B-E187DDFBC757}" presName="hierChild5" presStyleCnt="0"/>
      <dgm:spPr/>
      <dgm:t>
        <a:bodyPr/>
        <a:lstStyle/>
        <a:p>
          <a:endParaRPr lang="zh-CN" altLang="en-US"/>
        </a:p>
      </dgm:t>
    </dgm:pt>
    <dgm:pt modelId="{C54B7029-F945-4B7B-BF31-8F08AEA7895C}" type="pres">
      <dgm:prSet presAssocID="{9D668522-E858-4B8B-8C78-391D6D590F6B}" presName="Name37" presStyleLbl="parChTrans1D3" presStyleIdx="7" presStyleCnt="8"/>
      <dgm:spPr/>
      <dgm:t>
        <a:bodyPr/>
        <a:lstStyle/>
        <a:p>
          <a:endParaRPr lang="zh-CN" altLang="en-US"/>
        </a:p>
      </dgm:t>
    </dgm:pt>
    <dgm:pt modelId="{23BE2EEF-F05B-474F-AEA6-C73DBF55CDD1}" type="pres">
      <dgm:prSet presAssocID="{8B9E9529-0B01-490C-9F91-AAAD879F0890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B852D1AC-9AB5-46EF-945D-0962850DA4AF}" type="pres">
      <dgm:prSet presAssocID="{8B9E9529-0B01-490C-9F91-AAAD879F0890}" presName="rootComposite" presStyleCnt="0"/>
      <dgm:spPr/>
      <dgm:t>
        <a:bodyPr/>
        <a:lstStyle/>
        <a:p>
          <a:endParaRPr lang="zh-CN" altLang="en-US"/>
        </a:p>
      </dgm:t>
    </dgm:pt>
    <dgm:pt modelId="{AF70A326-BF14-4C88-93E3-80CC1B177FA0}" type="pres">
      <dgm:prSet presAssocID="{8B9E9529-0B01-490C-9F91-AAAD879F0890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67DA232-0200-4874-8095-9F12AD5E29E1}" type="pres">
      <dgm:prSet presAssocID="{8B9E9529-0B01-490C-9F91-AAAD879F0890}" presName="rootConnector" presStyleLbl="node3" presStyleIdx="5" presStyleCnt="6"/>
      <dgm:spPr/>
      <dgm:t>
        <a:bodyPr/>
        <a:lstStyle/>
        <a:p>
          <a:endParaRPr lang="zh-CN" altLang="en-US"/>
        </a:p>
      </dgm:t>
    </dgm:pt>
    <dgm:pt modelId="{76577CC0-DADB-41CB-97D1-B610BF146DC5}" type="pres">
      <dgm:prSet presAssocID="{8B9E9529-0B01-490C-9F91-AAAD879F0890}" presName="hierChild4" presStyleCnt="0"/>
      <dgm:spPr/>
      <dgm:t>
        <a:bodyPr/>
        <a:lstStyle/>
        <a:p>
          <a:endParaRPr lang="zh-CN" altLang="en-US"/>
        </a:p>
      </dgm:t>
    </dgm:pt>
    <dgm:pt modelId="{365E6D1F-D906-4D9B-919D-472EC20F0D83}" type="pres">
      <dgm:prSet presAssocID="{8B9E9529-0B01-490C-9F91-AAAD879F0890}" presName="hierChild5" presStyleCnt="0"/>
      <dgm:spPr/>
      <dgm:t>
        <a:bodyPr/>
        <a:lstStyle/>
        <a:p>
          <a:endParaRPr lang="zh-CN" altLang="en-US"/>
        </a:p>
      </dgm:t>
    </dgm:pt>
    <dgm:pt modelId="{7988E20C-AB67-4507-9E13-53863A99057F}" type="pres">
      <dgm:prSet presAssocID="{692F7E94-385E-4246-B84E-DBDBD9D40EFC}" presName="hierChild5" presStyleCnt="0"/>
      <dgm:spPr/>
      <dgm:t>
        <a:bodyPr/>
        <a:lstStyle/>
        <a:p>
          <a:endParaRPr lang="zh-CN" altLang="en-US"/>
        </a:p>
      </dgm:t>
    </dgm:pt>
    <dgm:pt modelId="{0FAF1895-BFAE-449C-BE74-6EAE446015A1}" type="pres">
      <dgm:prSet presAssocID="{C4B0E3F0-1300-4049-8BBC-9CE2ADADF73F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2526E02D-2386-442F-9280-609487EDC04B}" srcId="{7711E83E-39F2-4B6F-90DC-6D349AA7B54D}" destId="{CC72E1AD-CE6F-411A-98BC-AAD7D553745C}" srcOrd="0" destOrd="0" parTransId="{9626ADF4-13FB-4CFB-8E13-4A20FB9F2906}" sibTransId="{E227BF52-347D-4FC9-A72A-D192304B4820}"/>
    <dgm:cxn modelId="{17BB4FF9-5E49-48F5-874B-93B8441C8AAC}" srcId="{692F7E94-385E-4246-B84E-DBDBD9D40EFC}" destId="{FBA9EB4C-FC7C-4532-936B-E187DDFBC757}" srcOrd="0" destOrd="0" parTransId="{1D88DB1C-0A14-4380-B8AF-562C93BD8319}" sibTransId="{BFCB50EC-27C8-4A31-B804-BF9C4C23DCFA}"/>
    <dgm:cxn modelId="{3CD685C6-258B-4D57-8D4B-D60893B3B368}" type="presOf" srcId="{9626ADF4-13FB-4CFB-8E13-4A20FB9F2906}" destId="{94CD94A0-B43C-495B-8172-187731C2C575}" srcOrd="0" destOrd="0" presId="urn:microsoft.com/office/officeart/2005/8/layout/orgChart1"/>
    <dgm:cxn modelId="{E6453BC0-73C8-41D8-9174-884BA10F4B0C}" type="presOf" srcId="{2C3CE492-1815-41D8-BF0A-8B3D7CFF384E}" destId="{7BA2534B-0750-4136-BD41-420B1B7DB681}" srcOrd="0" destOrd="0" presId="urn:microsoft.com/office/officeart/2005/8/layout/orgChart1"/>
    <dgm:cxn modelId="{B5B55878-227B-4A8D-925A-A9FEA4C00964}" type="presOf" srcId="{C4B0E3F0-1300-4049-8BBC-9CE2ADADF73F}" destId="{10B6AEF6-DD09-49BF-B56D-79977E1F63E0}" srcOrd="0" destOrd="0" presId="urn:microsoft.com/office/officeart/2005/8/layout/orgChart1"/>
    <dgm:cxn modelId="{43A83ACF-3FD3-4A6C-859F-ED8D0EBF9D1E}" type="presOf" srcId="{EEA40B2B-A170-4493-B57F-2EC09B16E6E6}" destId="{1324048B-D626-4FBD-B812-FDAFBBB59DAB}" srcOrd="0" destOrd="0" presId="urn:microsoft.com/office/officeart/2005/8/layout/orgChart1"/>
    <dgm:cxn modelId="{7106066A-1246-42FF-9F9C-8E2F77314D24}" type="presOf" srcId="{692F7E94-385E-4246-B84E-DBDBD9D40EFC}" destId="{12D18A6D-BBF5-4766-B342-B34E686EC6EF}" srcOrd="1" destOrd="0" presId="urn:microsoft.com/office/officeart/2005/8/layout/orgChart1"/>
    <dgm:cxn modelId="{BBA64749-7943-41F4-8FCC-F1E958D99FDA}" type="presOf" srcId="{A4B58559-291A-4CB1-B973-407DEC182039}" destId="{F810291A-1D2A-4EFF-9D68-24E7A83C3498}" srcOrd="0" destOrd="0" presId="urn:microsoft.com/office/officeart/2005/8/layout/orgChart1"/>
    <dgm:cxn modelId="{2DFB77DD-C10A-47BF-83C5-7772CB68CA8F}" type="presOf" srcId="{5FEDC744-EDF8-4637-A07F-25BC03E93ADD}" destId="{59AC8DD3-4E22-4BAF-8DC5-CC408DDC8EB0}" srcOrd="1" destOrd="0" presId="urn:microsoft.com/office/officeart/2005/8/layout/orgChart1"/>
    <dgm:cxn modelId="{91F4A001-473E-4C49-A6F3-050CDDFCFB96}" type="presOf" srcId="{31E5D400-93E7-4400-9FFF-F0F21FF7A9F6}" destId="{BBB1F4EB-4468-4240-AB30-BA5A2E5C39FE}" srcOrd="1" destOrd="0" presId="urn:microsoft.com/office/officeart/2005/8/layout/orgChart1"/>
    <dgm:cxn modelId="{21F8911A-E8CE-490D-85DD-85900B8257AC}" type="presOf" srcId="{CC72E1AD-CE6F-411A-98BC-AAD7D553745C}" destId="{A853AEBB-D82C-4538-A994-098E87A01009}" srcOrd="1" destOrd="0" presId="urn:microsoft.com/office/officeart/2005/8/layout/orgChart1"/>
    <dgm:cxn modelId="{2A6E2B44-8023-4D71-B8EC-8291BD7A9C80}" srcId="{C4B0E3F0-1300-4049-8BBC-9CE2ADADF73F}" destId="{31E5D400-93E7-4400-9FFF-F0F21FF7A9F6}" srcOrd="0" destOrd="0" parTransId="{AE561CF4-F57B-4D16-B8FD-E30B91719AB1}" sibTransId="{8F26FC5C-B3C0-49EE-8731-EC6E5D8FD77C}"/>
    <dgm:cxn modelId="{D2C4571B-3C23-4447-8F4D-733AD117D1E3}" type="presOf" srcId="{FBA9EB4C-FC7C-4532-936B-E187DDFBC757}" destId="{6F168330-9ECD-45B8-9B61-24BB773F88DB}" srcOrd="0" destOrd="0" presId="urn:microsoft.com/office/officeart/2005/8/layout/orgChart1"/>
    <dgm:cxn modelId="{BFC7E02E-0020-4E8D-90AE-D39ACC468696}" type="presOf" srcId="{7711E83E-39F2-4B6F-90DC-6D349AA7B54D}" destId="{2EBD6D30-0F3A-4BB8-ABD7-7CC37BC337DB}" srcOrd="1" destOrd="0" presId="urn:microsoft.com/office/officeart/2005/8/layout/orgChart1"/>
    <dgm:cxn modelId="{CF83D724-81A5-4B89-A213-18A0B000CD19}" srcId="{692F7E94-385E-4246-B84E-DBDBD9D40EFC}" destId="{8B9E9529-0B01-490C-9F91-AAAD879F0890}" srcOrd="1" destOrd="0" parTransId="{9D668522-E858-4B8B-8C78-391D6D590F6B}" sibTransId="{DFC96532-1D6A-43F9-B237-BFF0E6C026A9}"/>
    <dgm:cxn modelId="{51C0D478-8AF5-4E97-BAF9-786305234BF1}" type="presOf" srcId="{8B9E9529-0B01-490C-9F91-AAAD879F0890}" destId="{AF70A326-BF14-4C88-93E3-80CC1B177FA0}" srcOrd="0" destOrd="0" presId="urn:microsoft.com/office/officeart/2005/8/layout/orgChart1"/>
    <dgm:cxn modelId="{A8ADFC26-FD1E-4AC9-BCF7-63C9CDB431E8}" type="presOf" srcId="{E0F191DD-386E-4888-B958-F3F0FAE6F577}" destId="{15D5EC88-3B2A-414E-9383-EAC3EC8559F9}" srcOrd="0" destOrd="0" presId="urn:microsoft.com/office/officeart/2005/8/layout/orgChart1"/>
    <dgm:cxn modelId="{19853DDF-2B4E-44F5-B0AA-1F500A9D4FC6}" type="presOf" srcId="{2BF73603-CBBB-4F58-AAC3-EF85CCCE96B0}" destId="{C1463EEC-62D5-4263-A983-1FF16F43D491}" srcOrd="0" destOrd="0" presId="urn:microsoft.com/office/officeart/2005/8/layout/orgChart1"/>
    <dgm:cxn modelId="{DF0EEAD4-4B70-4F94-9500-CF23299094F6}" type="presOf" srcId="{977B78D7-B81A-4CDB-B88B-DFCD6D5D850F}" destId="{B9CC1829-80EA-455E-87E9-CB7E811204C1}" srcOrd="0" destOrd="0" presId="urn:microsoft.com/office/officeart/2005/8/layout/orgChart1"/>
    <dgm:cxn modelId="{79762456-79B1-46F1-B737-243085E0C72D}" type="presOf" srcId="{AE561CF4-F57B-4D16-B8FD-E30B91719AB1}" destId="{A6B14CAF-FCF2-490F-B72B-DEC4ED5DFD4B}" srcOrd="0" destOrd="0" presId="urn:microsoft.com/office/officeart/2005/8/layout/orgChart1"/>
    <dgm:cxn modelId="{53077C6C-22CD-4739-8C2C-5B6AC1B64CE3}" srcId="{C4B0E3F0-1300-4049-8BBC-9CE2ADADF73F}" destId="{7711E83E-39F2-4B6F-90DC-6D349AA7B54D}" srcOrd="1" destOrd="0" parTransId="{02F8C21B-6DEC-4A47-B763-A02C194F7870}" sibTransId="{AFF25894-4821-41DF-80AD-5E4CB572A788}"/>
    <dgm:cxn modelId="{41489FF1-B1BC-43DB-81FF-C3C7CAF996B0}" type="presOf" srcId="{E0F191DD-386E-4888-B958-F3F0FAE6F577}" destId="{E65094A2-4D91-46D8-B0CC-281ECBC8FF87}" srcOrd="1" destOrd="0" presId="urn:microsoft.com/office/officeart/2005/8/layout/orgChart1"/>
    <dgm:cxn modelId="{85D9A6BC-B5FD-449D-945C-BA57E13DFB7A}" type="presOf" srcId="{9D668522-E858-4B8B-8C78-391D6D590F6B}" destId="{C54B7029-F945-4B7B-BF31-8F08AEA7895C}" srcOrd="0" destOrd="0" presId="urn:microsoft.com/office/officeart/2005/8/layout/orgChart1"/>
    <dgm:cxn modelId="{25EE9496-728D-4394-80CF-8164821A4F01}" type="presOf" srcId="{2AC654D9-C3BE-412D-9F3A-D6F71B3D4951}" destId="{0CC2AF89-A015-422A-A1C2-37EE90639E25}" srcOrd="0" destOrd="0" presId="urn:microsoft.com/office/officeart/2005/8/layout/orgChart1"/>
    <dgm:cxn modelId="{968D137E-4D44-43B0-8AC7-ED6E9619E9FD}" type="presOf" srcId="{2C3CE492-1815-41D8-BF0A-8B3D7CFF384E}" destId="{0A7CE077-EE8B-482E-90CD-93D690A4416D}" srcOrd="1" destOrd="0" presId="urn:microsoft.com/office/officeart/2005/8/layout/orgChart1"/>
    <dgm:cxn modelId="{BC9FFBD8-AD92-4B0C-BF0B-234DE19EE4EE}" type="presOf" srcId="{7711E83E-39F2-4B6F-90DC-6D349AA7B54D}" destId="{A7B66FBD-9CA8-4C9B-8736-449542EF0159}" srcOrd="0" destOrd="0" presId="urn:microsoft.com/office/officeart/2005/8/layout/orgChart1"/>
    <dgm:cxn modelId="{1118EBB4-CA3C-4A03-AF48-2619C92B5F91}" type="presOf" srcId="{31E5D400-93E7-4400-9FFF-F0F21FF7A9F6}" destId="{4B701CC7-AD37-4097-A654-15EAF7824FEA}" srcOrd="0" destOrd="0" presId="urn:microsoft.com/office/officeart/2005/8/layout/orgChart1"/>
    <dgm:cxn modelId="{CDEBDBA2-9862-497C-A1CA-7F7D85F0D3C3}" type="presOf" srcId="{83E35CA1-F697-4FAF-A60E-D2E5DA415C6F}" destId="{577BDE16-3B6C-4F19-BB8D-DAA65E065853}" srcOrd="0" destOrd="0" presId="urn:microsoft.com/office/officeart/2005/8/layout/orgChart1"/>
    <dgm:cxn modelId="{38EE7195-7869-4C7E-AB93-306A301AF922}" type="presOf" srcId="{BF368265-A65C-46B2-A8C8-98030DBD1B91}" destId="{B23A1742-87CD-4CFF-923A-EE022617BB69}" srcOrd="1" destOrd="0" presId="urn:microsoft.com/office/officeart/2005/8/layout/orgChart1"/>
    <dgm:cxn modelId="{9CD7C322-5A23-457D-A162-BE970216677D}" srcId="{31E5D400-93E7-4400-9FFF-F0F21FF7A9F6}" destId="{E0F191DD-386E-4888-B958-F3F0FAE6F577}" srcOrd="1" destOrd="0" parTransId="{977B78D7-B81A-4CDB-B88B-DFCD6D5D850F}" sibTransId="{76C54699-DDB2-449E-B3A2-F7EED3972297}"/>
    <dgm:cxn modelId="{F5C3A982-5677-42BD-9F50-1642A71B24D2}" type="presOf" srcId="{5FEDC744-EDF8-4637-A07F-25BC03E93ADD}" destId="{AECE54C6-2CDE-4D2D-A46C-76BD17D46570}" srcOrd="0" destOrd="0" presId="urn:microsoft.com/office/officeart/2005/8/layout/orgChart1"/>
    <dgm:cxn modelId="{1160F37C-C27D-4985-834B-11F37A9DB99D}" type="presOf" srcId="{8B9E9529-0B01-490C-9F91-AAAD879F0890}" destId="{F67DA232-0200-4874-8095-9F12AD5E29E1}" srcOrd="1" destOrd="0" presId="urn:microsoft.com/office/officeart/2005/8/layout/orgChart1"/>
    <dgm:cxn modelId="{FDAD3EDC-3C0A-440E-ACB4-699E194A48B8}" type="presOf" srcId="{500A0B81-6BBA-43BD-9CE4-FA8DBE1CCD51}" destId="{4F19A3DF-9D14-4E61-A479-CA229F2EBC3A}" srcOrd="0" destOrd="0" presId="urn:microsoft.com/office/officeart/2005/8/layout/orgChart1"/>
    <dgm:cxn modelId="{0EFFC6B6-081C-4C56-A540-1E2A49160858}" type="presOf" srcId="{BF368265-A65C-46B2-A8C8-98030DBD1B91}" destId="{B5D8C5D6-E705-4F04-B12F-42AE97583A2D}" srcOrd="0" destOrd="0" presId="urn:microsoft.com/office/officeart/2005/8/layout/orgChart1"/>
    <dgm:cxn modelId="{64EEC423-6B1E-4CF9-A443-863B4963AAEC}" srcId="{31E5D400-93E7-4400-9FFF-F0F21FF7A9F6}" destId="{BF368265-A65C-46B2-A8C8-98030DBD1B91}" srcOrd="0" destOrd="0" parTransId="{83E35CA1-F697-4FAF-A60E-D2E5DA415C6F}" sibTransId="{392D6A76-BF4E-4766-A636-F5F03C6A0773}"/>
    <dgm:cxn modelId="{A731C455-166C-4D4C-8570-67626A69153C}" type="presOf" srcId="{692F7E94-385E-4246-B84E-DBDBD9D40EFC}" destId="{89842DE2-AAB1-44C7-8F4C-5AB7132BF742}" srcOrd="0" destOrd="0" presId="urn:microsoft.com/office/officeart/2005/8/layout/orgChart1"/>
    <dgm:cxn modelId="{9D202C3B-02DD-4C7C-BCA7-A28907FB1E91}" type="presOf" srcId="{1D88DB1C-0A14-4380-B8AF-562C93BD8319}" destId="{9DA8C48B-9AD7-4EDD-8357-3AE311E05F5F}" srcOrd="0" destOrd="0" presId="urn:microsoft.com/office/officeart/2005/8/layout/orgChart1"/>
    <dgm:cxn modelId="{B4470F09-A347-4B87-A91E-8D78EED22430}" type="presOf" srcId="{8634C794-0018-496B-9BA8-A151763D0CE0}" destId="{EC35277C-23D0-45D1-8B17-A582A4D5973D}" srcOrd="0" destOrd="0" presId="urn:microsoft.com/office/officeart/2005/8/layout/orgChart1"/>
    <dgm:cxn modelId="{CCE43A6B-4173-433B-98C4-EB6D4FDC8BC4}" srcId="{31E5D400-93E7-4400-9FFF-F0F21FF7A9F6}" destId="{5FEDC744-EDF8-4637-A07F-25BC03E93ADD}" srcOrd="3" destOrd="0" parTransId="{2BF73603-CBBB-4F58-AAC3-EF85CCCE96B0}" sibTransId="{7D193CAC-B4AF-4F9D-A7CC-DB69FB044FDF}"/>
    <dgm:cxn modelId="{0ADC87A7-BB60-4F63-B38C-A8AE451C1970}" srcId="{7711E83E-39F2-4B6F-90DC-6D349AA7B54D}" destId="{2C3CE492-1815-41D8-BF0A-8B3D7CFF384E}" srcOrd="1" destOrd="0" parTransId="{EEA40B2B-A170-4493-B57F-2EC09B16E6E6}" sibTransId="{91EF40A6-97F9-4CBD-BD39-C2B47F52A84E}"/>
    <dgm:cxn modelId="{A376E2D5-2E86-4796-9AC7-48A4BFACE62E}" type="presOf" srcId="{02F8C21B-6DEC-4A47-B763-A02C194F7870}" destId="{6DD47791-811B-4503-A5AD-5FF68E033767}" srcOrd="0" destOrd="0" presId="urn:microsoft.com/office/officeart/2005/8/layout/orgChart1"/>
    <dgm:cxn modelId="{B1FDCA7F-A926-435D-BB8D-174D2D11E4CF}" type="presOf" srcId="{C4B0E3F0-1300-4049-8BBC-9CE2ADADF73F}" destId="{774536FB-3D69-41D7-9424-4A6FC66BC1C3}" srcOrd="1" destOrd="0" presId="urn:microsoft.com/office/officeart/2005/8/layout/orgChart1"/>
    <dgm:cxn modelId="{6DD7AC7B-0D76-4662-A033-85D9528A91DE}" srcId="{31E5D400-93E7-4400-9FFF-F0F21FF7A9F6}" destId="{2AC654D9-C3BE-412D-9F3A-D6F71B3D4951}" srcOrd="2" destOrd="0" parTransId="{8634C794-0018-496B-9BA8-A151763D0CE0}" sibTransId="{49DB44BD-53AE-4AA7-A510-1B9B82467892}"/>
    <dgm:cxn modelId="{45B9BC6E-22DB-4962-BFA0-516925C921E4}" type="presOf" srcId="{FBA9EB4C-FC7C-4532-936B-E187DDFBC757}" destId="{72F88E68-9ED5-49A4-A6ED-AAE34F46AEEF}" srcOrd="1" destOrd="0" presId="urn:microsoft.com/office/officeart/2005/8/layout/orgChart1"/>
    <dgm:cxn modelId="{065E6CB5-64CF-4C7E-BD31-5C281A2CA36E}" srcId="{C4B0E3F0-1300-4049-8BBC-9CE2ADADF73F}" destId="{692F7E94-385E-4246-B84E-DBDBD9D40EFC}" srcOrd="2" destOrd="0" parTransId="{A4B58559-291A-4CB1-B973-407DEC182039}" sibTransId="{862E252A-A609-4C2C-B42C-23C88029C6CB}"/>
    <dgm:cxn modelId="{B22B40CA-35CC-4E13-8E7A-137ADB079D25}" type="presOf" srcId="{CC72E1AD-CE6F-411A-98BC-AAD7D553745C}" destId="{A34BFC3A-AECF-45DF-A9FF-0E39FD6AA6D3}" srcOrd="0" destOrd="0" presId="urn:microsoft.com/office/officeart/2005/8/layout/orgChart1"/>
    <dgm:cxn modelId="{1D118A43-60CD-494B-990C-4DAA5143F716}" type="presOf" srcId="{2AC654D9-C3BE-412D-9F3A-D6F71B3D4951}" destId="{3BE73654-4D90-416B-A819-76FB2FE98551}" srcOrd="1" destOrd="0" presId="urn:microsoft.com/office/officeart/2005/8/layout/orgChart1"/>
    <dgm:cxn modelId="{EB23EE1C-C966-46A7-8D52-5CF81A7E1910}" srcId="{500A0B81-6BBA-43BD-9CE4-FA8DBE1CCD51}" destId="{C4B0E3F0-1300-4049-8BBC-9CE2ADADF73F}" srcOrd="0" destOrd="0" parTransId="{B62D9442-D152-4224-9111-FA22F26C1397}" sibTransId="{379338A3-69B9-4413-834D-2349A49487D5}"/>
    <dgm:cxn modelId="{5CC9004C-C9D1-4AFA-9ADA-903F928A669D}" type="presParOf" srcId="{4F19A3DF-9D14-4E61-A479-CA229F2EBC3A}" destId="{EA991679-FC39-4E6F-B403-ECB41E558D5D}" srcOrd="0" destOrd="0" presId="urn:microsoft.com/office/officeart/2005/8/layout/orgChart1"/>
    <dgm:cxn modelId="{F0674D73-0309-4482-9653-C848A5292CC7}" type="presParOf" srcId="{EA991679-FC39-4E6F-B403-ECB41E558D5D}" destId="{EB3CB563-3D8D-40CE-8B9B-4AFE50098F13}" srcOrd="0" destOrd="0" presId="urn:microsoft.com/office/officeart/2005/8/layout/orgChart1"/>
    <dgm:cxn modelId="{FE716723-9157-4F4C-ACAB-3DD46178B1C4}" type="presParOf" srcId="{EB3CB563-3D8D-40CE-8B9B-4AFE50098F13}" destId="{10B6AEF6-DD09-49BF-B56D-79977E1F63E0}" srcOrd="0" destOrd="0" presId="urn:microsoft.com/office/officeart/2005/8/layout/orgChart1"/>
    <dgm:cxn modelId="{29AD60CA-A9A4-477E-A2A9-A97F5BF620DC}" type="presParOf" srcId="{EB3CB563-3D8D-40CE-8B9B-4AFE50098F13}" destId="{774536FB-3D69-41D7-9424-4A6FC66BC1C3}" srcOrd="1" destOrd="0" presId="urn:microsoft.com/office/officeart/2005/8/layout/orgChart1"/>
    <dgm:cxn modelId="{D76CBFEE-9B2B-4D83-A57F-2FCA92E72B3D}" type="presParOf" srcId="{EA991679-FC39-4E6F-B403-ECB41E558D5D}" destId="{D2655295-2205-4BF2-BAF6-0873AF25877A}" srcOrd="1" destOrd="0" presId="urn:microsoft.com/office/officeart/2005/8/layout/orgChart1"/>
    <dgm:cxn modelId="{FDB4E39A-296B-44A8-997A-78A3A923896F}" type="presParOf" srcId="{D2655295-2205-4BF2-BAF6-0873AF25877A}" destId="{A6B14CAF-FCF2-490F-B72B-DEC4ED5DFD4B}" srcOrd="0" destOrd="0" presId="urn:microsoft.com/office/officeart/2005/8/layout/orgChart1"/>
    <dgm:cxn modelId="{E2146FA6-C734-4CAC-B314-5B52C891BDE4}" type="presParOf" srcId="{D2655295-2205-4BF2-BAF6-0873AF25877A}" destId="{54FEA3FC-7FE2-440D-A55A-4D740F1CA81D}" srcOrd="1" destOrd="0" presId="urn:microsoft.com/office/officeart/2005/8/layout/orgChart1"/>
    <dgm:cxn modelId="{FA8BE987-C606-4E7D-B6C7-9D6E385B45C2}" type="presParOf" srcId="{54FEA3FC-7FE2-440D-A55A-4D740F1CA81D}" destId="{A413B7FB-86D8-45DC-AA62-950AD62B24E3}" srcOrd="0" destOrd="0" presId="urn:microsoft.com/office/officeart/2005/8/layout/orgChart1"/>
    <dgm:cxn modelId="{092FDD06-050E-47B7-840B-C8698CF830D8}" type="presParOf" srcId="{A413B7FB-86D8-45DC-AA62-950AD62B24E3}" destId="{4B701CC7-AD37-4097-A654-15EAF7824FEA}" srcOrd="0" destOrd="0" presId="urn:microsoft.com/office/officeart/2005/8/layout/orgChart1"/>
    <dgm:cxn modelId="{50565C4E-1680-443D-BE07-6CD5CD87AEE6}" type="presParOf" srcId="{A413B7FB-86D8-45DC-AA62-950AD62B24E3}" destId="{BBB1F4EB-4468-4240-AB30-BA5A2E5C39FE}" srcOrd="1" destOrd="0" presId="urn:microsoft.com/office/officeart/2005/8/layout/orgChart1"/>
    <dgm:cxn modelId="{AE88056E-B1B7-47D3-AD37-A781DF58F10D}" type="presParOf" srcId="{54FEA3FC-7FE2-440D-A55A-4D740F1CA81D}" destId="{21D8C3BB-67E6-4BE7-86CD-83C76C99EFCA}" srcOrd="1" destOrd="0" presId="urn:microsoft.com/office/officeart/2005/8/layout/orgChart1"/>
    <dgm:cxn modelId="{284F84D8-F4C1-476B-AD3C-EBF3120EA1F1}" type="presParOf" srcId="{21D8C3BB-67E6-4BE7-86CD-83C76C99EFCA}" destId="{EC35277C-23D0-45D1-8B17-A582A4D5973D}" srcOrd="0" destOrd="0" presId="urn:microsoft.com/office/officeart/2005/8/layout/orgChart1"/>
    <dgm:cxn modelId="{6505E1B6-45E3-4B33-8034-BB78E064A0F9}" type="presParOf" srcId="{21D8C3BB-67E6-4BE7-86CD-83C76C99EFCA}" destId="{B2CDD8AF-EB7E-47F4-BD38-58B0519D799C}" srcOrd="1" destOrd="0" presId="urn:microsoft.com/office/officeart/2005/8/layout/orgChart1"/>
    <dgm:cxn modelId="{04D24B3E-F98F-4AFB-B5FD-65BF9EDE1D7E}" type="presParOf" srcId="{B2CDD8AF-EB7E-47F4-BD38-58B0519D799C}" destId="{558B9826-87A9-4C27-825B-86F5D3DDF50C}" srcOrd="0" destOrd="0" presId="urn:microsoft.com/office/officeart/2005/8/layout/orgChart1"/>
    <dgm:cxn modelId="{05DB5874-738B-4AB5-A564-A013EC7071B0}" type="presParOf" srcId="{558B9826-87A9-4C27-825B-86F5D3DDF50C}" destId="{0CC2AF89-A015-422A-A1C2-37EE90639E25}" srcOrd="0" destOrd="0" presId="urn:microsoft.com/office/officeart/2005/8/layout/orgChart1"/>
    <dgm:cxn modelId="{2548B0E1-232E-43C9-BEE7-77F51B7440ED}" type="presParOf" srcId="{558B9826-87A9-4C27-825B-86F5D3DDF50C}" destId="{3BE73654-4D90-416B-A819-76FB2FE98551}" srcOrd="1" destOrd="0" presId="urn:microsoft.com/office/officeart/2005/8/layout/orgChart1"/>
    <dgm:cxn modelId="{986E0190-93A0-4325-8B0B-6814155AC95F}" type="presParOf" srcId="{B2CDD8AF-EB7E-47F4-BD38-58B0519D799C}" destId="{B2247083-EA58-4D64-B4C3-D51E96292F5D}" srcOrd="1" destOrd="0" presId="urn:microsoft.com/office/officeart/2005/8/layout/orgChart1"/>
    <dgm:cxn modelId="{4B32A393-BDD6-466B-BE96-7FD9C3AC53FD}" type="presParOf" srcId="{B2CDD8AF-EB7E-47F4-BD38-58B0519D799C}" destId="{CBBB68B4-FBF4-4BCB-B566-061E2CB15C3C}" srcOrd="2" destOrd="0" presId="urn:microsoft.com/office/officeart/2005/8/layout/orgChart1"/>
    <dgm:cxn modelId="{351C0031-61E1-404B-AC2E-0656DB7B404D}" type="presParOf" srcId="{21D8C3BB-67E6-4BE7-86CD-83C76C99EFCA}" destId="{C1463EEC-62D5-4263-A983-1FF16F43D491}" srcOrd="2" destOrd="0" presId="urn:microsoft.com/office/officeart/2005/8/layout/orgChart1"/>
    <dgm:cxn modelId="{BFC24D7A-DF00-4C5A-B869-2A69E7CCB274}" type="presParOf" srcId="{21D8C3BB-67E6-4BE7-86CD-83C76C99EFCA}" destId="{9512F8BF-EF16-4C4A-B91E-55DB20041B6B}" srcOrd="3" destOrd="0" presId="urn:microsoft.com/office/officeart/2005/8/layout/orgChart1"/>
    <dgm:cxn modelId="{C59B1768-F2A1-4DAC-AF90-81C03F528F16}" type="presParOf" srcId="{9512F8BF-EF16-4C4A-B91E-55DB20041B6B}" destId="{A33B39D8-6DA1-4C68-B909-037C8F7F7408}" srcOrd="0" destOrd="0" presId="urn:microsoft.com/office/officeart/2005/8/layout/orgChart1"/>
    <dgm:cxn modelId="{390D9488-CD60-4544-A18F-C739B70D8329}" type="presParOf" srcId="{A33B39D8-6DA1-4C68-B909-037C8F7F7408}" destId="{AECE54C6-2CDE-4D2D-A46C-76BD17D46570}" srcOrd="0" destOrd="0" presId="urn:microsoft.com/office/officeart/2005/8/layout/orgChart1"/>
    <dgm:cxn modelId="{A2D6E45C-4E5B-449D-ACA4-012D878576E3}" type="presParOf" srcId="{A33B39D8-6DA1-4C68-B909-037C8F7F7408}" destId="{59AC8DD3-4E22-4BAF-8DC5-CC408DDC8EB0}" srcOrd="1" destOrd="0" presId="urn:microsoft.com/office/officeart/2005/8/layout/orgChart1"/>
    <dgm:cxn modelId="{0220294F-8848-4A0B-B337-DAD813A0B5D4}" type="presParOf" srcId="{9512F8BF-EF16-4C4A-B91E-55DB20041B6B}" destId="{C75ACA0E-9B4C-4608-AF41-F5EA3210C6C9}" srcOrd="1" destOrd="0" presId="urn:microsoft.com/office/officeart/2005/8/layout/orgChart1"/>
    <dgm:cxn modelId="{085D9CBD-B971-4700-941C-E9C674562F9E}" type="presParOf" srcId="{9512F8BF-EF16-4C4A-B91E-55DB20041B6B}" destId="{127DF257-84E5-4487-BEA2-A5622F921617}" srcOrd="2" destOrd="0" presId="urn:microsoft.com/office/officeart/2005/8/layout/orgChart1"/>
    <dgm:cxn modelId="{41FE111B-D01F-4850-8D86-C116A3FF6386}" type="presParOf" srcId="{54FEA3FC-7FE2-440D-A55A-4D740F1CA81D}" destId="{1BDBEE7B-87AD-4D8E-95AE-112271F04081}" srcOrd="2" destOrd="0" presId="urn:microsoft.com/office/officeart/2005/8/layout/orgChart1"/>
    <dgm:cxn modelId="{3F12FE21-D9D1-4D1C-9036-EAA2DD5EAB6F}" type="presParOf" srcId="{1BDBEE7B-87AD-4D8E-95AE-112271F04081}" destId="{577BDE16-3B6C-4F19-BB8D-DAA65E065853}" srcOrd="0" destOrd="0" presId="urn:microsoft.com/office/officeart/2005/8/layout/orgChart1"/>
    <dgm:cxn modelId="{E71B4991-9D98-4650-89A9-A513F85B63F7}" type="presParOf" srcId="{1BDBEE7B-87AD-4D8E-95AE-112271F04081}" destId="{27F94D20-DDAB-4520-9C20-9CA860D8148C}" srcOrd="1" destOrd="0" presId="urn:microsoft.com/office/officeart/2005/8/layout/orgChart1"/>
    <dgm:cxn modelId="{9CFCB375-B9B5-4626-8682-25CFBF40F351}" type="presParOf" srcId="{27F94D20-DDAB-4520-9C20-9CA860D8148C}" destId="{9C097F50-62BC-40AB-BF05-DECD5A9C88CA}" srcOrd="0" destOrd="0" presId="urn:microsoft.com/office/officeart/2005/8/layout/orgChart1"/>
    <dgm:cxn modelId="{9C32E557-56E4-471A-AFF3-6BD80AD0B153}" type="presParOf" srcId="{9C097F50-62BC-40AB-BF05-DECD5A9C88CA}" destId="{B5D8C5D6-E705-4F04-B12F-42AE97583A2D}" srcOrd="0" destOrd="0" presId="urn:microsoft.com/office/officeart/2005/8/layout/orgChart1"/>
    <dgm:cxn modelId="{B5BB3196-3E9E-4377-9705-57FBB6CEF08A}" type="presParOf" srcId="{9C097F50-62BC-40AB-BF05-DECD5A9C88CA}" destId="{B23A1742-87CD-4CFF-923A-EE022617BB69}" srcOrd="1" destOrd="0" presId="urn:microsoft.com/office/officeart/2005/8/layout/orgChart1"/>
    <dgm:cxn modelId="{928B1040-4F97-410E-919F-BC71E9FB447B}" type="presParOf" srcId="{27F94D20-DDAB-4520-9C20-9CA860D8148C}" destId="{A77FF77C-DC09-47DB-AFAB-5BF8C7B44028}" srcOrd="1" destOrd="0" presId="urn:microsoft.com/office/officeart/2005/8/layout/orgChart1"/>
    <dgm:cxn modelId="{A7647436-EE20-41AA-9960-1D2C013E2772}" type="presParOf" srcId="{27F94D20-DDAB-4520-9C20-9CA860D8148C}" destId="{83EE0E92-1F77-49CD-8569-303F30B18F52}" srcOrd="2" destOrd="0" presId="urn:microsoft.com/office/officeart/2005/8/layout/orgChart1"/>
    <dgm:cxn modelId="{31676FEE-3166-4482-BFB8-935010D14BD2}" type="presParOf" srcId="{1BDBEE7B-87AD-4D8E-95AE-112271F04081}" destId="{B9CC1829-80EA-455E-87E9-CB7E811204C1}" srcOrd="2" destOrd="0" presId="urn:microsoft.com/office/officeart/2005/8/layout/orgChart1"/>
    <dgm:cxn modelId="{EF97A359-BF8E-4C37-92B8-77E1383772BE}" type="presParOf" srcId="{1BDBEE7B-87AD-4D8E-95AE-112271F04081}" destId="{034D8D81-4D31-4E68-B8DE-6A52EF4873E4}" srcOrd="3" destOrd="0" presId="urn:microsoft.com/office/officeart/2005/8/layout/orgChart1"/>
    <dgm:cxn modelId="{305C039E-9196-487D-A0AD-8C6DDEE73F2F}" type="presParOf" srcId="{034D8D81-4D31-4E68-B8DE-6A52EF4873E4}" destId="{2E5E6B20-01CD-47C0-B18D-61F3BE6DCD7C}" srcOrd="0" destOrd="0" presId="urn:microsoft.com/office/officeart/2005/8/layout/orgChart1"/>
    <dgm:cxn modelId="{91240B54-0069-48EC-9C8C-39F2DCC51739}" type="presParOf" srcId="{2E5E6B20-01CD-47C0-B18D-61F3BE6DCD7C}" destId="{15D5EC88-3B2A-414E-9383-EAC3EC8559F9}" srcOrd="0" destOrd="0" presId="urn:microsoft.com/office/officeart/2005/8/layout/orgChart1"/>
    <dgm:cxn modelId="{5C7DA7DD-6F2B-498B-A73C-2BF8B9CC4236}" type="presParOf" srcId="{2E5E6B20-01CD-47C0-B18D-61F3BE6DCD7C}" destId="{E65094A2-4D91-46D8-B0CC-281ECBC8FF87}" srcOrd="1" destOrd="0" presId="urn:microsoft.com/office/officeart/2005/8/layout/orgChart1"/>
    <dgm:cxn modelId="{66DA32C0-C1E2-423E-A3A0-F2209808310B}" type="presParOf" srcId="{034D8D81-4D31-4E68-B8DE-6A52EF4873E4}" destId="{CA4CB60E-BB27-49E1-8C95-BE554E53DFC9}" srcOrd="1" destOrd="0" presId="urn:microsoft.com/office/officeart/2005/8/layout/orgChart1"/>
    <dgm:cxn modelId="{607BFE5E-51AD-4EA4-99C3-5A9A14492D29}" type="presParOf" srcId="{034D8D81-4D31-4E68-B8DE-6A52EF4873E4}" destId="{75D4F288-FF71-495C-9E86-25D7DD70FD3E}" srcOrd="2" destOrd="0" presId="urn:microsoft.com/office/officeart/2005/8/layout/orgChart1"/>
    <dgm:cxn modelId="{50EFE8E1-8E9F-4135-92C1-395E781B2D96}" type="presParOf" srcId="{D2655295-2205-4BF2-BAF6-0873AF25877A}" destId="{6DD47791-811B-4503-A5AD-5FF68E033767}" srcOrd="2" destOrd="0" presId="urn:microsoft.com/office/officeart/2005/8/layout/orgChart1"/>
    <dgm:cxn modelId="{F777ACAE-8E0E-4CC5-AA5A-1992CF727DD8}" type="presParOf" srcId="{D2655295-2205-4BF2-BAF6-0873AF25877A}" destId="{24F2584D-3569-4B63-80AD-8519358B378A}" srcOrd="3" destOrd="0" presId="urn:microsoft.com/office/officeart/2005/8/layout/orgChart1"/>
    <dgm:cxn modelId="{895DDD7E-D9BE-40A0-A868-545E9CBD9854}" type="presParOf" srcId="{24F2584D-3569-4B63-80AD-8519358B378A}" destId="{6F09EADA-CA5B-4E45-8807-2C2609183808}" srcOrd="0" destOrd="0" presId="urn:microsoft.com/office/officeart/2005/8/layout/orgChart1"/>
    <dgm:cxn modelId="{1DDC9BDF-C40E-4BEA-9475-11C102F0C208}" type="presParOf" srcId="{6F09EADA-CA5B-4E45-8807-2C2609183808}" destId="{A7B66FBD-9CA8-4C9B-8736-449542EF0159}" srcOrd="0" destOrd="0" presId="urn:microsoft.com/office/officeart/2005/8/layout/orgChart1"/>
    <dgm:cxn modelId="{DC696E46-5817-44A1-A7CF-844232779B01}" type="presParOf" srcId="{6F09EADA-CA5B-4E45-8807-2C2609183808}" destId="{2EBD6D30-0F3A-4BB8-ABD7-7CC37BC337DB}" srcOrd="1" destOrd="0" presId="urn:microsoft.com/office/officeart/2005/8/layout/orgChart1"/>
    <dgm:cxn modelId="{EE529DCB-8850-499C-9714-1EC9E9FAB04E}" type="presParOf" srcId="{24F2584D-3569-4B63-80AD-8519358B378A}" destId="{6C54FDFA-6899-4B0C-80F6-5E31394423CA}" srcOrd="1" destOrd="0" presId="urn:microsoft.com/office/officeart/2005/8/layout/orgChart1"/>
    <dgm:cxn modelId="{8058E8E7-1F3A-45EB-9352-D4D0DB1FCA47}" type="presParOf" srcId="{6C54FDFA-6899-4B0C-80F6-5E31394423CA}" destId="{94CD94A0-B43C-495B-8172-187731C2C575}" srcOrd="0" destOrd="0" presId="urn:microsoft.com/office/officeart/2005/8/layout/orgChart1"/>
    <dgm:cxn modelId="{C47A08C7-2F1F-4DC4-B612-61B32A4EFF0F}" type="presParOf" srcId="{6C54FDFA-6899-4B0C-80F6-5E31394423CA}" destId="{459722BA-FD77-46DC-A63A-3BDCBD3DB6E5}" srcOrd="1" destOrd="0" presId="urn:microsoft.com/office/officeart/2005/8/layout/orgChart1"/>
    <dgm:cxn modelId="{12C1E574-50F3-48B1-B3D4-23F9CB22EEC1}" type="presParOf" srcId="{459722BA-FD77-46DC-A63A-3BDCBD3DB6E5}" destId="{3EDAE62B-633B-44C4-A542-053A4AD72283}" srcOrd="0" destOrd="0" presId="urn:microsoft.com/office/officeart/2005/8/layout/orgChart1"/>
    <dgm:cxn modelId="{6EC5E3B5-6DAD-4133-9605-9497B3B8DC43}" type="presParOf" srcId="{3EDAE62B-633B-44C4-A542-053A4AD72283}" destId="{A34BFC3A-AECF-45DF-A9FF-0E39FD6AA6D3}" srcOrd="0" destOrd="0" presId="urn:microsoft.com/office/officeart/2005/8/layout/orgChart1"/>
    <dgm:cxn modelId="{239EB150-65EC-4E0A-80D6-428013C691E2}" type="presParOf" srcId="{3EDAE62B-633B-44C4-A542-053A4AD72283}" destId="{A853AEBB-D82C-4538-A994-098E87A01009}" srcOrd="1" destOrd="0" presId="urn:microsoft.com/office/officeart/2005/8/layout/orgChart1"/>
    <dgm:cxn modelId="{245413F8-6CD5-4456-811B-F89FDBE0FF60}" type="presParOf" srcId="{459722BA-FD77-46DC-A63A-3BDCBD3DB6E5}" destId="{BBE464B5-E85E-4319-91E1-75ACF305E2F8}" srcOrd="1" destOrd="0" presId="urn:microsoft.com/office/officeart/2005/8/layout/orgChart1"/>
    <dgm:cxn modelId="{6286A6E8-55A6-4A8F-B7D0-7F4A8D79ECA1}" type="presParOf" srcId="{459722BA-FD77-46DC-A63A-3BDCBD3DB6E5}" destId="{77F942BC-AC44-4FB8-B565-03B07C89E367}" srcOrd="2" destOrd="0" presId="urn:microsoft.com/office/officeart/2005/8/layout/orgChart1"/>
    <dgm:cxn modelId="{A54C62B2-9CC1-4971-A3ED-673FB4A3F808}" type="presParOf" srcId="{6C54FDFA-6899-4B0C-80F6-5E31394423CA}" destId="{1324048B-D626-4FBD-B812-FDAFBBB59DAB}" srcOrd="2" destOrd="0" presId="urn:microsoft.com/office/officeart/2005/8/layout/orgChart1"/>
    <dgm:cxn modelId="{0D256F77-D83D-47EF-A959-622E7F6C1F9D}" type="presParOf" srcId="{6C54FDFA-6899-4B0C-80F6-5E31394423CA}" destId="{3EABA159-021B-48B8-9319-0D14AC533E69}" srcOrd="3" destOrd="0" presId="urn:microsoft.com/office/officeart/2005/8/layout/orgChart1"/>
    <dgm:cxn modelId="{6D0C8BFF-45DE-4F7D-A39A-AEDCE6CA3AE9}" type="presParOf" srcId="{3EABA159-021B-48B8-9319-0D14AC533E69}" destId="{0801227E-0AE5-47D9-93EE-C0AB3C4FA0D5}" srcOrd="0" destOrd="0" presId="urn:microsoft.com/office/officeart/2005/8/layout/orgChart1"/>
    <dgm:cxn modelId="{E3D01FC5-94D0-4C93-938D-5CA6108DA7EF}" type="presParOf" srcId="{0801227E-0AE5-47D9-93EE-C0AB3C4FA0D5}" destId="{7BA2534B-0750-4136-BD41-420B1B7DB681}" srcOrd="0" destOrd="0" presId="urn:microsoft.com/office/officeart/2005/8/layout/orgChart1"/>
    <dgm:cxn modelId="{396C46E7-1CBA-4D33-BA7E-36426EF2EED9}" type="presParOf" srcId="{0801227E-0AE5-47D9-93EE-C0AB3C4FA0D5}" destId="{0A7CE077-EE8B-482E-90CD-93D690A4416D}" srcOrd="1" destOrd="0" presId="urn:microsoft.com/office/officeart/2005/8/layout/orgChart1"/>
    <dgm:cxn modelId="{5BCC4346-90E7-4BF5-9C47-3C345FFE31B1}" type="presParOf" srcId="{3EABA159-021B-48B8-9319-0D14AC533E69}" destId="{3D125306-9778-4C9F-8CBF-B24DCB93AE95}" srcOrd="1" destOrd="0" presId="urn:microsoft.com/office/officeart/2005/8/layout/orgChart1"/>
    <dgm:cxn modelId="{E9E1B727-7E70-49FC-9373-832900A36013}" type="presParOf" srcId="{3EABA159-021B-48B8-9319-0D14AC533E69}" destId="{CF454C10-9079-414D-8A24-D752F4B55519}" srcOrd="2" destOrd="0" presId="urn:microsoft.com/office/officeart/2005/8/layout/orgChart1"/>
    <dgm:cxn modelId="{6530172F-B22D-43FD-A260-30837CD2D275}" type="presParOf" srcId="{24F2584D-3569-4B63-80AD-8519358B378A}" destId="{0ED1D693-B0DD-494A-82F3-0E26166F3BD7}" srcOrd="2" destOrd="0" presId="urn:microsoft.com/office/officeart/2005/8/layout/orgChart1"/>
    <dgm:cxn modelId="{B3A2109E-60F6-4E4A-9D89-BC1F4EF78052}" type="presParOf" srcId="{D2655295-2205-4BF2-BAF6-0873AF25877A}" destId="{F810291A-1D2A-4EFF-9D68-24E7A83C3498}" srcOrd="4" destOrd="0" presId="urn:microsoft.com/office/officeart/2005/8/layout/orgChart1"/>
    <dgm:cxn modelId="{5618B1E3-E852-46E1-88FD-C80BA5ADB63F}" type="presParOf" srcId="{D2655295-2205-4BF2-BAF6-0873AF25877A}" destId="{B0E33935-5FEC-490E-90D0-F0D5361D3772}" srcOrd="5" destOrd="0" presId="urn:microsoft.com/office/officeart/2005/8/layout/orgChart1"/>
    <dgm:cxn modelId="{B99CF5BF-B157-42FF-A03E-A3C190728409}" type="presParOf" srcId="{B0E33935-5FEC-490E-90D0-F0D5361D3772}" destId="{C4BBF02B-2767-452A-A6AD-C92ADA11E3A0}" srcOrd="0" destOrd="0" presId="urn:microsoft.com/office/officeart/2005/8/layout/orgChart1"/>
    <dgm:cxn modelId="{437DDD90-00DE-4B7C-8F66-0AE45B72DB72}" type="presParOf" srcId="{C4BBF02B-2767-452A-A6AD-C92ADA11E3A0}" destId="{89842DE2-AAB1-44C7-8F4C-5AB7132BF742}" srcOrd="0" destOrd="0" presId="urn:microsoft.com/office/officeart/2005/8/layout/orgChart1"/>
    <dgm:cxn modelId="{99774AC9-DF1E-4C4A-BD7A-CB1602359A7A}" type="presParOf" srcId="{C4BBF02B-2767-452A-A6AD-C92ADA11E3A0}" destId="{12D18A6D-BBF5-4766-B342-B34E686EC6EF}" srcOrd="1" destOrd="0" presId="urn:microsoft.com/office/officeart/2005/8/layout/orgChart1"/>
    <dgm:cxn modelId="{0FA3E2D7-8D33-4777-BA13-6AE8675CD850}" type="presParOf" srcId="{B0E33935-5FEC-490E-90D0-F0D5361D3772}" destId="{B5B72835-F985-467B-B35E-E58EC0893008}" srcOrd="1" destOrd="0" presId="urn:microsoft.com/office/officeart/2005/8/layout/orgChart1"/>
    <dgm:cxn modelId="{B84218A6-468A-4196-8855-AE3BF9428B3B}" type="presParOf" srcId="{B5B72835-F985-467B-B35E-E58EC0893008}" destId="{9DA8C48B-9AD7-4EDD-8357-3AE311E05F5F}" srcOrd="0" destOrd="0" presId="urn:microsoft.com/office/officeart/2005/8/layout/orgChart1"/>
    <dgm:cxn modelId="{F4B1C040-A71D-4D04-8255-B74264A20123}" type="presParOf" srcId="{B5B72835-F985-467B-B35E-E58EC0893008}" destId="{AC6FC0B3-3C0A-4002-A82E-E96E36B7F494}" srcOrd="1" destOrd="0" presId="urn:microsoft.com/office/officeart/2005/8/layout/orgChart1"/>
    <dgm:cxn modelId="{55F0E18A-2DCD-4EB3-9AD4-E781A7F0EE98}" type="presParOf" srcId="{AC6FC0B3-3C0A-4002-A82E-E96E36B7F494}" destId="{0D3E178D-98F8-4BBC-9CB0-C40751D119B7}" srcOrd="0" destOrd="0" presId="urn:microsoft.com/office/officeart/2005/8/layout/orgChart1"/>
    <dgm:cxn modelId="{53016C3A-5036-4DB9-8058-D3D2C360F444}" type="presParOf" srcId="{0D3E178D-98F8-4BBC-9CB0-C40751D119B7}" destId="{6F168330-9ECD-45B8-9B61-24BB773F88DB}" srcOrd="0" destOrd="0" presId="urn:microsoft.com/office/officeart/2005/8/layout/orgChart1"/>
    <dgm:cxn modelId="{89E7C537-B5F8-4642-944E-2BC6BD4712E7}" type="presParOf" srcId="{0D3E178D-98F8-4BBC-9CB0-C40751D119B7}" destId="{72F88E68-9ED5-49A4-A6ED-AAE34F46AEEF}" srcOrd="1" destOrd="0" presId="urn:microsoft.com/office/officeart/2005/8/layout/orgChart1"/>
    <dgm:cxn modelId="{F3685784-F34E-462B-B061-8E8633B9899D}" type="presParOf" srcId="{AC6FC0B3-3C0A-4002-A82E-E96E36B7F494}" destId="{97567E31-835B-45DA-B658-7FB2A19A749A}" srcOrd="1" destOrd="0" presId="urn:microsoft.com/office/officeart/2005/8/layout/orgChart1"/>
    <dgm:cxn modelId="{450B5910-1F75-4F08-9389-BECBD5A44899}" type="presParOf" srcId="{AC6FC0B3-3C0A-4002-A82E-E96E36B7F494}" destId="{8B247322-935C-4023-930F-235ED32B769C}" srcOrd="2" destOrd="0" presId="urn:microsoft.com/office/officeart/2005/8/layout/orgChart1"/>
    <dgm:cxn modelId="{52991B67-04DE-4F44-BA4C-8CD43A7C1E80}" type="presParOf" srcId="{B5B72835-F985-467B-B35E-E58EC0893008}" destId="{C54B7029-F945-4B7B-BF31-8F08AEA7895C}" srcOrd="2" destOrd="0" presId="urn:microsoft.com/office/officeart/2005/8/layout/orgChart1"/>
    <dgm:cxn modelId="{2EB83E50-3D8F-4BC7-8616-F3077C8C5D40}" type="presParOf" srcId="{B5B72835-F985-467B-B35E-E58EC0893008}" destId="{23BE2EEF-F05B-474F-AEA6-C73DBF55CDD1}" srcOrd="3" destOrd="0" presId="urn:microsoft.com/office/officeart/2005/8/layout/orgChart1"/>
    <dgm:cxn modelId="{19E0C228-A7FE-4726-AB46-D0F05726D29C}" type="presParOf" srcId="{23BE2EEF-F05B-474F-AEA6-C73DBF55CDD1}" destId="{B852D1AC-9AB5-46EF-945D-0962850DA4AF}" srcOrd="0" destOrd="0" presId="urn:microsoft.com/office/officeart/2005/8/layout/orgChart1"/>
    <dgm:cxn modelId="{028D2739-5047-4BA1-A21D-2CB514396B0F}" type="presParOf" srcId="{B852D1AC-9AB5-46EF-945D-0962850DA4AF}" destId="{AF70A326-BF14-4C88-93E3-80CC1B177FA0}" srcOrd="0" destOrd="0" presId="urn:microsoft.com/office/officeart/2005/8/layout/orgChart1"/>
    <dgm:cxn modelId="{5E04E43D-9E6C-476D-B33B-5624BAA5B59E}" type="presParOf" srcId="{B852D1AC-9AB5-46EF-945D-0962850DA4AF}" destId="{F67DA232-0200-4874-8095-9F12AD5E29E1}" srcOrd="1" destOrd="0" presId="urn:microsoft.com/office/officeart/2005/8/layout/orgChart1"/>
    <dgm:cxn modelId="{7BCEDF5A-6E4E-4F1D-9B6F-FF5B479DBF62}" type="presParOf" srcId="{23BE2EEF-F05B-474F-AEA6-C73DBF55CDD1}" destId="{76577CC0-DADB-41CB-97D1-B610BF146DC5}" srcOrd="1" destOrd="0" presId="urn:microsoft.com/office/officeart/2005/8/layout/orgChart1"/>
    <dgm:cxn modelId="{FA399DBE-FB4D-4D69-BACA-B6DE9A614031}" type="presParOf" srcId="{23BE2EEF-F05B-474F-AEA6-C73DBF55CDD1}" destId="{365E6D1F-D906-4D9B-919D-472EC20F0D83}" srcOrd="2" destOrd="0" presId="urn:microsoft.com/office/officeart/2005/8/layout/orgChart1"/>
    <dgm:cxn modelId="{5485D0F7-082B-4998-BA6E-BE897C91453C}" type="presParOf" srcId="{B0E33935-5FEC-490E-90D0-F0D5361D3772}" destId="{7988E20C-AB67-4507-9E13-53863A99057F}" srcOrd="2" destOrd="0" presId="urn:microsoft.com/office/officeart/2005/8/layout/orgChart1"/>
    <dgm:cxn modelId="{9C89AB51-A0B5-4AEE-918B-BD9157950433}" type="presParOf" srcId="{EA991679-FC39-4E6F-B403-ECB41E558D5D}" destId="{0FAF1895-BFAE-449C-BE74-6EAE446015A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3E7D81-1B9F-4E9D-B12A-39C449D6D8B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31A63E5-0249-4465-847F-5F74F50365F7}">
      <dgm:prSet phldrT="[文本]"/>
      <dgm:spPr/>
      <dgm:t>
        <a:bodyPr vert="eaVert"/>
        <a:lstStyle/>
        <a:p>
          <a:r>
            <a:rPr lang="en-US" altLang="zh-CN" dirty="0" smtClean="0"/>
            <a:t>Stages</a:t>
          </a:r>
          <a:endParaRPr lang="zh-CN" altLang="en-US" dirty="0"/>
        </a:p>
      </dgm:t>
    </dgm:pt>
    <dgm:pt modelId="{9ACB58B0-8DB0-41C9-B2DD-D8299FD41DC2}" type="parTrans" cxnId="{7E4372E8-5B61-4E45-B5BB-90EA2B133F75}">
      <dgm:prSet/>
      <dgm:spPr/>
      <dgm:t>
        <a:bodyPr/>
        <a:lstStyle/>
        <a:p>
          <a:endParaRPr lang="zh-CN" altLang="en-US"/>
        </a:p>
      </dgm:t>
    </dgm:pt>
    <dgm:pt modelId="{11DBCF7E-207C-46C7-B966-4713356F6169}" type="sibTrans" cxnId="{7E4372E8-5B61-4E45-B5BB-90EA2B133F75}">
      <dgm:prSet/>
      <dgm:spPr/>
      <dgm:t>
        <a:bodyPr/>
        <a:lstStyle/>
        <a:p>
          <a:endParaRPr lang="zh-CN" altLang="en-US"/>
        </a:p>
      </dgm:t>
    </dgm:pt>
    <dgm:pt modelId="{6ECA8AB3-3C41-458A-A1EB-94384DD54A0D}">
      <dgm:prSet phldrT="[文本]"/>
      <dgm:spPr/>
      <dgm:t>
        <a:bodyPr/>
        <a:lstStyle/>
        <a:p>
          <a:r>
            <a:rPr lang="en-US" altLang="zh-CN" dirty="0" smtClean="0"/>
            <a:t>Base class: Stage</a:t>
          </a:r>
        </a:p>
      </dgm:t>
    </dgm:pt>
    <dgm:pt modelId="{C1090C8E-63C1-449B-95D0-CBCC3220CAB2}" type="parTrans" cxnId="{4AA3907E-BF1C-4841-A7CD-6FE069627A52}">
      <dgm:prSet/>
      <dgm:spPr/>
      <dgm:t>
        <a:bodyPr/>
        <a:lstStyle/>
        <a:p>
          <a:endParaRPr lang="zh-CN" altLang="en-US"/>
        </a:p>
      </dgm:t>
    </dgm:pt>
    <dgm:pt modelId="{633838B9-1B58-4DDB-BE0A-4A1DCF2544B8}" type="sibTrans" cxnId="{4AA3907E-BF1C-4841-A7CD-6FE069627A52}">
      <dgm:prSet/>
      <dgm:spPr/>
      <dgm:t>
        <a:bodyPr/>
        <a:lstStyle/>
        <a:p>
          <a:endParaRPr lang="zh-CN" altLang="en-US"/>
        </a:p>
      </dgm:t>
    </dgm:pt>
    <dgm:pt modelId="{2CBFF697-CE07-43A7-995C-A0D435AACA82}">
      <dgm:prSet phldrT="[文本]"/>
      <dgm:spPr/>
      <dgm:t>
        <a:bodyPr/>
        <a:lstStyle/>
        <a:p>
          <a:r>
            <a:rPr lang="en-US" altLang="zh-CN" dirty="0" smtClean="0"/>
            <a:t>Provides general properties including </a:t>
          </a:r>
          <a:r>
            <a:rPr lang="en-US" altLang="zh-CN" dirty="0" err="1" smtClean="0"/>
            <a:t>ICode</a:t>
          </a:r>
          <a:r>
            <a:rPr lang="en-US" altLang="zh-CN" dirty="0" smtClean="0"/>
            <a:t>, Bubble and Stall, and a method </a:t>
          </a:r>
          <a:r>
            <a:rPr lang="en-US" altLang="zh-CN" i="1" dirty="0" smtClean="0"/>
            <a:t>Update</a:t>
          </a:r>
          <a:endParaRPr lang="zh-CN" altLang="en-US" i="1" dirty="0"/>
        </a:p>
      </dgm:t>
    </dgm:pt>
    <dgm:pt modelId="{0A2D9A72-5718-4793-9662-CAEB9F26ABBC}" type="parTrans" cxnId="{E24E256A-CA7C-4430-87B0-A1D49AC0F5F3}">
      <dgm:prSet/>
      <dgm:spPr/>
      <dgm:t>
        <a:bodyPr/>
        <a:lstStyle/>
        <a:p>
          <a:endParaRPr lang="zh-CN" altLang="en-US"/>
        </a:p>
      </dgm:t>
    </dgm:pt>
    <dgm:pt modelId="{2165D700-47DB-4B32-890F-2A79C5F77FE3}" type="sibTrans" cxnId="{E24E256A-CA7C-4430-87B0-A1D49AC0F5F3}">
      <dgm:prSet/>
      <dgm:spPr/>
      <dgm:t>
        <a:bodyPr/>
        <a:lstStyle/>
        <a:p>
          <a:endParaRPr lang="zh-CN" altLang="en-US"/>
        </a:p>
      </dgm:t>
    </dgm:pt>
    <dgm:pt modelId="{8E698E24-193D-4773-9121-4715BC3E3688}">
      <dgm:prSet phldrT="[文本]"/>
      <dgm:spPr/>
      <dgm:t>
        <a:bodyPr/>
        <a:lstStyle/>
        <a:p>
          <a:r>
            <a:rPr lang="en-US" altLang="zh-CN" dirty="0" smtClean="0"/>
            <a:t>Fetch Stage</a:t>
          </a:r>
        </a:p>
        <a:p>
          <a:r>
            <a:rPr lang="en-US" altLang="zh-CN" dirty="0" smtClean="0"/>
            <a:t>Decode Stage</a:t>
          </a:r>
        </a:p>
        <a:p>
          <a:r>
            <a:rPr lang="en-US" altLang="zh-CN" dirty="0" smtClean="0"/>
            <a:t>Execute Stage</a:t>
          </a:r>
        </a:p>
        <a:p>
          <a:r>
            <a:rPr lang="en-US" altLang="zh-CN" dirty="0" smtClean="0"/>
            <a:t>Memory Stage</a:t>
          </a:r>
          <a:endParaRPr lang="zh-CN" altLang="en-US" dirty="0"/>
        </a:p>
      </dgm:t>
    </dgm:pt>
    <dgm:pt modelId="{5C68EC11-09CC-4077-B3CE-20C11D502A10}" type="parTrans" cxnId="{1154FA02-2932-4863-8B0E-CC8B0BDEF56E}">
      <dgm:prSet/>
      <dgm:spPr/>
      <dgm:t>
        <a:bodyPr/>
        <a:lstStyle/>
        <a:p>
          <a:endParaRPr lang="zh-CN" altLang="en-US"/>
        </a:p>
      </dgm:t>
    </dgm:pt>
    <dgm:pt modelId="{1D328705-25F9-4138-B372-80EDB14C690C}" type="sibTrans" cxnId="{1154FA02-2932-4863-8B0E-CC8B0BDEF56E}">
      <dgm:prSet/>
      <dgm:spPr/>
      <dgm:t>
        <a:bodyPr/>
        <a:lstStyle/>
        <a:p>
          <a:endParaRPr lang="zh-CN" altLang="en-US"/>
        </a:p>
      </dgm:t>
    </dgm:pt>
    <dgm:pt modelId="{902E7C7D-2BF3-48A6-B9BC-746D132612A5}">
      <dgm:prSet phldrT="[文本]"/>
      <dgm:spPr/>
      <dgm:t>
        <a:bodyPr/>
        <a:lstStyle/>
        <a:p>
          <a:r>
            <a:rPr lang="en-US" altLang="zh-CN" dirty="0" smtClean="0"/>
            <a:t>Each child class implements the function, with their signals and registers publicized</a:t>
          </a:r>
          <a:endParaRPr lang="zh-CN" altLang="en-US" dirty="0"/>
        </a:p>
      </dgm:t>
    </dgm:pt>
    <dgm:pt modelId="{A2E716BA-9A0B-472C-B4D8-05B94D15E71D}" type="parTrans" cxnId="{2451FD91-D692-4B81-B43E-7B3C35608F1A}">
      <dgm:prSet/>
      <dgm:spPr/>
      <dgm:t>
        <a:bodyPr/>
        <a:lstStyle/>
        <a:p>
          <a:endParaRPr lang="zh-CN" altLang="en-US"/>
        </a:p>
      </dgm:t>
    </dgm:pt>
    <dgm:pt modelId="{C1429958-9461-4BDA-A3D5-06AAF2D094BB}" type="sibTrans" cxnId="{2451FD91-D692-4B81-B43E-7B3C35608F1A}">
      <dgm:prSet/>
      <dgm:spPr/>
      <dgm:t>
        <a:bodyPr/>
        <a:lstStyle/>
        <a:p>
          <a:endParaRPr lang="zh-CN" altLang="en-US"/>
        </a:p>
      </dgm:t>
    </dgm:pt>
    <dgm:pt modelId="{F1A9BAF6-A92C-4BD3-9ADB-E03A8CCE235E}" type="pres">
      <dgm:prSet presAssocID="{053E7D81-1B9F-4E9D-B12A-39C449D6D8B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0A5DFF1-FD90-43EF-9467-23164B02D97A}" type="pres">
      <dgm:prSet presAssocID="{A31A63E5-0249-4465-847F-5F74F50365F7}" presName="thickLine" presStyleLbl="alignNode1" presStyleIdx="0" presStyleCnt="1"/>
      <dgm:spPr/>
    </dgm:pt>
    <dgm:pt modelId="{55175CC4-23EC-4F9C-9C80-11AC2939BB58}" type="pres">
      <dgm:prSet presAssocID="{A31A63E5-0249-4465-847F-5F74F50365F7}" presName="horz1" presStyleCnt="0"/>
      <dgm:spPr/>
    </dgm:pt>
    <dgm:pt modelId="{4D3868A9-44BE-4095-A3D9-2711D9AB3FD4}" type="pres">
      <dgm:prSet presAssocID="{A31A63E5-0249-4465-847F-5F74F50365F7}" presName="tx1" presStyleLbl="revTx" presStyleIdx="0" presStyleCnt="5"/>
      <dgm:spPr/>
      <dgm:t>
        <a:bodyPr/>
        <a:lstStyle/>
        <a:p>
          <a:endParaRPr lang="zh-CN" altLang="en-US"/>
        </a:p>
      </dgm:t>
    </dgm:pt>
    <dgm:pt modelId="{9AA0114B-D534-434B-A5C9-7C6F1973A882}" type="pres">
      <dgm:prSet presAssocID="{A31A63E5-0249-4465-847F-5F74F50365F7}" presName="vert1" presStyleCnt="0"/>
      <dgm:spPr/>
    </dgm:pt>
    <dgm:pt modelId="{B6C00270-1E94-4E6B-B480-747F76ABC1CC}" type="pres">
      <dgm:prSet presAssocID="{6ECA8AB3-3C41-458A-A1EB-94384DD54A0D}" presName="vertSpace2a" presStyleCnt="0"/>
      <dgm:spPr/>
    </dgm:pt>
    <dgm:pt modelId="{418FF7A6-25D7-4A4B-BA13-56F1A6789D54}" type="pres">
      <dgm:prSet presAssocID="{6ECA8AB3-3C41-458A-A1EB-94384DD54A0D}" presName="horz2" presStyleCnt="0"/>
      <dgm:spPr/>
    </dgm:pt>
    <dgm:pt modelId="{C183F244-81A5-4842-9111-04D8D190CB9F}" type="pres">
      <dgm:prSet presAssocID="{6ECA8AB3-3C41-458A-A1EB-94384DD54A0D}" presName="horzSpace2" presStyleCnt="0"/>
      <dgm:spPr/>
    </dgm:pt>
    <dgm:pt modelId="{5AEC01BC-5DB4-45FB-A571-BD284FCA1B1D}" type="pres">
      <dgm:prSet presAssocID="{6ECA8AB3-3C41-458A-A1EB-94384DD54A0D}" presName="tx2" presStyleLbl="revTx" presStyleIdx="1" presStyleCnt="5"/>
      <dgm:spPr/>
      <dgm:t>
        <a:bodyPr/>
        <a:lstStyle/>
        <a:p>
          <a:endParaRPr lang="zh-CN" altLang="en-US"/>
        </a:p>
      </dgm:t>
    </dgm:pt>
    <dgm:pt modelId="{81B6D780-B304-494F-8160-654333E74EE3}" type="pres">
      <dgm:prSet presAssocID="{6ECA8AB3-3C41-458A-A1EB-94384DD54A0D}" presName="vert2" presStyleCnt="0"/>
      <dgm:spPr/>
    </dgm:pt>
    <dgm:pt modelId="{8734D036-2EBF-457B-B97E-C596838D686F}" type="pres">
      <dgm:prSet presAssocID="{2CBFF697-CE07-43A7-995C-A0D435AACA82}" presName="horz3" presStyleCnt="0"/>
      <dgm:spPr/>
    </dgm:pt>
    <dgm:pt modelId="{7B5561C1-BC06-4AA8-8E86-FA9F37D69017}" type="pres">
      <dgm:prSet presAssocID="{2CBFF697-CE07-43A7-995C-A0D435AACA82}" presName="horzSpace3" presStyleCnt="0"/>
      <dgm:spPr/>
    </dgm:pt>
    <dgm:pt modelId="{EE844B32-825C-4B3E-A01B-77847AA7C6B1}" type="pres">
      <dgm:prSet presAssocID="{2CBFF697-CE07-43A7-995C-A0D435AACA82}" presName="tx3" presStyleLbl="revTx" presStyleIdx="2" presStyleCnt="5"/>
      <dgm:spPr/>
      <dgm:t>
        <a:bodyPr/>
        <a:lstStyle/>
        <a:p>
          <a:endParaRPr lang="zh-CN" altLang="en-US"/>
        </a:p>
      </dgm:t>
    </dgm:pt>
    <dgm:pt modelId="{38ECC45F-96B1-48E8-A5EF-5FF27D3023D8}" type="pres">
      <dgm:prSet presAssocID="{2CBFF697-CE07-43A7-995C-A0D435AACA82}" presName="vert3" presStyleCnt="0"/>
      <dgm:spPr/>
    </dgm:pt>
    <dgm:pt modelId="{A736A15F-1F3E-4302-A0F6-FBC446AF2367}" type="pres">
      <dgm:prSet presAssocID="{6ECA8AB3-3C41-458A-A1EB-94384DD54A0D}" presName="thinLine2b" presStyleLbl="callout" presStyleIdx="0" presStyleCnt="2"/>
      <dgm:spPr/>
    </dgm:pt>
    <dgm:pt modelId="{C9DF874B-6CC3-4333-95AD-0FFBC020AAD5}" type="pres">
      <dgm:prSet presAssocID="{6ECA8AB3-3C41-458A-A1EB-94384DD54A0D}" presName="vertSpace2b" presStyleCnt="0"/>
      <dgm:spPr/>
    </dgm:pt>
    <dgm:pt modelId="{26FBFDDC-FFCC-4AB8-8581-796449B9CA0D}" type="pres">
      <dgm:prSet presAssocID="{8E698E24-193D-4773-9121-4715BC3E3688}" presName="horz2" presStyleCnt="0"/>
      <dgm:spPr/>
    </dgm:pt>
    <dgm:pt modelId="{6F661ABD-5B5C-4C3B-BE5E-7205B648D8E4}" type="pres">
      <dgm:prSet presAssocID="{8E698E24-193D-4773-9121-4715BC3E3688}" presName="horzSpace2" presStyleCnt="0"/>
      <dgm:spPr/>
    </dgm:pt>
    <dgm:pt modelId="{F51D2E38-A12B-4FAD-8976-1F3350D42DD0}" type="pres">
      <dgm:prSet presAssocID="{8E698E24-193D-4773-9121-4715BC3E3688}" presName="tx2" presStyleLbl="revTx" presStyleIdx="3" presStyleCnt="5"/>
      <dgm:spPr/>
      <dgm:t>
        <a:bodyPr/>
        <a:lstStyle/>
        <a:p>
          <a:endParaRPr lang="zh-CN" altLang="en-US"/>
        </a:p>
      </dgm:t>
    </dgm:pt>
    <dgm:pt modelId="{6B85B0B9-4CC1-45E4-8658-6C8E7C0682E4}" type="pres">
      <dgm:prSet presAssocID="{8E698E24-193D-4773-9121-4715BC3E3688}" presName="vert2" presStyleCnt="0"/>
      <dgm:spPr/>
    </dgm:pt>
    <dgm:pt modelId="{83A138A3-1A1E-47D2-B83B-C7F0472E51B7}" type="pres">
      <dgm:prSet presAssocID="{902E7C7D-2BF3-48A6-B9BC-746D132612A5}" presName="horz3" presStyleCnt="0"/>
      <dgm:spPr/>
    </dgm:pt>
    <dgm:pt modelId="{C6751D5E-DC9C-48D0-9DBF-BC2F90459971}" type="pres">
      <dgm:prSet presAssocID="{902E7C7D-2BF3-48A6-B9BC-746D132612A5}" presName="horzSpace3" presStyleCnt="0"/>
      <dgm:spPr/>
    </dgm:pt>
    <dgm:pt modelId="{FE73D0CD-8168-4C47-BCD5-170E5655D99F}" type="pres">
      <dgm:prSet presAssocID="{902E7C7D-2BF3-48A6-B9BC-746D132612A5}" presName="tx3" presStyleLbl="revTx" presStyleIdx="4" presStyleCnt="5"/>
      <dgm:spPr/>
      <dgm:t>
        <a:bodyPr/>
        <a:lstStyle/>
        <a:p>
          <a:endParaRPr lang="zh-CN" altLang="en-US"/>
        </a:p>
      </dgm:t>
    </dgm:pt>
    <dgm:pt modelId="{41BCF76B-2E64-4579-8037-EF3B16E778A4}" type="pres">
      <dgm:prSet presAssocID="{902E7C7D-2BF3-48A6-B9BC-746D132612A5}" presName="vert3" presStyleCnt="0"/>
      <dgm:spPr/>
    </dgm:pt>
    <dgm:pt modelId="{B9A771D4-87FD-4D7D-A15B-73D49419F8B2}" type="pres">
      <dgm:prSet presAssocID="{8E698E24-193D-4773-9121-4715BC3E3688}" presName="thinLine2b" presStyleLbl="callout" presStyleIdx="1" presStyleCnt="2"/>
      <dgm:spPr/>
    </dgm:pt>
    <dgm:pt modelId="{AEA42B28-902C-4E64-BDE0-0FC26AE8CB7D}" type="pres">
      <dgm:prSet presAssocID="{8E698E24-193D-4773-9121-4715BC3E3688}" presName="vertSpace2b" presStyleCnt="0"/>
      <dgm:spPr/>
    </dgm:pt>
  </dgm:ptLst>
  <dgm:cxnLst>
    <dgm:cxn modelId="{B71D0342-6E12-4248-92D8-AE10E239D1D6}" type="presOf" srcId="{2CBFF697-CE07-43A7-995C-A0D435AACA82}" destId="{EE844B32-825C-4B3E-A01B-77847AA7C6B1}" srcOrd="0" destOrd="0" presId="urn:microsoft.com/office/officeart/2008/layout/LinedList"/>
    <dgm:cxn modelId="{1154FA02-2932-4863-8B0E-CC8B0BDEF56E}" srcId="{A31A63E5-0249-4465-847F-5F74F50365F7}" destId="{8E698E24-193D-4773-9121-4715BC3E3688}" srcOrd="1" destOrd="0" parTransId="{5C68EC11-09CC-4077-B3CE-20C11D502A10}" sibTransId="{1D328705-25F9-4138-B372-80EDB14C690C}"/>
    <dgm:cxn modelId="{A9DA7375-969B-418F-BFF9-5F7C3048850A}" type="presOf" srcId="{A31A63E5-0249-4465-847F-5F74F50365F7}" destId="{4D3868A9-44BE-4095-A3D9-2711D9AB3FD4}" srcOrd="0" destOrd="0" presId="urn:microsoft.com/office/officeart/2008/layout/LinedList"/>
    <dgm:cxn modelId="{F0EC0460-93AA-4DF6-B241-6CA17F42DBD4}" type="presOf" srcId="{8E698E24-193D-4773-9121-4715BC3E3688}" destId="{F51D2E38-A12B-4FAD-8976-1F3350D42DD0}" srcOrd="0" destOrd="0" presId="urn:microsoft.com/office/officeart/2008/layout/LinedList"/>
    <dgm:cxn modelId="{2451FD91-D692-4B81-B43E-7B3C35608F1A}" srcId="{8E698E24-193D-4773-9121-4715BC3E3688}" destId="{902E7C7D-2BF3-48A6-B9BC-746D132612A5}" srcOrd="0" destOrd="0" parTransId="{A2E716BA-9A0B-472C-B4D8-05B94D15E71D}" sibTransId="{C1429958-9461-4BDA-A3D5-06AAF2D094BB}"/>
    <dgm:cxn modelId="{4AA3907E-BF1C-4841-A7CD-6FE069627A52}" srcId="{A31A63E5-0249-4465-847F-5F74F50365F7}" destId="{6ECA8AB3-3C41-458A-A1EB-94384DD54A0D}" srcOrd="0" destOrd="0" parTransId="{C1090C8E-63C1-449B-95D0-CBCC3220CAB2}" sibTransId="{633838B9-1B58-4DDB-BE0A-4A1DCF2544B8}"/>
    <dgm:cxn modelId="{480061F7-8E5D-4CFA-9CB0-A966D4E9CBDF}" type="presOf" srcId="{053E7D81-1B9F-4E9D-B12A-39C449D6D8B4}" destId="{F1A9BAF6-A92C-4BD3-9ADB-E03A8CCE235E}" srcOrd="0" destOrd="0" presId="urn:microsoft.com/office/officeart/2008/layout/LinedList"/>
    <dgm:cxn modelId="{7E4372E8-5B61-4E45-B5BB-90EA2B133F75}" srcId="{053E7D81-1B9F-4E9D-B12A-39C449D6D8B4}" destId="{A31A63E5-0249-4465-847F-5F74F50365F7}" srcOrd="0" destOrd="0" parTransId="{9ACB58B0-8DB0-41C9-B2DD-D8299FD41DC2}" sibTransId="{11DBCF7E-207C-46C7-B966-4713356F6169}"/>
    <dgm:cxn modelId="{3EB99281-1E70-4241-A022-22E5F9E48B7C}" type="presOf" srcId="{6ECA8AB3-3C41-458A-A1EB-94384DD54A0D}" destId="{5AEC01BC-5DB4-45FB-A571-BD284FCA1B1D}" srcOrd="0" destOrd="0" presId="urn:microsoft.com/office/officeart/2008/layout/LinedList"/>
    <dgm:cxn modelId="{E24E256A-CA7C-4430-87B0-A1D49AC0F5F3}" srcId="{6ECA8AB3-3C41-458A-A1EB-94384DD54A0D}" destId="{2CBFF697-CE07-43A7-995C-A0D435AACA82}" srcOrd="0" destOrd="0" parTransId="{0A2D9A72-5718-4793-9662-CAEB9F26ABBC}" sibTransId="{2165D700-47DB-4B32-890F-2A79C5F77FE3}"/>
    <dgm:cxn modelId="{7AE05476-69BA-47AD-AE05-3B05A7FF102F}" type="presOf" srcId="{902E7C7D-2BF3-48A6-B9BC-746D132612A5}" destId="{FE73D0CD-8168-4C47-BCD5-170E5655D99F}" srcOrd="0" destOrd="0" presId="urn:microsoft.com/office/officeart/2008/layout/LinedList"/>
    <dgm:cxn modelId="{F61A1484-E3D1-4768-8479-B62AA76CD8A2}" type="presParOf" srcId="{F1A9BAF6-A92C-4BD3-9ADB-E03A8CCE235E}" destId="{20A5DFF1-FD90-43EF-9467-23164B02D97A}" srcOrd="0" destOrd="0" presId="urn:microsoft.com/office/officeart/2008/layout/LinedList"/>
    <dgm:cxn modelId="{D184CAD7-0650-4701-A857-7ED5E1B6AD40}" type="presParOf" srcId="{F1A9BAF6-A92C-4BD3-9ADB-E03A8CCE235E}" destId="{55175CC4-23EC-4F9C-9C80-11AC2939BB58}" srcOrd="1" destOrd="0" presId="urn:microsoft.com/office/officeart/2008/layout/LinedList"/>
    <dgm:cxn modelId="{80804ED2-CC07-409A-A650-8FAF1F1AEFD8}" type="presParOf" srcId="{55175CC4-23EC-4F9C-9C80-11AC2939BB58}" destId="{4D3868A9-44BE-4095-A3D9-2711D9AB3FD4}" srcOrd="0" destOrd="0" presId="urn:microsoft.com/office/officeart/2008/layout/LinedList"/>
    <dgm:cxn modelId="{8624F4C5-4BF2-40F1-BD2C-259D4C143B05}" type="presParOf" srcId="{55175CC4-23EC-4F9C-9C80-11AC2939BB58}" destId="{9AA0114B-D534-434B-A5C9-7C6F1973A882}" srcOrd="1" destOrd="0" presId="urn:microsoft.com/office/officeart/2008/layout/LinedList"/>
    <dgm:cxn modelId="{847DED71-E176-429C-90A1-9F422F059BA1}" type="presParOf" srcId="{9AA0114B-D534-434B-A5C9-7C6F1973A882}" destId="{B6C00270-1E94-4E6B-B480-747F76ABC1CC}" srcOrd="0" destOrd="0" presId="urn:microsoft.com/office/officeart/2008/layout/LinedList"/>
    <dgm:cxn modelId="{58D9F70C-F2BF-407F-9F17-EEEFA22204D1}" type="presParOf" srcId="{9AA0114B-D534-434B-A5C9-7C6F1973A882}" destId="{418FF7A6-25D7-4A4B-BA13-56F1A6789D54}" srcOrd="1" destOrd="0" presId="urn:microsoft.com/office/officeart/2008/layout/LinedList"/>
    <dgm:cxn modelId="{F19715C8-653C-4C0B-A265-DEB73904E6F6}" type="presParOf" srcId="{418FF7A6-25D7-4A4B-BA13-56F1A6789D54}" destId="{C183F244-81A5-4842-9111-04D8D190CB9F}" srcOrd="0" destOrd="0" presId="urn:microsoft.com/office/officeart/2008/layout/LinedList"/>
    <dgm:cxn modelId="{FF976A1F-0362-488C-9423-DEB70D0DBA71}" type="presParOf" srcId="{418FF7A6-25D7-4A4B-BA13-56F1A6789D54}" destId="{5AEC01BC-5DB4-45FB-A571-BD284FCA1B1D}" srcOrd="1" destOrd="0" presId="urn:microsoft.com/office/officeart/2008/layout/LinedList"/>
    <dgm:cxn modelId="{2522F104-E11B-4293-9292-808491766196}" type="presParOf" srcId="{418FF7A6-25D7-4A4B-BA13-56F1A6789D54}" destId="{81B6D780-B304-494F-8160-654333E74EE3}" srcOrd="2" destOrd="0" presId="urn:microsoft.com/office/officeart/2008/layout/LinedList"/>
    <dgm:cxn modelId="{C6DCAC39-4CC1-4595-9591-0A14E582B2F4}" type="presParOf" srcId="{81B6D780-B304-494F-8160-654333E74EE3}" destId="{8734D036-2EBF-457B-B97E-C596838D686F}" srcOrd="0" destOrd="0" presId="urn:microsoft.com/office/officeart/2008/layout/LinedList"/>
    <dgm:cxn modelId="{49EF4C13-9A0C-48AC-B7A3-DEE28A39F798}" type="presParOf" srcId="{8734D036-2EBF-457B-B97E-C596838D686F}" destId="{7B5561C1-BC06-4AA8-8E86-FA9F37D69017}" srcOrd="0" destOrd="0" presId="urn:microsoft.com/office/officeart/2008/layout/LinedList"/>
    <dgm:cxn modelId="{3657A9DC-EC91-42B4-9CCE-09CF4A9BDBC1}" type="presParOf" srcId="{8734D036-2EBF-457B-B97E-C596838D686F}" destId="{EE844B32-825C-4B3E-A01B-77847AA7C6B1}" srcOrd="1" destOrd="0" presId="urn:microsoft.com/office/officeart/2008/layout/LinedList"/>
    <dgm:cxn modelId="{7C62833C-C9FC-4440-A23B-5FC9FCE5F757}" type="presParOf" srcId="{8734D036-2EBF-457B-B97E-C596838D686F}" destId="{38ECC45F-96B1-48E8-A5EF-5FF27D3023D8}" srcOrd="2" destOrd="0" presId="urn:microsoft.com/office/officeart/2008/layout/LinedList"/>
    <dgm:cxn modelId="{F8D7B964-1935-42A6-BFA8-6E0E12FD73F2}" type="presParOf" srcId="{9AA0114B-D534-434B-A5C9-7C6F1973A882}" destId="{A736A15F-1F3E-4302-A0F6-FBC446AF2367}" srcOrd="2" destOrd="0" presId="urn:microsoft.com/office/officeart/2008/layout/LinedList"/>
    <dgm:cxn modelId="{29B38B6D-672F-47C2-B66C-1C1C4F3C6753}" type="presParOf" srcId="{9AA0114B-D534-434B-A5C9-7C6F1973A882}" destId="{C9DF874B-6CC3-4333-95AD-0FFBC020AAD5}" srcOrd="3" destOrd="0" presId="urn:microsoft.com/office/officeart/2008/layout/LinedList"/>
    <dgm:cxn modelId="{08E88A84-2083-41B1-9E81-C35177906475}" type="presParOf" srcId="{9AA0114B-D534-434B-A5C9-7C6F1973A882}" destId="{26FBFDDC-FFCC-4AB8-8581-796449B9CA0D}" srcOrd="4" destOrd="0" presId="urn:microsoft.com/office/officeart/2008/layout/LinedList"/>
    <dgm:cxn modelId="{85051CD1-0394-4044-885C-29081D507132}" type="presParOf" srcId="{26FBFDDC-FFCC-4AB8-8581-796449B9CA0D}" destId="{6F661ABD-5B5C-4C3B-BE5E-7205B648D8E4}" srcOrd="0" destOrd="0" presId="urn:microsoft.com/office/officeart/2008/layout/LinedList"/>
    <dgm:cxn modelId="{AA7F3193-FC95-4085-8D38-D41187CFA01C}" type="presParOf" srcId="{26FBFDDC-FFCC-4AB8-8581-796449B9CA0D}" destId="{F51D2E38-A12B-4FAD-8976-1F3350D42DD0}" srcOrd="1" destOrd="0" presId="urn:microsoft.com/office/officeart/2008/layout/LinedList"/>
    <dgm:cxn modelId="{F0A60C56-3ACD-4968-B05C-6FE42D56D43A}" type="presParOf" srcId="{26FBFDDC-FFCC-4AB8-8581-796449B9CA0D}" destId="{6B85B0B9-4CC1-45E4-8658-6C8E7C0682E4}" srcOrd="2" destOrd="0" presId="urn:microsoft.com/office/officeart/2008/layout/LinedList"/>
    <dgm:cxn modelId="{19223357-1720-4835-9859-4A79EF46BCCA}" type="presParOf" srcId="{6B85B0B9-4CC1-45E4-8658-6C8E7C0682E4}" destId="{83A138A3-1A1E-47D2-B83B-C7F0472E51B7}" srcOrd="0" destOrd="0" presId="urn:microsoft.com/office/officeart/2008/layout/LinedList"/>
    <dgm:cxn modelId="{1E34422B-0B6E-43DC-AE21-4CA1B07F09B6}" type="presParOf" srcId="{83A138A3-1A1E-47D2-B83B-C7F0472E51B7}" destId="{C6751D5E-DC9C-48D0-9DBF-BC2F90459971}" srcOrd="0" destOrd="0" presId="urn:microsoft.com/office/officeart/2008/layout/LinedList"/>
    <dgm:cxn modelId="{FDF71217-D55A-4284-BE57-B41E91B8669D}" type="presParOf" srcId="{83A138A3-1A1E-47D2-B83B-C7F0472E51B7}" destId="{FE73D0CD-8168-4C47-BCD5-170E5655D99F}" srcOrd="1" destOrd="0" presId="urn:microsoft.com/office/officeart/2008/layout/LinedList"/>
    <dgm:cxn modelId="{6E66E90B-E9E3-41EC-8742-D7F8880A8973}" type="presParOf" srcId="{83A138A3-1A1E-47D2-B83B-C7F0472E51B7}" destId="{41BCF76B-2E64-4579-8037-EF3B16E778A4}" srcOrd="2" destOrd="0" presId="urn:microsoft.com/office/officeart/2008/layout/LinedList"/>
    <dgm:cxn modelId="{242189A2-9DD7-4ADF-8C16-D51CE83FDA01}" type="presParOf" srcId="{9AA0114B-D534-434B-A5C9-7C6F1973A882}" destId="{B9A771D4-87FD-4D7D-A15B-73D49419F8B2}" srcOrd="5" destOrd="0" presId="urn:microsoft.com/office/officeart/2008/layout/LinedList"/>
    <dgm:cxn modelId="{3C82AECE-AD39-437B-BD9C-BCB98B8067B4}" type="presParOf" srcId="{9AA0114B-D534-434B-A5C9-7C6F1973A882}" destId="{AEA42B28-902C-4E64-BDE0-0FC26AE8CB7D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B7029-F945-4B7B-BF31-8F08AEA7895C}">
      <dsp:nvSpPr>
        <dsp:cNvPr id="0" name=""/>
        <dsp:cNvSpPr/>
      </dsp:nvSpPr>
      <dsp:spPr>
        <a:xfrm>
          <a:off x="3861022" y="2354088"/>
          <a:ext cx="164155" cy="1280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415"/>
              </a:lnTo>
              <a:lnTo>
                <a:pt x="164155" y="1280415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A8C48B-9AD7-4EDD-8357-3AE311E05F5F}">
      <dsp:nvSpPr>
        <dsp:cNvPr id="0" name=""/>
        <dsp:cNvSpPr/>
      </dsp:nvSpPr>
      <dsp:spPr>
        <a:xfrm>
          <a:off x="3861022" y="2354088"/>
          <a:ext cx="164155" cy="503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3411"/>
              </a:lnTo>
              <a:lnTo>
                <a:pt x="164155" y="50341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10291A-1D2A-4EFF-9D68-24E7A83C3498}">
      <dsp:nvSpPr>
        <dsp:cNvPr id="0" name=""/>
        <dsp:cNvSpPr/>
      </dsp:nvSpPr>
      <dsp:spPr>
        <a:xfrm>
          <a:off x="2755707" y="1577084"/>
          <a:ext cx="1543064" cy="229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909"/>
              </a:lnTo>
              <a:lnTo>
                <a:pt x="1543064" y="114909"/>
              </a:lnTo>
              <a:lnTo>
                <a:pt x="1543064" y="229818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24048B-D626-4FBD-B812-FDAFBBB59DAB}">
      <dsp:nvSpPr>
        <dsp:cNvPr id="0" name=""/>
        <dsp:cNvSpPr/>
      </dsp:nvSpPr>
      <dsp:spPr>
        <a:xfrm>
          <a:off x="2536832" y="2354088"/>
          <a:ext cx="164155" cy="1280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415"/>
              </a:lnTo>
              <a:lnTo>
                <a:pt x="164155" y="1280415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D94A0-B43C-495B-8172-187731C2C575}">
      <dsp:nvSpPr>
        <dsp:cNvPr id="0" name=""/>
        <dsp:cNvSpPr/>
      </dsp:nvSpPr>
      <dsp:spPr>
        <a:xfrm>
          <a:off x="2536832" y="2354088"/>
          <a:ext cx="164155" cy="503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3411"/>
              </a:lnTo>
              <a:lnTo>
                <a:pt x="164155" y="50341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47791-811B-4503-A5AD-5FF68E033767}">
      <dsp:nvSpPr>
        <dsp:cNvPr id="0" name=""/>
        <dsp:cNvSpPr/>
      </dsp:nvSpPr>
      <dsp:spPr>
        <a:xfrm>
          <a:off x="2755707" y="1577084"/>
          <a:ext cx="218874" cy="229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909"/>
              </a:lnTo>
              <a:lnTo>
                <a:pt x="218874" y="114909"/>
              </a:lnTo>
              <a:lnTo>
                <a:pt x="218874" y="229818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C1829-80EA-455E-87E9-CB7E811204C1}">
      <dsp:nvSpPr>
        <dsp:cNvPr id="0" name=""/>
        <dsp:cNvSpPr/>
      </dsp:nvSpPr>
      <dsp:spPr>
        <a:xfrm>
          <a:off x="1212642" y="2354088"/>
          <a:ext cx="114909" cy="503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3411"/>
              </a:lnTo>
              <a:lnTo>
                <a:pt x="114909" y="50341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BDE16-3B6C-4F19-BB8D-DAA65E065853}">
      <dsp:nvSpPr>
        <dsp:cNvPr id="0" name=""/>
        <dsp:cNvSpPr/>
      </dsp:nvSpPr>
      <dsp:spPr>
        <a:xfrm>
          <a:off x="1097733" y="2354088"/>
          <a:ext cx="114909" cy="503411"/>
        </a:xfrm>
        <a:custGeom>
          <a:avLst/>
          <a:gdLst/>
          <a:ahLst/>
          <a:cxnLst/>
          <a:rect l="0" t="0" r="0" b="0"/>
          <a:pathLst>
            <a:path>
              <a:moveTo>
                <a:pt x="114909" y="0"/>
              </a:moveTo>
              <a:lnTo>
                <a:pt x="114909" y="503411"/>
              </a:lnTo>
              <a:lnTo>
                <a:pt x="0" y="50341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63EEC-62D5-4263-A983-1FF16F43D491}">
      <dsp:nvSpPr>
        <dsp:cNvPr id="0" name=""/>
        <dsp:cNvSpPr/>
      </dsp:nvSpPr>
      <dsp:spPr>
        <a:xfrm>
          <a:off x="1212642" y="2354088"/>
          <a:ext cx="164155" cy="2057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7419"/>
              </a:lnTo>
              <a:lnTo>
                <a:pt x="164155" y="2057419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5277C-23D0-45D1-8B17-A582A4D5973D}">
      <dsp:nvSpPr>
        <dsp:cNvPr id="0" name=""/>
        <dsp:cNvSpPr/>
      </dsp:nvSpPr>
      <dsp:spPr>
        <a:xfrm>
          <a:off x="1212642" y="2354088"/>
          <a:ext cx="164155" cy="1280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415"/>
              </a:lnTo>
              <a:lnTo>
                <a:pt x="164155" y="1280415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14CAF-FCF2-490F-B72B-DEC4ED5DFD4B}">
      <dsp:nvSpPr>
        <dsp:cNvPr id="0" name=""/>
        <dsp:cNvSpPr/>
      </dsp:nvSpPr>
      <dsp:spPr>
        <a:xfrm>
          <a:off x="1212642" y="1577084"/>
          <a:ext cx="1543064" cy="229818"/>
        </a:xfrm>
        <a:custGeom>
          <a:avLst/>
          <a:gdLst/>
          <a:ahLst/>
          <a:cxnLst/>
          <a:rect l="0" t="0" r="0" b="0"/>
          <a:pathLst>
            <a:path>
              <a:moveTo>
                <a:pt x="1543064" y="0"/>
              </a:moveTo>
              <a:lnTo>
                <a:pt x="1543064" y="114909"/>
              </a:lnTo>
              <a:lnTo>
                <a:pt x="0" y="114909"/>
              </a:lnTo>
              <a:lnTo>
                <a:pt x="0" y="229818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B6AEF6-DD09-49BF-B56D-79977E1F63E0}">
      <dsp:nvSpPr>
        <dsp:cNvPr id="0" name=""/>
        <dsp:cNvSpPr/>
      </dsp:nvSpPr>
      <dsp:spPr>
        <a:xfrm>
          <a:off x="2208521" y="1029898"/>
          <a:ext cx="1094372" cy="54718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Simulator</a:t>
          </a:r>
          <a:endParaRPr lang="zh-CN" altLang="en-US" sz="1600" kern="1200" dirty="0"/>
        </a:p>
      </dsp:txBody>
      <dsp:txXfrm>
        <a:off x="2208521" y="1029898"/>
        <a:ext cx="1094372" cy="547186"/>
      </dsp:txXfrm>
    </dsp:sp>
    <dsp:sp modelId="{4B701CC7-AD37-4097-A654-15EAF7824FEA}">
      <dsp:nvSpPr>
        <dsp:cNvPr id="0" name=""/>
        <dsp:cNvSpPr/>
      </dsp:nvSpPr>
      <dsp:spPr>
        <a:xfrm>
          <a:off x="665456" y="1806902"/>
          <a:ext cx="1094372" cy="54718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Processor</a:t>
          </a:r>
          <a:endParaRPr lang="zh-CN" altLang="en-US" sz="1600" kern="1200" dirty="0"/>
        </a:p>
      </dsp:txBody>
      <dsp:txXfrm>
        <a:off x="665456" y="1806902"/>
        <a:ext cx="1094372" cy="547186"/>
      </dsp:txXfrm>
    </dsp:sp>
    <dsp:sp modelId="{0CC2AF89-A015-422A-A1C2-37EE90639E25}">
      <dsp:nvSpPr>
        <dsp:cNvPr id="0" name=""/>
        <dsp:cNvSpPr/>
      </dsp:nvSpPr>
      <dsp:spPr>
        <a:xfrm>
          <a:off x="1376798" y="3360911"/>
          <a:ext cx="1094372" cy="54718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Register File</a:t>
          </a:r>
          <a:endParaRPr lang="zh-CN" altLang="en-US" sz="1600" kern="1200" dirty="0"/>
        </a:p>
      </dsp:txBody>
      <dsp:txXfrm>
        <a:off x="1376798" y="3360911"/>
        <a:ext cx="1094372" cy="547186"/>
      </dsp:txXfrm>
    </dsp:sp>
    <dsp:sp modelId="{AECE54C6-2CDE-4D2D-A46C-76BD17D46570}">
      <dsp:nvSpPr>
        <dsp:cNvPr id="0" name=""/>
        <dsp:cNvSpPr/>
      </dsp:nvSpPr>
      <dsp:spPr>
        <a:xfrm>
          <a:off x="1376798" y="4137915"/>
          <a:ext cx="1094372" cy="54718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F/D/E/M/W Stages</a:t>
          </a:r>
          <a:endParaRPr lang="zh-CN" altLang="en-US" sz="1600" kern="1200" dirty="0"/>
        </a:p>
      </dsp:txBody>
      <dsp:txXfrm>
        <a:off x="1376798" y="4137915"/>
        <a:ext cx="1094372" cy="547186"/>
      </dsp:txXfrm>
    </dsp:sp>
    <dsp:sp modelId="{B5D8C5D6-E705-4F04-B12F-42AE97583A2D}">
      <dsp:nvSpPr>
        <dsp:cNvPr id="0" name=""/>
        <dsp:cNvSpPr/>
      </dsp:nvSpPr>
      <dsp:spPr>
        <a:xfrm>
          <a:off x="3361" y="2583906"/>
          <a:ext cx="1094372" cy="54718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Memory Block</a:t>
          </a:r>
          <a:endParaRPr lang="zh-CN" altLang="en-US" sz="1600" kern="1200" dirty="0"/>
        </a:p>
      </dsp:txBody>
      <dsp:txXfrm>
        <a:off x="3361" y="2583906"/>
        <a:ext cx="1094372" cy="547186"/>
      </dsp:txXfrm>
    </dsp:sp>
    <dsp:sp modelId="{15D5EC88-3B2A-414E-9383-EAC3EC8559F9}">
      <dsp:nvSpPr>
        <dsp:cNvPr id="0" name=""/>
        <dsp:cNvSpPr/>
      </dsp:nvSpPr>
      <dsp:spPr>
        <a:xfrm>
          <a:off x="1327551" y="2583906"/>
          <a:ext cx="1094372" cy="54718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Clock</a:t>
          </a:r>
          <a:endParaRPr lang="zh-CN" altLang="en-US" sz="1600" kern="1200" dirty="0"/>
        </a:p>
      </dsp:txBody>
      <dsp:txXfrm>
        <a:off x="1327551" y="2583906"/>
        <a:ext cx="1094372" cy="547186"/>
      </dsp:txXfrm>
    </dsp:sp>
    <dsp:sp modelId="{A7B66FBD-9CA8-4C9B-8736-449542EF0159}">
      <dsp:nvSpPr>
        <dsp:cNvPr id="0" name=""/>
        <dsp:cNvSpPr/>
      </dsp:nvSpPr>
      <dsp:spPr>
        <a:xfrm>
          <a:off x="2427395" y="1806902"/>
          <a:ext cx="1094372" cy="54718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UI</a:t>
          </a:r>
          <a:endParaRPr lang="zh-CN" altLang="en-US" sz="1600" kern="1200" dirty="0"/>
        </a:p>
      </dsp:txBody>
      <dsp:txXfrm>
        <a:off x="2427395" y="1806902"/>
        <a:ext cx="1094372" cy="547186"/>
      </dsp:txXfrm>
    </dsp:sp>
    <dsp:sp modelId="{A34BFC3A-AECF-45DF-A9FF-0E39FD6AA6D3}">
      <dsp:nvSpPr>
        <dsp:cNvPr id="0" name=""/>
        <dsp:cNvSpPr/>
      </dsp:nvSpPr>
      <dsp:spPr>
        <a:xfrm>
          <a:off x="2700988" y="2583906"/>
          <a:ext cx="1094372" cy="54718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Watch Windows</a:t>
          </a:r>
          <a:endParaRPr lang="zh-CN" altLang="en-US" sz="1600" kern="1200" dirty="0"/>
        </a:p>
      </dsp:txBody>
      <dsp:txXfrm>
        <a:off x="2700988" y="2583906"/>
        <a:ext cx="1094372" cy="547186"/>
      </dsp:txXfrm>
    </dsp:sp>
    <dsp:sp modelId="{7BA2534B-0750-4136-BD41-420B1B7DB681}">
      <dsp:nvSpPr>
        <dsp:cNvPr id="0" name=""/>
        <dsp:cNvSpPr/>
      </dsp:nvSpPr>
      <dsp:spPr>
        <a:xfrm>
          <a:off x="2700988" y="3360911"/>
          <a:ext cx="1094372" cy="54718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Settings</a:t>
          </a:r>
          <a:endParaRPr lang="zh-CN" altLang="en-US" sz="1600" kern="1200" dirty="0"/>
        </a:p>
      </dsp:txBody>
      <dsp:txXfrm>
        <a:off x="2700988" y="3360911"/>
        <a:ext cx="1094372" cy="547186"/>
      </dsp:txXfrm>
    </dsp:sp>
    <dsp:sp modelId="{89842DE2-AAB1-44C7-8F4C-5AB7132BF742}">
      <dsp:nvSpPr>
        <dsp:cNvPr id="0" name=""/>
        <dsp:cNvSpPr/>
      </dsp:nvSpPr>
      <dsp:spPr>
        <a:xfrm>
          <a:off x="3751585" y="1806902"/>
          <a:ext cx="1094372" cy="54718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Misc.</a:t>
          </a:r>
          <a:endParaRPr lang="zh-CN" altLang="en-US" sz="1600" kern="1200" dirty="0"/>
        </a:p>
      </dsp:txBody>
      <dsp:txXfrm>
        <a:off x="3751585" y="1806902"/>
        <a:ext cx="1094372" cy="547186"/>
      </dsp:txXfrm>
    </dsp:sp>
    <dsp:sp modelId="{6F168330-9ECD-45B8-9B61-24BB773F88DB}">
      <dsp:nvSpPr>
        <dsp:cNvPr id="0" name=""/>
        <dsp:cNvSpPr/>
      </dsp:nvSpPr>
      <dsp:spPr>
        <a:xfrm>
          <a:off x="4025178" y="2583906"/>
          <a:ext cx="1094372" cy="54718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Assemble</a:t>
          </a:r>
        </a:p>
      </dsp:txBody>
      <dsp:txXfrm>
        <a:off x="4025178" y="2583906"/>
        <a:ext cx="1094372" cy="547186"/>
      </dsp:txXfrm>
    </dsp:sp>
    <dsp:sp modelId="{AF70A326-BF14-4C88-93E3-80CC1B177FA0}">
      <dsp:nvSpPr>
        <dsp:cNvPr id="0" name=""/>
        <dsp:cNvSpPr/>
      </dsp:nvSpPr>
      <dsp:spPr>
        <a:xfrm>
          <a:off x="4025178" y="3360911"/>
          <a:ext cx="1094372" cy="54718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Disassemble</a:t>
          </a:r>
        </a:p>
      </dsp:txBody>
      <dsp:txXfrm>
        <a:off x="4025178" y="3360911"/>
        <a:ext cx="1094372" cy="5471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5DFF1-FD90-43EF-9467-23164B02D97A}">
      <dsp:nvSpPr>
        <dsp:cNvPr id="0" name=""/>
        <dsp:cNvSpPr/>
      </dsp:nvSpPr>
      <dsp:spPr>
        <a:xfrm>
          <a:off x="0" y="0"/>
          <a:ext cx="82192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868A9-44BE-4095-A3D9-2711D9AB3FD4}">
      <dsp:nvSpPr>
        <dsp:cNvPr id="0" name=""/>
        <dsp:cNvSpPr/>
      </dsp:nvSpPr>
      <dsp:spPr>
        <a:xfrm>
          <a:off x="0" y="0"/>
          <a:ext cx="1643851" cy="57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Stages</a:t>
          </a:r>
          <a:endParaRPr lang="zh-CN" altLang="en-US" sz="6500" kern="1200" dirty="0"/>
        </a:p>
      </dsp:txBody>
      <dsp:txXfrm>
        <a:off x="0" y="0"/>
        <a:ext cx="1643851" cy="5715000"/>
      </dsp:txXfrm>
    </dsp:sp>
    <dsp:sp modelId="{5AEC01BC-5DB4-45FB-A571-BD284FCA1B1D}">
      <dsp:nvSpPr>
        <dsp:cNvPr id="0" name=""/>
        <dsp:cNvSpPr/>
      </dsp:nvSpPr>
      <dsp:spPr>
        <a:xfrm>
          <a:off x="1767140" y="132829"/>
          <a:ext cx="3164413" cy="2656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Base class: Stage</a:t>
          </a:r>
        </a:p>
      </dsp:txBody>
      <dsp:txXfrm>
        <a:off x="1767140" y="132829"/>
        <a:ext cx="3164413" cy="2656582"/>
      </dsp:txXfrm>
    </dsp:sp>
    <dsp:sp modelId="{EE844B32-825C-4B3E-A01B-77847AA7C6B1}">
      <dsp:nvSpPr>
        <dsp:cNvPr id="0" name=""/>
        <dsp:cNvSpPr/>
      </dsp:nvSpPr>
      <dsp:spPr>
        <a:xfrm>
          <a:off x="5054842" y="132829"/>
          <a:ext cx="3164413" cy="2656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Provides general properties including </a:t>
          </a:r>
          <a:r>
            <a:rPr lang="en-US" altLang="zh-CN" sz="2900" kern="1200" dirty="0" err="1" smtClean="0"/>
            <a:t>ICode</a:t>
          </a:r>
          <a:r>
            <a:rPr lang="en-US" altLang="zh-CN" sz="2900" kern="1200" dirty="0" smtClean="0"/>
            <a:t>, Bubble and Stall, and a method </a:t>
          </a:r>
          <a:r>
            <a:rPr lang="en-US" altLang="zh-CN" sz="2900" i="1" kern="1200" dirty="0" smtClean="0"/>
            <a:t>Update</a:t>
          </a:r>
          <a:endParaRPr lang="zh-CN" altLang="en-US" sz="2900" i="1" kern="1200" dirty="0"/>
        </a:p>
      </dsp:txBody>
      <dsp:txXfrm>
        <a:off x="5054842" y="132829"/>
        <a:ext cx="3164413" cy="2656582"/>
      </dsp:txXfrm>
    </dsp:sp>
    <dsp:sp modelId="{A736A15F-1F3E-4302-A0F6-FBC446AF2367}">
      <dsp:nvSpPr>
        <dsp:cNvPr id="0" name=""/>
        <dsp:cNvSpPr/>
      </dsp:nvSpPr>
      <dsp:spPr>
        <a:xfrm>
          <a:off x="1643851" y="2789411"/>
          <a:ext cx="65754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D2E38-A12B-4FAD-8976-1F3350D42DD0}">
      <dsp:nvSpPr>
        <dsp:cNvPr id="0" name=""/>
        <dsp:cNvSpPr/>
      </dsp:nvSpPr>
      <dsp:spPr>
        <a:xfrm>
          <a:off x="1767140" y="2922240"/>
          <a:ext cx="3164413" cy="2656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Fetch Stage</a:t>
          </a:r>
        </a:p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Decode Stage</a:t>
          </a:r>
        </a:p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Execute Stage</a:t>
          </a:r>
        </a:p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Memory Stage</a:t>
          </a:r>
          <a:endParaRPr lang="zh-CN" altLang="en-US" sz="3300" kern="1200" dirty="0"/>
        </a:p>
      </dsp:txBody>
      <dsp:txXfrm>
        <a:off x="1767140" y="2922240"/>
        <a:ext cx="3164413" cy="2656582"/>
      </dsp:txXfrm>
    </dsp:sp>
    <dsp:sp modelId="{FE73D0CD-8168-4C47-BCD5-170E5655D99F}">
      <dsp:nvSpPr>
        <dsp:cNvPr id="0" name=""/>
        <dsp:cNvSpPr/>
      </dsp:nvSpPr>
      <dsp:spPr>
        <a:xfrm>
          <a:off x="5054842" y="2922240"/>
          <a:ext cx="3164413" cy="2656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Each child class implements the function, with their signals and registers publicized</a:t>
          </a:r>
          <a:endParaRPr lang="zh-CN" altLang="en-US" sz="2900" kern="1200" dirty="0"/>
        </a:p>
      </dsp:txBody>
      <dsp:txXfrm>
        <a:off x="5054842" y="2922240"/>
        <a:ext cx="3164413" cy="2656582"/>
      </dsp:txXfrm>
    </dsp:sp>
    <dsp:sp modelId="{B9A771D4-87FD-4D7D-A15B-73D49419F8B2}">
      <dsp:nvSpPr>
        <dsp:cNvPr id="0" name=""/>
        <dsp:cNvSpPr/>
      </dsp:nvSpPr>
      <dsp:spPr>
        <a:xfrm>
          <a:off x="1643851" y="5578822"/>
          <a:ext cx="65754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9F4F13B2-CD6E-4DBC-B001-BBDF39F84F91}" type="datetimeFigureOut">
              <a:rPr lang="zh-CN" altLang="en-US" smtClean="0"/>
              <a:t>2011/6/21</a:t>
            </a:fld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AC6201D3-D1B2-4618-ADDF-9B6CF76E9E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13B2-CD6E-4DBC-B001-BBDF39F84F91}" type="datetimeFigureOut">
              <a:rPr lang="zh-CN" altLang="en-US" smtClean="0"/>
              <a:t>2011/6/21</a:t>
            </a:fld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6201D3-D1B2-4618-ADDF-9B6CF76E9E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13B2-CD6E-4DBC-B001-BBDF39F84F91}" type="datetimeFigureOut">
              <a:rPr lang="zh-CN" altLang="en-US" smtClean="0"/>
              <a:t>2011/6/21</a:t>
            </a:fld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6201D3-D1B2-4618-ADDF-9B6CF76E9E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13B2-CD6E-4DBC-B001-BBDF39F84F91}" type="datetimeFigureOut">
              <a:rPr lang="zh-CN" altLang="en-US" smtClean="0"/>
              <a:t>2011/6/21</a:t>
            </a:fld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6201D3-D1B2-4618-ADDF-9B6CF76E9E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9F4F13B2-CD6E-4DBC-B001-BBDF39F84F91}" type="datetimeFigureOut">
              <a:rPr lang="zh-CN" altLang="en-US" smtClean="0"/>
              <a:t>2011/6/21</a:t>
            </a:fld>
            <a:endParaRPr lang="zh-CN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AC6201D3-D1B2-4618-ADDF-9B6CF76E9E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13B2-CD6E-4DBC-B001-BBDF39F84F91}" type="datetimeFigureOut">
              <a:rPr lang="zh-CN" altLang="en-US" smtClean="0"/>
              <a:t>2011/6/21</a:t>
            </a:fld>
            <a:endParaRPr lang="zh-CN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6201D3-D1B2-4618-ADDF-9B6CF76E9E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13B2-CD6E-4DBC-B001-BBDF39F84F91}" type="datetimeFigureOut">
              <a:rPr lang="zh-CN" altLang="en-US" smtClean="0"/>
              <a:t>2011/6/21</a:t>
            </a:fld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6201D3-D1B2-4618-ADDF-9B6CF76E9E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13B2-CD6E-4DBC-B001-BBDF39F84F91}" type="datetimeFigureOut">
              <a:rPr lang="zh-CN" altLang="en-US" smtClean="0"/>
              <a:t>2011/6/21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6201D3-D1B2-4618-ADDF-9B6CF76E9E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13B2-CD6E-4DBC-B001-BBDF39F84F91}" type="datetimeFigureOut">
              <a:rPr lang="zh-CN" altLang="en-US" smtClean="0"/>
              <a:t>2011/6/21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6201D3-D1B2-4618-ADDF-9B6CF76E9E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13B2-CD6E-4DBC-B001-BBDF39F84F91}" type="datetimeFigureOut">
              <a:rPr lang="zh-CN" altLang="en-US" smtClean="0"/>
              <a:t>2011/6/21</a:t>
            </a:fld>
            <a:endParaRPr lang="zh-CN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6201D3-D1B2-4618-ADDF-9B6CF76E9E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13B2-CD6E-4DBC-B001-BBDF39F84F91}" type="datetimeFigureOut">
              <a:rPr lang="zh-CN" altLang="en-US" smtClean="0"/>
              <a:t>2011/6/21</a:t>
            </a:fld>
            <a:endParaRPr lang="zh-CN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6201D3-D1B2-4618-ADDF-9B6CF76E9E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C6201D3-D1B2-4618-ADDF-9B6CF76E9E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4F13B2-CD6E-4DBC-B001-BBDF39F84F91}" type="datetimeFigureOut">
              <a:rPr lang="zh-CN" altLang="en-US" smtClean="0"/>
              <a:t>2011/6/21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09300240004 </a:t>
            </a:r>
            <a:r>
              <a:rPr lang="zh-CN" altLang="en-US" sz="2000" dirty="0" smtClean="0"/>
              <a:t>朱恬骅</a:t>
            </a:r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Building the Y86 Simulator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606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/>
              <a:t>This lab enables/forces me to go over/understand better Chapter 4</a:t>
            </a:r>
          </a:p>
          <a:p>
            <a:r>
              <a:rPr lang="en-US" altLang="zh-CN" sz="2400" dirty="0"/>
              <a:t>A</a:t>
            </a:r>
            <a:r>
              <a:rPr lang="en-US" altLang="zh-CN" sz="2400" dirty="0" smtClean="0"/>
              <a:t> better UI control, a better command/choice of the programming language may simplify most of repeated and less-valued work.</a:t>
            </a:r>
          </a:p>
          <a:p>
            <a:r>
              <a:rPr lang="en-US" altLang="zh-CN" sz="2400" dirty="0" smtClean="0"/>
              <a:t>A clear in-advance framework design is necessary.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Feelings and Conclusion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07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With acknowledgements to </a:t>
            </a:r>
            <a:r>
              <a:rPr lang="zh-CN" altLang="en-US" sz="2800" dirty="0" smtClean="0"/>
              <a:t>杨恺希、陈巍峰、陈鑫涛、沈诗旸 </a:t>
            </a:r>
            <a:r>
              <a:rPr lang="en-US" altLang="zh-CN" sz="2800" dirty="0" smtClean="0"/>
              <a:t>etc. for </a:t>
            </a:r>
            <a:r>
              <a:rPr lang="en-US" altLang="zh-CN" sz="2800" dirty="0" smtClean="0"/>
              <a:t>their suggestions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Acknowledge</a:t>
            </a:r>
            <a:br>
              <a:rPr lang="en-US" altLang="zh-CN" sz="3600" dirty="0" smtClean="0"/>
            </a:br>
            <a:r>
              <a:rPr lang="en-US" altLang="zh-CN" sz="3600" dirty="0" smtClean="0"/>
              <a:t>-</a:t>
            </a:r>
            <a:r>
              <a:rPr lang="en-US" altLang="zh-CN" sz="3600" dirty="0" err="1" smtClean="0"/>
              <a:t>ments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4350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09300240004 </a:t>
            </a:r>
            <a:r>
              <a:rPr lang="zh-CN" altLang="en-US" sz="2000" dirty="0" smtClean="0"/>
              <a:t>朱恬骅</a:t>
            </a:r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Thank You!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6259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298397"/>
              </p:ext>
            </p:extLst>
          </p:nvPr>
        </p:nvGraphicFramePr>
        <p:xfrm>
          <a:off x="457200" y="457200"/>
          <a:ext cx="5122912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Structure Overview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981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868026"/>
              </p:ext>
            </p:extLst>
          </p:nvPr>
        </p:nvGraphicFramePr>
        <p:xfrm>
          <a:off x="457200" y="457200"/>
          <a:ext cx="8219256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579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7200"/>
            <a:ext cx="4186808" cy="5714999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To simulate clock edge, the </a:t>
            </a:r>
            <a:r>
              <a:rPr lang="en-US" altLang="zh-CN" sz="2800" i="1" dirty="0" smtClean="0"/>
              <a:t>Clock</a:t>
            </a:r>
            <a:r>
              <a:rPr lang="en-US" altLang="zh-CN" sz="2800" dirty="0" smtClean="0"/>
              <a:t> class raises an </a:t>
            </a:r>
            <a:r>
              <a:rPr lang="en-US" altLang="zh-CN" sz="2800" i="1" dirty="0" err="1" smtClean="0"/>
              <a:t>OnClick</a:t>
            </a:r>
            <a:r>
              <a:rPr lang="en-US" altLang="zh-CN" sz="2800" dirty="0" smtClean="0"/>
              <a:t> event in every interval (typically 100 milliseconds).</a:t>
            </a:r>
          </a:p>
          <a:p>
            <a:r>
              <a:rPr lang="en-US" altLang="zh-CN" sz="2800" dirty="0" smtClean="0"/>
              <a:t>By subscribing to this event, the </a:t>
            </a:r>
            <a:r>
              <a:rPr lang="en-US" altLang="zh-CN" sz="2800" i="1" dirty="0"/>
              <a:t>P</a:t>
            </a:r>
            <a:r>
              <a:rPr lang="en-US" altLang="zh-CN" sz="2800" i="1" dirty="0" smtClean="0"/>
              <a:t>rocessor</a:t>
            </a:r>
            <a:r>
              <a:rPr lang="en-US" altLang="zh-CN" sz="2800" dirty="0" smtClean="0"/>
              <a:t> updates the status of every stage component.</a:t>
            </a:r>
          </a:p>
          <a:p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Clock as an Event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5756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I</a:t>
            </a:r>
            <a:r>
              <a:rPr lang="en-US" altLang="zh-CN" sz="2800" dirty="0" smtClean="0"/>
              <a:t>mplements </a:t>
            </a:r>
            <a:r>
              <a:rPr lang="en-US" altLang="zh-CN" sz="2800" dirty="0" smtClean="0"/>
              <a:t>“Bubble</a:t>
            </a:r>
            <a:r>
              <a:rPr lang="en-US" altLang="zh-CN" sz="2800" dirty="0" smtClean="0"/>
              <a:t>” and “Stall,” which forbids illegal updating registers while bubbling or stalling.</a:t>
            </a:r>
          </a:p>
          <a:p>
            <a:r>
              <a:rPr lang="en-US" altLang="zh-CN" sz="2800" dirty="0" smtClean="0"/>
              <a:t>Use of Lambda Expression has simplified inter-thread calls.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383589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The </a:t>
            </a:r>
            <a:r>
              <a:rPr lang="en-US" altLang="zh-CN" sz="3600" i="1" dirty="0" smtClean="0"/>
              <a:t>Update</a:t>
            </a:r>
            <a:r>
              <a:rPr lang="en-US" altLang="zh-CN" sz="3600" dirty="0" smtClean="0"/>
              <a:t> method of </a:t>
            </a:r>
            <a:r>
              <a:rPr lang="en-US" altLang="zh-CN" sz="3600" i="1" dirty="0" smtClean="0"/>
              <a:t>Stage</a:t>
            </a:r>
            <a:r>
              <a:rPr lang="en-US" altLang="zh-CN" sz="3600" dirty="0" smtClean="0"/>
              <a:t> class</a:t>
            </a:r>
            <a:endParaRPr lang="zh-CN" alt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22880" y="3645024"/>
            <a:ext cx="3258550" cy="2848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178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620" y="1772816"/>
            <a:ext cx="8229600" cy="247687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The main frame shows the structure of a Y86 processor.</a:t>
            </a:r>
          </a:p>
          <a:p>
            <a:r>
              <a:rPr lang="en-US" altLang="zh-CN" sz="2800" dirty="0" smtClean="0"/>
              <a:t>By using </a:t>
            </a:r>
            <a:r>
              <a:rPr lang="en-US" altLang="zh-CN" sz="2800" i="1" dirty="0" err="1" smtClean="0"/>
              <a:t>PropertyView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control, the interface is concise and coding for UI is also simplified.</a:t>
            </a:r>
            <a:endParaRPr lang="en-US" altLang="zh-CN" sz="2800" i="1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7048" y="692696"/>
            <a:ext cx="7024744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The UI</a:t>
            </a:r>
            <a:endParaRPr lang="zh-CN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22770" y="4126318"/>
            <a:ext cx="7353300" cy="2183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468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UI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8"/>
          <a:stretch/>
        </p:blipFill>
        <p:spPr bwMode="auto">
          <a:xfrm>
            <a:off x="89068" y="620688"/>
            <a:ext cx="843506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51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 failed experiment</a:t>
            </a:r>
          </a:p>
          <a:p>
            <a:r>
              <a:rPr lang="en-US" altLang="zh-CN" sz="2800" dirty="0" smtClean="0"/>
              <a:t>Intends to insert manually a instruction during step execution, just before the currently-fetching instruction</a:t>
            </a:r>
          </a:p>
          <a:p>
            <a:r>
              <a:rPr lang="en-US" altLang="zh-CN" sz="2800" dirty="0" smtClean="0"/>
              <a:t>Results in overwriting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The </a:t>
            </a:r>
            <a:r>
              <a:rPr lang="en-US" altLang="zh-CN" sz="3600" i="1" dirty="0" smtClean="0"/>
              <a:t>Instant Commands </a:t>
            </a:r>
            <a:r>
              <a:rPr lang="en-US" altLang="zh-CN" sz="3600" dirty="0" smtClean="0"/>
              <a:t>Window</a:t>
            </a:r>
            <a:endParaRPr lang="zh-CN" alt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60032" y="4437112"/>
            <a:ext cx="33718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24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An instruction cache [</a:t>
            </a:r>
            <a:r>
              <a:rPr lang="en-US" altLang="zh-CN" sz="2800" i="1" dirty="0" err="1" smtClean="0"/>
              <a:t>InstructionList</a:t>
            </a:r>
            <a:r>
              <a:rPr lang="en-US" altLang="zh-CN" sz="2800" i="1" dirty="0" smtClean="0"/>
              <a:t>, Instruction</a:t>
            </a:r>
            <a:r>
              <a:rPr lang="en-US" altLang="zh-CN" sz="2800" dirty="0" smtClean="0"/>
              <a:t>] – not used</a:t>
            </a:r>
          </a:p>
          <a:p>
            <a:pPr lvl="1"/>
            <a:r>
              <a:rPr lang="en-US" altLang="zh-CN" sz="2000" dirty="0" smtClean="0"/>
              <a:t>I don’t think it is a good idea to build a “very large” instruction cache, with every instruction preliminarily analyzed and stored, for this is not real in Y86 processor.</a:t>
            </a:r>
          </a:p>
          <a:p>
            <a:r>
              <a:rPr lang="en-US" altLang="zh-CN" sz="2800" dirty="0" smtClean="0"/>
              <a:t>A </a:t>
            </a:r>
            <a:r>
              <a:rPr lang="en-US" altLang="zh-CN" sz="2800" i="1" dirty="0" err="1" smtClean="0"/>
              <a:t>TreeView</a:t>
            </a:r>
            <a:r>
              <a:rPr lang="en-US" altLang="zh-CN" sz="2800" dirty="0" smtClean="0"/>
              <a:t> version of the UI</a:t>
            </a:r>
          </a:p>
          <a:p>
            <a:pPr lvl="1"/>
            <a:r>
              <a:rPr lang="en-US" altLang="zh-CN" sz="2000" i="1" dirty="0" err="1" smtClean="0"/>
              <a:t>PropertyView</a:t>
            </a:r>
            <a:r>
              <a:rPr lang="en-US" altLang="zh-CN" sz="2000" dirty="0" smtClean="0"/>
              <a:t> is enough.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… and other Wastes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1333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复合">
  <a:themeElements>
    <a:clrScheme name="复合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复合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复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96</TotalTime>
  <Words>319</Words>
  <Application>Microsoft Office PowerPoint</Application>
  <PresentationFormat>全屏显示(4:3)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复合</vt:lpstr>
      <vt:lpstr>Building the Y86 Simulator</vt:lpstr>
      <vt:lpstr>Structure Overview</vt:lpstr>
      <vt:lpstr>PowerPoint 演示文稿</vt:lpstr>
      <vt:lpstr>Clock as an Event</vt:lpstr>
      <vt:lpstr>The Update method of Stage class</vt:lpstr>
      <vt:lpstr>The UI</vt:lpstr>
      <vt:lpstr>The UI</vt:lpstr>
      <vt:lpstr>The Instant Commands Window</vt:lpstr>
      <vt:lpstr>… and other Wastes</vt:lpstr>
      <vt:lpstr>Feelings and Conclusion</vt:lpstr>
      <vt:lpstr>Acknowledge -ments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the Y86 Simluator</dc:title>
  <dc:creator>Lenovo</dc:creator>
  <cp:lastModifiedBy>ZTH</cp:lastModifiedBy>
  <cp:revision>20</cp:revision>
  <dcterms:created xsi:type="dcterms:W3CDTF">2011-06-14T04:50:15Z</dcterms:created>
  <dcterms:modified xsi:type="dcterms:W3CDTF">2011-06-21T09:35:28Z</dcterms:modified>
</cp:coreProperties>
</file>