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C6AC-7C3A-405A-A7B0-DB5A33C35113}" type="datetimeFigureOut">
              <a:rPr lang="zh-CN" altLang="en-US" smtClean="0"/>
              <a:t>2017-7-28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CA0A-B22B-4A05-9F02-4DC45B2E5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9600" baseline="30000" dirty="0" smtClean="0"/>
              <a:t>城运会接口拓扑结构</a:t>
            </a:r>
            <a:endParaRPr lang="zh-CN" altLang="en-US" sz="9600" baseline="30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57752" y="3357562"/>
            <a:ext cx="185738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429388" y="4214818"/>
            <a:ext cx="1643074" cy="1143008"/>
            <a:chOff x="6429388" y="3929066"/>
            <a:chExt cx="1643074" cy="1143008"/>
          </a:xfrm>
        </p:grpSpPr>
        <p:sp>
          <p:nvSpPr>
            <p:cNvPr id="5" name="矩形 4"/>
            <p:cNvSpPr/>
            <p:nvPr/>
          </p:nvSpPr>
          <p:spPr>
            <a:xfrm>
              <a:off x="6429388" y="3929066"/>
              <a:ext cx="1643074" cy="11430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00826" y="428625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调用方软件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5720" y="1714488"/>
            <a:ext cx="5786478" cy="4286280"/>
            <a:chOff x="285720" y="1357298"/>
            <a:chExt cx="6929486" cy="5143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1214414" y="2214554"/>
              <a:ext cx="2571768" cy="1214446"/>
              <a:chOff x="1214414" y="2214554"/>
              <a:chExt cx="2571768" cy="121444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14414" y="2214554"/>
                <a:ext cx="2571768" cy="121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57356" y="2643182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120</a:t>
                </a:r>
                <a:r>
                  <a:rPr lang="zh-CN" altLang="en-US" dirty="0" smtClean="0"/>
                  <a:t>数据库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071934" y="2143116"/>
              <a:ext cx="2571768" cy="1214446"/>
              <a:chOff x="5357818" y="2214554"/>
              <a:chExt cx="2571768" cy="121444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357818" y="2214554"/>
                <a:ext cx="2571768" cy="1214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9322" y="2643182"/>
                <a:ext cx="150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中间</a:t>
                </a:r>
                <a:r>
                  <a:rPr lang="zh-CN" altLang="en-US" dirty="0" smtClean="0"/>
                  <a:t>数据库</a:t>
                </a:r>
                <a:endParaRPr lang="zh-CN" altLang="en-US" dirty="0"/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>
              <a:off x="2000232" y="3857628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2500298" y="3286124"/>
              <a:ext cx="2286016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1428728" y="4286256"/>
              <a:ext cx="2143140" cy="1428760"/>
              <a:chOff x="1428728" y="4286256"/>
              <a:chExt cx="2143140" cy="142876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28728" y="4286256"/>
                <a:ext cx="2143140" cy="1428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71604" y="4500570"/>
                <a:ext cx="1857388" cy="443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城运会接口</a:t>
                </a:r>
                <a:endParaRPr lang="zh-CN" altLang="en-US" dirty="0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285720" y="1357298"/>
              <a:ext cx="6929486" cy="51435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中间库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6" indent="-342900"/>
            <a:r>
              <a:rPr lang="en-US" altLang="zh-CN" sz="3200" dirty="0"/>
              <a:t>ALARM_EVENT_INFO      (</a:t>
            </a:r>
            <a:r>
              <a:rPr lang="zh-CN" altLang="en-US" sz="3200" dirty="0"/>
              <a:t>急救事件总数概述</a:t>
            </a:r>
            <a:r>
              <a:rPr lang="en-US" altLang="zh-CN" sz="3200" dirty="0"/>
              <a:t>)</a:t>
            </a:r>
          </a:p>
          <a:p>
            <a:r>
              <a:rPr lang="en-US" altLang="zh-CN" dirty="0" smtClean="0"/>
              <a:t>VEHICLEHISTROYSTATE    (</a:t>
            </a:r>
            <a:r>
              <a:rPr lang="zh-CN" altLang="en-US" dirty="0" smtClean="0"/>
              <a:t>车辆历史位置信息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VEHICLEREALSTATUS     (</a:t>
            </a:r>
            <a:r>
              <a:rPr lang="zh-CN" altLang="en-US" dirty="0" smtClean="0"/>
              <a:t>车辆实时位置和状态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ALARM_EVENT_INFO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79885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VEHICLEHISTROYSTATE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08210" cy="280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VEHICLEREALSTATUS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891361" cy="236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71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城运会接口拓扑结构</vt:lpstr>
      <vt:lpstr>中间库3张表</vt:lpstr>
      <vt:lpstr>ALARM_EVENT_INFO </vt:lpstr>
      <vt:lpstr>VEHICLEHISTROYSTATE </vt:lpstr>
      <vt:lpstr>VEHICLEREALSTATUS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拓扑结构</dc:title>
  <dc:creator>微软用户</dc:creator>
  <cp:lastModifiedBy>微软用户</cp:lastModifiedBy>
  <cp:revision>5</cp:revision>
  <dcterms:created xsi:type="dcterms:W3CDTF">2017-07-28T01:10:52Z</dcterms:created>
  <dcterms:modified xsi:type="dcterms:W3CDTF">2017-07-28T01:54:30Z</dcterms:modified>
</cp:coreProperties>
</file>