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/>
              <a:t>超级马里奥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使用软件 </a:t>
            </a:r>
            <a:r>
              <a:rPr lang="en-US" altLang="zh-CN" dirty="0" smtClean="0"/>
              <a:t>vc.opencv1.0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744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在做玛丽奥时构思有六个类。</a:t>
            </a:r>
            <a:endParaRPr lang="en-US" altLang="zh-CN" dirty="0" smtClean="0"/>
          </a:p>
          <a:p>
            <a:r>
              <a:rPr lang="en-US" altLang="zh-CN" dirty="0" smtClean="0"/>
              <a:t>1.Cmanage;</a:t>
            </a:r>
            <a:r>
              <a:rPr lang="zh-CN" altLang="en-US" dirty="0" smtClean="0"/>
              <a:t>管理调用其他类，做中枢使用；</a:t>
            </a:r>
            <a:endParaRPr lang="en-US" altLang="zh-CN" dirty="0" smtClean="0"/>
          </a:p>
          <a:p>
            <a:r>
              <a:rPr lang="en-US" altLang="zh-CN" dirty="0" smtClean="0"/>
              <a:t>2.Cmyplayer;</a:t>
            </a:r>
            <a:r>
              <a:rPr lang="zh-CN" altLang="en-US" dirty="0" smtClean="0"/>
              <a:t>马里奥玩家类，管理玩家的状态，及其属性变化。</a:t>
            </a:r>
            <a:endParaRPr lang="en-US" altLang="zh-CN" dirty="0" smtClean="0"/>
          </a:p>
          <a:p>
            <a:r>
              <a:rPr lang="en-US" altLang="zh-CN" dirty="0" smtClean="0"/>
              <a:t>3CGameUI;</a:t>
            </a:r>
            <a:r>
              <a:rPr lang="zh-CN" altLang="en-US" dirty="0" smtClean="0"/>
              <a:t>背景图类，实现背景图的转换、获得、更新、及其显现问题。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Cenemy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会动的敌人类，他们有共同的属性如“位置”“生命”等通过对怪物类型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264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" y="3913013"/>
            <a:ext cx="9144000" cy="3021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1477"/>
            <a:ext cx="8219256" cy="5793507"/>
          </a:xfrm>
        </p:spPr>
        <p:txBody>
          <a:bodyPr/>
          <a:lstStyle/>
          <a:p>
            <a:r>
              <a:rPr lang="zh-CN" altLang="en-US" dirty="0"/>
              <a:t>的</a:t>
            </a:r>
            <a:r>
              <a:rPr lang="zh-CN" altLang="en-US" dirty="0" smtClean="0"/>
              <a:t>判判断来加载图像。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en-US" altLang="zh-CN" dirty="0" err="1" smtClean="0"/>
              <a:t>Cobstacle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不动障碍物类，同理有共同属性，通过类型判断加载图片。</a:t>
            </a:r>
            <a:endParaRPr lang="en-US" altLang="zh-CN" dirty="0" smtClean="0"/>
          </a:p>
          <a:p>
            <a:r>
              <a:rPr lang="en-US" altLang="zh-CN" dirty="0"/>
              <a:t>6. </a:t>
            </a:r>
            <a:r>
              <a:rPr lang="en-US" altLang="zh-CN" dirty="0" err="1" smtClean="0"/>
              <a:t>CCollisionCheck</a:t>
            </a:r>
            <a:r>
              <a:rPr lang="en-US" altLang="zh-CN" dirty="0" smtClean="0"/>
              <a:t>  </a:t>
            </a:r>
            <a:r>
              <a:rPr lang="zh-CN" altLang="en-US" dirty="0" smtClean="0"/>
              <a:t>碰撞检测类。检测碰撞情况与下落情况</a:t>
            </a:r>
            <a:endParaRPr lang="en-US" altLang="zh-CN" dirty="0" smtClean="0"/>
          </a:p>
          <a:p>
            <a:r>
              <a:rPr lang="zh-CN" altLang="en-US" dirty="0" smtClean="0"/>
              <a:t>。通过一个数组记录所用障碍物一个数组记录怪物，当满足进入屏幕条件时加载到当前显示的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32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                             </a:t>
            </a:r>
            <a:r>
              <a:rPr lang="en-US" altLang="zh-CN" dirty="0"/>
              <a:t>for(i=</a:t>
            </a:r>
            <a:r>
              <a:rPr lang="en-US" altLang="zh-CN" dirty="0" err="1"/>
              <a:t>index;i</a:t>
            </a:r>
            <a:r>
              <a:rPr lang="en-US" altLang="zh-CN" dirty="0"/>
              <a:t>&lt;200;i++)                                //</a:t>
            </a:r>
            <a:r>
              <a:rPr lang="zh-CN" altLang="en-US" dirty="0"/>
              <a:t>载入当前要显示的怪物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   </a:t>
            </a:r>
            <a:r>
              <a:rPr lang="en-US" altLang="zh-CN" dirty="0" err="1"/>
              <a:t>int</a:t>
            </a:r>
            <a:r>
              <a:rPr lang="en-US" altLang="zh-CN" dirty="0"/>
              <a:t> flag=0;</a:t>
            </a:r>
          </a:p>
          <a:p>
            <a:r>
              <a:rPr lang="en-US" altLang="zh-CN" dirty="0"/>
              <a:t>	   if(</a:t>
            </a:r>
            <a:r>
              <a:rPr lang="en-US" altLang="zh-CN" dirty="0" err="1"/>
              <a:t>allMonster</a:t>
            </a:r>
            <a:r>
              <a:rPr lang="en-US" altLang="zh-CN" dirty="0"/>
              <a:t>[i][0]*60-moveDis&lt;900&amp;&amp;</a:t>
            </a:r>
            <a:r>
              <a:rPr lang="en-US" altLang="zh-CN" dirty="0" err="1"/>
              <a:t>allMonster</a:t>
            </a:r>
            <a:r>
              <a:rPr lang="en-US" altLang="zh-CN" dirty="0"/>
              <a:t>[i][0]*60-moveDis&gt;0)</a:t>
            </a:r>
          </a:p>
          <a:p>
            <a:r>
              <a:rPr lang="en-US" altLang="zh-CN" dirty="0"/>
              <a:t>	   {</a:t>
            </a:r>
          </a:p>
          <a:p>
            <a:r>
              <a:rPr lang="en-US" altLang="zh-CN" dirty="0"/>
              <a:t>		   </a:t>
            </a:r>
            <a:r>
              <a:rPr lang="en-US" altLang="zh-CN" dirty="0" err="1"/>
              <a:t>moster</a:t>
            </a:r>
            <a:r>
              <a:rPr lang="en-US" altLang="zh-CN" dirty="0"/>
              <a:t> temp;</a:t>
            </a:r>
          </a:p>
          <a:p>
            <a:r>
              <a:rPr lang="en-US" altLang="zh-CN" dirty="0"/>
              <a:t>		   </a:t>
            </a:r>
            <a:r>
              <a:rPr lang="en-US" altLang="zh-CN" dirty="0" err="1"/>
              <a:t>temp.x</a:t>
            </a:r>
            <a:r>
              <a:rPr lang="en-US" altLang="zh-CN" dirty="0"/>
              <a:t>=</a:t>
            </a:r>
            <a:r>
              <a:rPr lang="en-US" altLang="zh-CN" dirty="0" err="1"/>
              <a:t>allMonster</a:t>
            </a:r>
            <a:r>
              <a:rPr lang="en-US" altLang="zh-CN" dirty="0"/>
              <a:t>[i][0]*60-moveDis;</a:t>
            </a:r>
          </a:p>
          <a:p>
            <a:r>
              <a:rPr lang="en-US" altLang="zh-CN" dirty="0"/>
              <a:t>		   </a:t>
            </a:r>
            <a:r>
              <a:rPr lang="en-US" altLang="zh-CN" dirty="0" err="1"/>
              <a:t>temp.y</a:t>
            </a:r>
            <a:r>
              <a:rPr lang="en-US" altLang="zh-CN" dirty="0"/>
              <a:t>=</a:t>
            </a:r>
            <a:r>
              <a:rPr lang="en-US" altLang="zh-CN" dirty="0" err="1"/>
              <a:t>allMonster</a:t>
            </a:r>
            <a:r>
              <a:rPr lang="en-US" altLang="zh-CN" dirty="0"/>
              <a:t>[i][1]*60;</a:t>
            </a:r>
          </a:p>
          <a:p>
            <a:r>
              <a:rPr lang="en-US" altLang="zh-CN" dirty="0"/>
              <a:t>		   </a:t>
            </a:r>
            <a:r>
              <a:rPr lang="en-US" altLang="zh-CN" dirty="0" err="1"/>
              <a:t>temp.life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		   </a:t>
            </a:r>
            <a:r>
              <a:rPr lang="en-US" altLang="zh-CN" dirty="0" err="1"/>
              <a:t>temp.movespeed</a:t>
            </a:r>
            <a:r>
              <a:rPr lang="en-US" altLang="zh-CN" dirty="0"/>
              <a:t>=10;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7736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1 .</a:t>
            </a:r>
            <a:r>
              <a:rPr lang="zh-CN" altLang="en-US" dirty="0" smtClean="0"/>
              <a:t>碰撞检测及其玛丽奥碰撞后的不同变化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最后实现代码</a:t>
            </a:r>
            <a:r>
              <a:rPr lang="en-US" altLang="zh-CN" dirty="0"/>
              <a:t>	 </a:t>
            </a:r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playercenterx</a:t>
            </a:r>
            <a:r>
              <a:rPr lang="en-US" altLang="zh-CN" dirty="0" smtClean="0"/>
              <a:t>=playerPos.x+30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playercentery</a:t>
            </a:r>
            <a:r>
              <a:rPr lang="en-US" altLang="zh-CN" dirty="0"/>
              <a:t>=playerPos.y+30;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blockcenterx</a:t>
            </a:r>
            <a:r>
              <a:rPr lang="en-US" altLang="zh-CN" dirty="0"/>
              <a:t>=temp-&gt;Ob[i].x+30;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blockcentery</a:t>
            </a:r>
            <a:r>
              <a:rPr lang="en-US" altLang="zh-CN" dirty="0"/>
              <a:t>=temp-&gt;Ob[i].y+30;</a:t>
            </a:r>
          </a:p>
          <a:p>
            <a:r>
              <a:rPr lang="en-US" altLang="zh-CN" dirty="0"/>
              <a:t>		  if (</a:t>
            </a:r>
            <a:r>
              <a:rPr lang="en-US" altLang="zh-CN" dirty="0" smtClean="0"/>
              <a:t>abs(</a:t>
            </a:r>
            <a:r>
              <a:rPr lang="en-US" altLang="zh-CN" dirty="0" err="1" smtClean="0"/>
              <a:t>playercenterx</a:t>
            </a:r>
            <a:r>
              <a:rPr lang="en-US" altLang="zh-CN" dirty="0" smtClean="0"/>
              <a:t>-   </a:t>
            </a:r>
            <a:r>
              <a:rPr lang="en-US" altLang="zh-CN" dirty="0" err="1" smtClean="0"/>
              <a:t>blockcenterx</a:t>
            </a:r>
            <a:r>
              <a:rPr lang="en-US" altLang="zh-CN" dirty="0"/>
              <a:t>)&lt;60&amp;&amp;abs(</a:t>
            </a:r>
            <a:r>
              <a:rPr lang="en-US" altLang="zh-CN" dirty="0" err="1"/>
              <a:t>playercentery-blockcentery</a:t>
            </a:r>
            <a:r>
              <a:rPr lang="en-US" altLang="zh-CN" dirty="0"/>
              <a:t>)&lt;60)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9452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运行时间的问题，运行过多，游戏卡。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解决办法：   每次碰撞检测时只检测，玛丽奥周围（上下左右）的物品</a:t>
            </a:r>
            <a:endParaRPr lang="en-US" altLang="zh-CN" dirty="0" smtClean="0"/>
          </a:p>
          <a:p>
            <a:r>
              <a:rPr lang="en-US" altLang="zh-CN" dirty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if(abs(temp-&gt;Ob[i].x-</a:t>
            </a:r>
            <a:r>
              <a:rPr lang="en-US" altLang="zh-CN" dirty="0" err="1"/>
              <a:t>playerPos.x</a:t>
            </a:r>
            <a:r>
              <a:rPr lang="en-US" altLang="zh-CN" dirty="0"/>
              <a:t>)&gt;60||abs(temp-&gt;Ob[i].y-</a:t>
            </a:r>
            <a:r>
              <a:rPr lang="en-US" altLang="zh-CN" dirty="0" err="1"/>
              <a:t>playerPos.y</a:t>
            </a:r>
            <a:r>
              <a:rPr lang="en-US" altLang="zh-CN" dirty="0"/>
              <a:t>)&gt;60) </a:t>
            </a:r>
            <a:r>
              <a:rPr lang="zh-CN" altLang="en-US" dirty="0"/>
              <a:t>		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		 continue;</a:t>
            </a:r>
          </a:p>
          <a:p>
            <a:r>
              <a:rPr lang="en-US" altLang="zh-CN" dirty="0"/>
              <a:t>		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618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通过有效制作学会了对鼠标事件</a:t>
            </a:r>
            <a:r>
              <a:rPr lang="en-US" altLang="zh-CN" dirty="0" err="1" smtClean="0"/>
              <a:t>On_Mouse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的调用，图片打应英文</a:t>
            </a:r>
            <a:r>
              <a:rPr lang="en-US" altLang="zh-CN" dirty="0" err="1" smtClean="0"/>
              <a:t>cvText</a:t>
            </a:r>
            <a:r>
              <a:rPr lang="zh-CN" altLang="en-US" dirty="0" smtClean="0"/>
              <a:t>的调用。 对类的思想有了一定的了解，对其应用有了一定基础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4914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首先肯定是收获了人生第一个自我制作的小游戏。同时通过对困难的克服，收获了知识和努力过后有成果的快感。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9534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307</Words>
  <Application>Microsoft Office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超级马里奥</vt:lpstr>
      <vt:lpstr>构思</vt:lpstr>
      <vt:lpstr>PowerPoint 演示文稿</vt:lpstr>
      <vt:lpstr>构思</vt:lpstr>
      <vt:lpstr>困难</vt:lpstr>
      <vt:lpstr>困难</vt:lpstr>
      <vt:lpstr>新知识</vt:lpstr>
      <vt:lpstr>收获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超级马里奥</dc:title>
  <dc:creator>jone</dc:creator>
  <cp:lastModifiedBy>jone</cp:lastModifiedBy>
  <cp:revision>11</cp:revision>
  <dcterms:created xsi:type="dcterms:W3CDTF">2016-07-23T16:06:51Z</dcterms:created>
  <dcterms:modified xsi:type="dcterms:W3CDTF">2016-07-24T04:17:55Z</dcterms:modified>
</cp:coreProperties>
</file>