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2"/>
  </p:notesMasterIdLst>
  <p:handoutMasterIdLst>
    <p:handoutMasterId r:id="rId73"/>
  </p:handoutMasterIdLst>
  <p:sldIdLst>
    <p:sldId id="256" r:id="rId2"/>
    <p:sldId id="340"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41"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Lst>
  <p:sldSz cx="9144000" cy="6858000" type="screen4x3"/>
  <p:notesSz cx="6858000" cy="93138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FFFF"/>
    <a:srgbClr val="333333"/>
    <a:srgbClr val="F8FD1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87393" autoAdjust="0"/>
  </p:normalViewPr>
  <p:slideViewPr>
    <p:cSldViewPr>
      <p:cViewPr>
        <p:scale>
          <a:sx n="74" d="100"/>
          <a:sy n="74" d="100"/>
        </p:scale>
        <p:origin x="-10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4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1"/>
            <a:ext cx="2972098" cy="465077"/>
          </a:xfrm>
          <a:prstGeom prst="rect">
            <a:avLst/>
          </a:prstGeom>
          <a:noFill/>
          <a:ln w="9525">
            <a:noFill/>
            <a:miter lim="800000"/>
            <a:headEnd/>
            <a:tailEnd/>
          </a:ln>
          <a:effectLst/>
        </p:spPr>
        <p:txBody>
          <a:bodyPr vert="horz" wrap="square" lIns="92388" tIns="46194" rIns="92388" bIns="46194" numCol="1" anchor="t" anchorCtr="0" compatLnSpc="1">
            <a:prstTxWarp prst="textNoShape">
              <a:avLst/>
            </a:prstTxWarp>
          </a:bodyPr>
          <a:lstStyle>
            <a:lvl1pPr defTabSz="924153">
              <a:defRPr sz="1100"/>
            </a:lvl1pPr>
          </a:lstStyle>
          <a:p>
            <a:endParaRPr lang="en-US"/>
          </a:p>
        </p:txBody>
      </p:sp>
      <p:sp>
        <p:nvSpPr>
          <p:cNvPr id="328707" name="Rectangle 3"/>
          <p:cNvSpPr>
            <a:spLocks noGrp="1" noChangeArrowheads="1"/>
          </p:cNvSpPr>
          <p:nvPr>
            <p:ph type="dt" sz="quarter" idx="1"/>
          </p:nvPr>
        </p:nvSpPr>
        <p:spPr bwMode="auto">
          <a:xfrm>
            <a:off x="3884414" y="1"/>
            <a:ext cx="2972098" cy="465077"/>
          </a:xfrm>
          <a:prstGeom prst="rect">
            <a:avLst/>
          </a:prstGeom>
          <a:noFill/>
          <a:ln w="9525">
            <a:noFill/>
            <a:miter lim="800000"/>
            <a:headEnd/>
            <a:tailEnd/>
          </a:ln>
          <a:effectLst/>
        </p:spPr>
        <p:txBody>
          <a:bodyPr vert="horz" wrap="square" lIns="92388" tIns="46194" rIns="92388" bIns="46194" numCol="1" anchor="t" anchorCtr="0" compatLnSpc="1">
            <a:prstTxWarp prst="textNoShape">
              <a:avLst/>
            </a:prstTxWarp>
          </a:bodyPr>
          <a:lstStyle>
            <a:lvl1pPr algn="r" defTabSz="924153">
              <a:defRPr sz="1100"/>
            </a:lvl1pPr>
          </a:lstStyle>
          <a:p>
            <a:endParaRPr lang="en-US"/>
          </a:p>
        </p:txBody>
      </p:sp>
      <p:sp>
        <p:nvSpPr>
          <p:cNvPr id="328708" name="Rectangle 4"/>
          <p:cNvSpPr>
            <a:spLocks noGrp="1" noChangeArrowheads="1"/>
          </p:cNvSpPr>
          <p:nvPr>
            <p:ph type="ftr" sz="quarter" idx="2"/>
          </p:nvPr>
        </p:nvSpPr>
        <p:spPr bwMode="auto">
          <a:xfrm>
            <a:off x="0" y="8847247"/>
            <a:ext cx="2972098" cy="465077"/>
          </a:xfrm>
          <a:prstGeom prst="rect">
            <a:avLst/>
          </a:prstGeom>
          <a:noFill/>
          <a:ln w="9525">
            <a:noFill/>
            <a:miter lim="800000"/>
            <a:headEnd/>
            <a:tailEnd/>
          </a:ln>
          <a:effectLst/>
        </p:spPr>
        <p:txBody>
          <a:bodyPr vert="horz" wrap="square" lIns="92388" tIns="46194" rIns="92388" bIns="46194" numCol="1" anchor="b" anchorCtr="0" compatLnSpc="1">
            <a:prstTxWarp prst="textNoShape">
              <a:avLst/>
            </a:prstTxWarp>
          </a:bodyPr>
          <a:lstStyle>
            <a:lvl1pPr defTabSz="924153">
              <a:defRPr sz="1100"/>
            </a:lvl1pPr>
          </a:lstStyle>
          <a:p>
            <a:endParaRPr lang="en-US"/>
          </a:p>
        </p:txBody>
      </p:sp>
      <p:sp>
        <p:nvSpPr>
          <p:cNvPr id="328709" name="Rectangle 5"/>
          <p:cNvSpPr>
            <a:spLocks noGrp="1" noChangeArrowheads="1"/>
          </p:cNvSpPr>
          <p:nvPr>
            <p:ph type="sldNum" sz="quarter" idx="3"/>
          </p:nvPr>
        </p:nvSpPr>
        <p:spPr bwMode="auto">
          <a:xfrm>
            <a:off x="3884414" y="8847247"/>
            <a:ext cx="2972098" cy="465077"/>
          </a:xfrm>
          <a:prstGeom prst="rect">
            <a:avLst/>
          </a:prstGeom>
          <a:noFill/>
          <a:ln w="9525">
            <a:noFill/>
            <a:miter lim="800000"/>
            <a:headEnd/>
            <a:tailEnd/>
          </a:ln>
          <a:effectLst/>
        </p:spPr>
        <p:txBody>
          <a:bodyPr vert="horz" wrap="square" lIns="92388" tIns="46194" rIns="92388" bIns="46194" numCol="1" anchor="b" anchorCtr="0" compatLnSpc="1">
            <a:prstTxWarp prst="textNoShape">
              <a:avLst/>
            </a:prstTxWarp>
          </a:bodyPr>
          <a:lstStyle>
            <a:lvl1pPr algn="r" defTabSz="924153">
              <a:defRPr sz="1100"/>
            </a:lvl1pPr>
          </a:lstStyle>
          <a:p>
            <a:fld id="{D9F9FBC9-2E26-4AE8-B467-ACA93CBF4AA1}" type="slidenum">
              <a:rPr lang="en-US"/>
              <a:pPr/>
              <a:t>‹#›</a:t>
            </a:fld>
            <a:endParaRPr lang="en-US"/>
          </a:p>
        </p:txBody>
      </p:sp>
    </p:spTree>
    <p:extLst>
      <p:ext uri="{BB962C8B-B14F-4D97-AF65-F5344CB8AC3E}">
        <p14:creationId xmlns:p14="http://schemas.microsoft.com/office/powerpoint/2010/main" val="42782274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1.23291" units="1/cm"/>
          <inkml:channelProperty channel="Y" name="resolution" value="1137.74304" units="1/cm"/>
        </inkml:channelProperties>
      </inkml:inkSource>
      <inkml:timestamp xml:id="ts0" timeString="2014-02-18T19:08:47.064"/>
    </inkml:context>
    <inkml:brush xml:id="br0">
      <inkml:brushProperty name="width" value="0.05292" units="cm"/>
      <inkml:brushProperty name="height" value="0.05292" units="cm"/>
      <inkml:brushProperty name="color" value="#00B050"/>
    </inkml:brush>
  </inkml:definitions>
  <inkml:trace contextRef="#ctx0" brushRef="#br0">1035 3187,'0'0,"0"0,0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1,0 0,0-1,0 0,0 0,0 0,0 0,0 0,0 0,0 0,0 0,0 0,0 0,0 0,0 0,0 0,0 0,0 0,0 0,0 0,0 0,0 0,0 0,0 0,0 0,0 0,0 0,0 0,0 0,0 0,0 0,0 0,0 0,0 0,0 0,0 0,0 0,0 0,0 0,0 0,0 0,0 0,0 0,0 0,0 0,0 0,0 0,0 0,0 0,0 0,0 0,0 0,0 0,0 0,0 0,0 0,0 0,0 0,0 0,0 0,0 0,0 0,0 0,0 0,0 0,0 0,0 0,0 0,0 0,0 0,0 0,0 0,0 0,0 0,0 0,0 0,0 2,0-2,0 0,0 2,0-2,0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1,0-1,0 0,0 0,0 0,0 0,0 0,0 2,0-2,0 0,0 0,0 0,0 0,0 0,0 0,0 0,0 0,0 0,0 0,0 0,0 0,0 0,0 0,0 0,0 0,0 0,0 0,0 0,0 0,0 0,0 0,0 0,0 0,0 0,0 0,0 0,0 0,0 0,0 0,0 0,0 0,0 0,0 0,0 0,0 0,0 0,0 0,0 0,0 0,0 0,0 0,0 0,0 0,0 0,0 0,0 0,0 0,0 0,0 0,0 0,0 0,0 0,0 0,0 0,0 0,0 0,0 0,0 0,0 0,0 0,0 0,0 0,0 0,0 0,0 0,0 0,0 1,0-1,0 0,0 0,0 0,0 0,0 0,0 0,0 0,0 2,0-2,0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2,0-2,0 0,0 0,0 0,0 0,0 0,0 0,0 0,0 0,0 0,0 0,0 0,0 2,0-2,0 0,0 0,0 0,0 0,0 0,0 0,0 0,0 0,0 0,0 0,0 0,0 0,0 0,0 0,0 0,0 0,0 0,0 0,0 0,0 0,0 0,0 0,0 0,0 0,0 0,0 0,0 0,0 0,0 0,0 0,0 0,0 0,0 0,0 0,0 0,0 0,0 0,0 0,0 0,0 0,0 0,0 0,0 0,0 0,0 0,0 0,0 0,0 0,0 0,0 0,0 0,0 0,0 0,0 0,0 0,0 0,0 0,0 0,0 0,0 0,0 0,0 2,0-2,0 0,0 0,0 0,0 0,0 0,0 0,0 0,0 0,0 0,0 0,0 0,0 0,0 0,0 2,0-2,0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0,1 2,-1-2,0 0,0 0,0 0,0 0,0 0,0 0,0 0,0 0,0 0,0 0,0 0,0 0,0 0,0 0,0 0,0 0,0 0,1 2,-1-2,0 0,0 0,0 0,0 0,0 0,0 0,0 0,0 0,0 0,0 0,0 0,0 0,0 0,0 0,0 0,0 0,0 0,0 0,0 0,0 0,0 0,0 0,0 0,0 0,0 0,0 0,0 0,0 0,0 0,0 0,0 0,0 0,0 0,0 0,0 0,0 0,0 0,0 0,0 0,0 0,0 0,0 0,0 0,0 0,0 0,0 0,0 0,0 0,0 0,0 0,0 0,0 0,0 0,0 0,0 0,0 2,0-2,0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0,1 0,-1 0,0 0,0 0,0 0,0 0,0 0,0 0,0 0,0 0,0 0,0 0,0 0,0 0,0 0,0 0,0 0,0 0,0 0,0 0,0 0,0 0,0 0,0 0,0 0,1 0,-1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0,1 0,-1 0,0 0,0 0,0 0,0 0,0 0,0 0,0 0,0 0,0 0,0 0,0 0,0 0,0 0,0 0,0 0,0 0,0 0,0 0,0 0,0 0,0 0,0 0,0 0,0 0,0 0,0 0,0 0,0 0,0 0,0 0,0 0,0 0,0 0,0 0,0 0,0 0,0 0,0 0,0 0,0 0,0 0,0 0,0 0,0 0,0 0,1 0,-1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9751">1634 2677,'0'0,"0"0,0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0,1 1,-1-1,0 0,0 0,0 0,0 0,0 0,0 0,0 0,0 0,0 0,0 0,0 0,0 0,0 0,0 0,0 0,0 0,0 0,0 0,0 0,0 0,0 0,1 2,-1-2,0 0,1 2,-1-2,0 0,0 0,0 0,0 0,0 0,0 0,0 0,0 0,0 0,0 0,0 0,0 0,0 0,0 0,0 0,0 0,0 0,0 0,0 0,0 2,0-2,0 0,0 0,0 0,0 0,0 0,0 0,0 0,0 0,0 0,0 0,0 0,0 0,0 0,0 0,0 0,0 0,0 0,0 0,1 2,-1-2,0 0,0 0,0 0,0 0,0 0,0 0,0 0,0 0,0 0,0 0,0 0,0 0,0 0,0 0,0 0,0 0,0 0,1 4,-1-4,0 0,0 0,0 0,0 0,0 0,0 0,0 0,0 0,0 0,0 0,0 0,0 0,0 0,1 3,-1-3,0 0,0 0,0 0,0 0,0 0,0 0,0 0,0 0,0 0,0 0,0 0,0 0,0 0,0 0,0 0,1 5,-1-5,0 0,0 0,0 0,0 0,0 0,0 0,0 0,0 0,0 0,0 0,0 0,0 0,0 0,0 0,0 5,0-5,0 0,0 0,0 0,0 0,0 0,0 0,0 0,0 0,0 0,0 0,0 0,0 0,0 0,1 6,-1-6,0 0,0 0,0 0,0 0,0 0,0 0,0 0,0 0,0 0,0 0,0 0,0 0,1 7,-1-7,0 0,0 0,0 0,0 0,0 0,0 0,0 0,0 0,0 0,0 0,2 7,-2-7,0 0,0 0,0 0,0 0,0 0,0 0,0 0,0 0,0 0,0 0,1 7,-1-7,0 0,0 0,0 0,0 0,0 0,0 0,0 0,0 0,0 0,0 8,0-8,0 0,0 0,0 0,0 0,0 0,0 0,0 0,0 0,2 10,-2-10,0 0,0 0,0 0,0 0,0 0,0 0,0 0,0 12,0-12,0 0,0 0,0 0,0 0,0 0,0 0,2 12,-2-12,0 0,0 0,0 0,0 0,0 0,1 12,-1-12,0 0,0 0,0 0,0 0,1 14,-1-14,0 0,0 0,0 0,0 13,0-13,0 0,0 0,1 17,-1-17,0 0,1 15,-1-15,1 16,0 2,-1 0,1 2,0 0,0-1,0 2,-1 1,1-2,0 2,0 0,0-1,-1 1,0-2,1 1,0 0,0-1,0 1,-1-1,1-1,0 3,0-2,0-1,-1 1,1-1,-1 2,0-2,1 0,0 0,-1-1,1-1,0 1,0-2,0 0,-1-4,0 1,0-1,0 1,0-2,0 1,0-2,0 0,0 1,0-4,0 1,0-1,0-1,0 1,0-1,0-1,0-5,0 0,0 0</inkml:trace>
  <inkml:trace contextRef="#ctx0" brushRef="#br0" timeOffset="10876">1465 2639,'0'0,"0"0,0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0,2-1,-2 1,0 0,0 0,0 0,0 0,0 0,0 0,0 0,0 0,0 0,0 0,0 0,0 0,0 0,0 0,0 0,0 0,0 0,0 0,0 0,0 0,2-1,-2 1,0 0,0 0,0 0,0 0,3-1,-3 1,0 0,0 0,0 0,0 0,0 0,0 0,0 0,0 0,0 0,0 0,0 0,0 0,0 0,0 0,0 0,0 0,0 0,0 0,2-1,-2 1,0 0,0 0,0 0,0 0,0 0,0 0,0 0,0 0,0 0,0 0,0 0,0 0,0 0,0 0,0 0,0 0,0 0,4-3,-4 3,0 0,0 0,0 0,0 0,0 0,0 0,0 0,0 0,0 0,0 0,0 0,0 0,0 0,0 0,0 0,0 0,3-1,-3 1,0 0,0 0,0 0,0 0,0 0,0 0,0 0,0 0,0 0,0 0,0 0,0 0,0 0,0 0,0 0,4-1,-4 1,0 0,0 0,0 0,0 0,0 0,0 0,0 0,0 0,0 0,0 0,0 0,0 0,0 0,0 0,6-2,-6 2,0 0,0 0,0 0,0 0,0 0,0 0,0 0,0 0,0 0,0 0,0 0,0 0,0 0,6-1,-6 1,0 0,0 0,0 0,0 0,0 0,0 0,0 0,0 0,0 0,0 0,0 0,0 0,5-2,-5 2,0 0,0 0,0 0,0 0,0 0,0 0,0 0,0 0,0 0,0 0,0 0,5-3,-5 3,0 0,0 0,0 0,0 0,0 0,0 0,0 0,0 0,0 0,0 0,7-1,-7 1,9-2,-9 2,0 0,0 0,0 0,0 0,0 0,0 0,0 0,0 0,9-1,-9 1,0 0,0 0,0 0,0 0,0 0,0 0,0 0,9-3,-9 3,0 0,0 0,0 0,0 0,0 0,0 0,12-1,-12 1,0 0,0 0,0 0,0 0,0 0,12-1,-12 1,0 0,0 0,0 0,0 0,14-2,-14 2,0 0,0 0,0 0,13-2,-13 2,0 0,0 0,13 0,-13 0,0 0,13-1,-13 1,12-1,1 1,-3 0,2 0,-2 0,2 0,-2 0,0 1,0 0,0-1,-1 2,1-2,-1 2,-1 0,2 0,0 0,-2 1,2 0,-2 1,0-1,-1 0,1 1,-1 0,-1 0,-1-1,1 1,-2 0,0-1,-1 0,0 1,-1-1,1 1,0-1,0 2,-1 0,0-1,0-1,-1 0,1 2,-1 0,1-1,-1 0,0 0,-1 0,0 0,0 0,0-1,0 1,0-1,-1 3,-1-2,1 2,-2 1,1-2,-1 1,-1-1,1 2,-1-2,1 0,0 1,-1 0,0-1,-1 0,-1 0,2 0,0-1,1 1,-1-1,1 0,-2 0,2 1,0-1,-1-2,1 1,1 0,-1 0,0-1,0 0,-1 1,2-2,2-1,0 0,0 0</inkml:trace>
  <inkml:trace contextRef="#ctx0" brushRef="#br0" timeOffset="12080">2245 2342,'0'0,"0"0,0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1,0-1,0 0,0 0,0 0,0 0,0 0,0 0,0 0,0 0,0 0,0 0,0 0,0 0,0 0,0 0,0 0,0 0,0 0,0 0,0 0,0 0,0 0,0 0,0 0,0 0,0 0,0 0,0 0,0 0,0 0,0 0,0 1,0-1,0 0,0 0,0 0,0 0,0 0,0 0,0 0,0 0,0 0,0 0,0 0,0 0,0 0,0 0,0 0,0 0,0 0,0 0,0 0,0 0,0 0,0 0,0 0,0 0,0 0,0 0,0 0,0 0,0 0,0 0,0 0,0 0,0 0,0 0,0 0,0 0,0 0,0 0,0 0,0 0,0 0,0 0,0 0,0 1,0-1,0 0,0 0,0 0,0 0,0 0,0 0,0 0,0 0,0 0,0 0,0 0,0 0,0 0,0 0,0 0,0 0,0 0,0 0,0 0,0 0,0 0,0 0,0 0,0 0,0 0,0 0,0 0,0 1,0-1,0 0,0 0,0 0,0 0,0 0,0 0,0 0,0 0,0 0,0 0,0 0,0 0,0 0,0 0,0 0,0 0,0 0,0 0,0 0,0 0,0 0,0 0,0 0,0 0,0 0,0 0,0 2,0-2,0 0,0 0,0 0,0 0,0 0,0 0,0 0,0 0,0 0,0 0,0 0,0 0,0 0,0 0,0 0,0 0,0 0,0 0,0 1,0-1,0 0,0 0,0 0,0 0,0 0,0 0,0 0,0 0,0 0,0 0,0 0,0 0,0 0,0 0,0 0,0 0,0 0,0 0,0 0,0 0,0 0,0 0,0 0,0 0,0 2,0-2,0 0,0 0,0 0,0 0,0 0,0 0,0 0,0 0,0 0,0 0,0 0,0 0,0 0,0 0,0 0,0 0,0 0,0 0,0 0,0 0,0 0,0 0,0 0,0 3,0-3,0 0,0 0,0 0,0 0,0 0,0 0,0 0,0 0,0 0,0 0,0 0,0 0,0 0,0 0,0 0,0 0,0 0,0 0,0 0,0 0,0 0,0 0,-1 2,1-2,0 0,0 0,0 0,0 0,0 0,0 0,0 0,0 0,0 0,0 0,0 0,0 0,0 0,0 0,0 0,0 0,0 0,0 0,0 0,0 0,0 0,0 4,0-4,0 0,0 0,0 0,0 0,0 0,0 0,0 0,0 0,0 0,0 0,0 0,0 0,0 0,0 0,0 0,0 0,0 0,0 0,0 0,0 0,-2 2,2-2,0 0,0 0,0 0,0 0,0 0,0 0,0 0,0 0,0 0,0 0,0 0,0 0,0 0,0 0,0 0,0 0,0 0,0 0,0 0,-1 4,1-4,0 0,0 0,0 0,0 0,0 0,0 0,0 0,-1 4,1-4,0 0,0 0,0 0,0 0,0 0,0 0,0 0,0 0,0 0,0 0,0 0,0 0,0 0,0 0,0 0,0 0,0 0,-1 4,1-4,0 0,0 0,0 0,0 0,0 0,0 0,0 0,0 0,0 0,0 0,0 0,0 0,0 0,0 0,0 0,0 0,0 6,0-6,0 0,0 0,0 0,0 0,0 0,0 0,0 0,0 0,0 0,0 0,0 0,0 0,0 0,0 0,0 0,-1 3,1-3,0 0,0 0,0 0,0 0,0 0,0 0,0 0,0 0,0 0,0 0,0 0,0 0,0 0,0 0,-1 7,1-7,0 0,0 0,-1 5,1-5,0 0,0 0,0 0,0 0,0 0,0 0,0 0,0 0,0 0,0 0,0 0,0 0,-1 8,1-8,0 0,0 0,0 0,0 0,0 0,0 0,0 0,0 0,0 0,0 0,0 0,-2 7,2-7,0 0,0 0,0 0,0 0,0 0,0 0,0 0,0 0,0 0,0 0,-1 9,1-9,0 0,0 0,0 0,0 0,0 0,0 0,0 0,0 0,0 0,-1 8,1-8,0 0,0 0,0 0,0 0,0 0,0 0,0 0,0 0,-2 10,2-10,0 0,0 0,0 0,0 0,0 0,0 0,0 0,-1 11,1-11,-2 10,2-10,0 0,0 0,0 0,0 0,0 0,-2 11,2-11,0 0,0 0,0 0,0 0,-2 11,2-11,0 0,0 0,0 0,-2 12,2-12,0 0,0 0,0 11,0-11,0 0,-2 10,2-10,-1 12,-2-1,3-11,-2 13,1-1,0 0,0-2,0 0,0 0,1 0,0 2,-1-2,0 0,0 1,1-1,-1 0,0-2,0 2,1 0,-1-1,1 0,-1 0,1 0,0-1,0 0,0 1,0-2,0-1,0 2,0-2,-1 0,1 0,0 0,-1 0,0-2,0 2,1 0,0 0,0-2,0 2,0-2,0 0,0 0,0-1,0 3,0-2,0 0,0 0,0 1,0-1,-1 0,0 0,1 0,-1 1,1 1,-1-1,0 0,0-1,1 2,0-2,0 2,0-2,0 1,0-2,0 2,0 0,0-1,0 0,0 0,0 0,0-2,0 3,0-2,0 0,0 1,0-1,0-1,0 2,0 0,0-4,0 0,0 0</inkml:trace>
  <inkml:trace contextRef="#ctx0" brushRef="#br0" timeOffset="14039">2882 2942,'0'0,"0"0,0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0,0-1,0 1,0 0,0 0,0 0,0 0,0 0,0 0,0 0,0 0,0 0,0 0,0 0,0 0,0 0,0 0,0 0,0 0,0 0,0 0,0 0,0 0,0 0,0 0,0 0,0 0,0 0,0 0,0 0,0 0,0 0,0 0,0 0,0 0,0 0,0 0,0 0,0 0,0-1,0 1,0 0,0 0,0 0,0 0,0 0,0 0,0 0,0 0,0 0,0 0,0 0,0 0,0 0,0 0,0 0,0 0,0 0,0 0,0 0,0 0,0 0,0 0,0 0,0 0,0 0,0 0,0 0,0 0,0 0,0 0,0 0,0 0,0 0,0 0,0 0,0 0,0-1,0 1,0 0,0 0,0 0,0 0,0 0,0 0,0 0,0 0,0 0,0 0,0 0,0 0,0 0,0 0,0 0,0 0,0 0,0 0,0 0,0 0,0 0,0 0,0 0,0 0,0 0,0 0,0 0,0 0,0 0,0 0,0 0,0 0,0 0,0 0,0 0,0 0,0 0,0-1,0 1,0 0,0 0,0 0,0 0,0 0,0 0,0 0,0 0,0 0,0 0,0 0,0 0,0 0,0 0,0 0,0 0,0 0,0 0,0 0,0 0,0 0,0 0,0 0,0 0,0 0,0 0,0 0,0 0,0 0,0 0,0 0,0 0,0 0,0-1,0 1,0 0,0 0,0 0,0 0,0 0,0 0,0 0,0 0,0 0,0 0,0 0,0 0,0 0,0 0,0 0,0 0,0 0,0 0,0 0,0 0,0 0,0 0,0 0,0 0,0 0,0 0,0 0,0 0,0 0,0 0,0 0,0 0,-1 0,1 0,0 0,0 0,0 0,0 0,0 0,0 0,-2-2,2 2,0 0,0 0,0 0,0 0,0 0,0 0,0 0,0 0,0 0,0 0,0 0,0 0,0 0,0 0,0 0,0 0,0 0,0 0,0 0,0 0,0 0,0 0,0 0,0 0,0 0,0 0,0 0,0 0,0 0,0 0,-1-2,1 2,0 0,0 0,0 0,0 0,0 0,0 0,0 0,0 0,0 0,0 0,0 0,0 0,0 0,0 0,0 0,0 0,0 0,0 0,0 0,0 0,0 0,0 0,0 0,0 0,0 0,0 0,0 0,0 0,0 0,-1-2,1 2,0 0,0 0,0 0,0 0,0 0,0 0,0 0,0 0,0 0,0 0,0 0,0 0,0-2,0 2,0 0,0 0,0 0,0 0,0 0,0 0,0 0,0 0,0 0,0 0,0 0,0 0,0 0,0 0,0 0,0 0,0 0,0 0,0 0,0 0,0 0,0 0,0 0,0 0,0 0,0 0,0 0,-2-2,2 2,0 0,0 0,0 0,0 0,0 0,0 0,0 0,0 0,0 0,0 0,0 0,0 0,0 0,0 0,0 0,0 0,0 0,0 0,0 0,0 0,0 0,0 0,0 0,0 0,0 0,0 0,-2-3,2 3,0 0,0 0,0 0,0 0,0 0,0 0,0 0,0 0,0 0,0 0,0 0,0 0,0 0,0 0,0 0,0 0,0 0,0 0,0-3,0 3,0 0,0 0,0 0,0 0,0 0,0 0,0 0,0 0,0 0,0 0,0 0,0 0,0 0,0 0,0 0,0 0,0 0,0 0,0 0,0 0,0 0,0 0,0 0,0 0,-2-2,2 2,0 0,0 0,0 0,0 0,0 0,0 0,0 0,0 0,0 0,0 0,0 0,0 0,0 0,0 0,0 0,0 0,0 0,0 0,0 0,0 0,0 0,0 0,0 0,-2-4,2 4,0 0,0 0,0 0,0 0,0 0,0 0,0 0,0 0,0 0,0 0,0 0,0 0,0 0,0 0,0 0,0 0,0 0,0 0,0 0,0 0,0 0,0 0,-3-4,3 4,0 0,0 0,0 0,0 0,0 0,0 0,0 0,0 0,0 0,0 0,0 0,0 0,0 0,0 0,0 0,0 0,0 0,0 0,0 0,0 0,0 0,-3-4,3 4,0 0,0 0,0 0,0 0,0 0,0 0,0 0,0 0,0 0,0 0,0 0,0 0,0 0,0 0,0 0,0 0,0 0,0 0,0 0,0 0,-3-4,3 4,0 0,0 0,0 0,0 0,0 0,0 0,0 0,0 0,0 0,0 0,0 0,0 0,0 0,0 0,0 0,0 0,0 0,0 0,0 0,-3-6,3 6,0 0,0 0,0 0,0 0,0 0,0 0,0 0,-4-4,4 4,0 0,0 0,0 0,0 0,0 0,0 0,0 0,0 0,0 0,0 0,0 0,0 0,0 0,0 0,0 0,0 0,0 0,-5-4,5 4,0 0,0 0,0 0,0 0,0 0,0 0,0 0,0 0,0 0,0 0,0 0,0 0,0 0,0 0,0 0,0 0,-3-4,3 4,0 0,0 0,0 0,0 0,0 0,0 0,0 0,0 0,0 0,0 0,0 0,0 0,0 0,0 0,0 0,-4-4,4 4,0 0,0 0,0 0,0 0,0 0,0 0,0 0,0 0,0 0,0 0,0 0,0 0,0 0,0 0,-4-3,4 3,0 0,0 0,-4-5,4 5,0 0,0 0,0 0,0 0,0 0,0 0,0 0,0 0,0 0,0 0,0 0,0 0,-6-3,6 3,0 0,0 0,0 0,0 0,0 0,0 0,0 0,0 0,0 0,0 0,0 0,-7-5,7 5,0 0,0 0,0 0,0 0,0 0,0 0,0 0,0 0,0 0,0 0,-4-5,4 5,0 0,0 0,0 0,0 0,0 0,0 0,0 0,0 0,0 0,-5-2,5 2,0 0,0 0,0 0,0 0,0 0,0 0,0 0,0 0,-6-5,6 5,0 0,0 0,0 0,0 0,0 0,0 0,0 0,-9-3,9 3,-7-4,7 4,0 0,0 0,0 0,0 0,0 0,-8-3,8 3,0 0,0 0,0 0,0 0,-7-1,7 1,0 0,0 0,0 0,-7-4,7 4,0 0,0 0,-7-1,7 1,0 0,-6-2,6 2,-6-1,0 0,6 1,-7 0,1 0,3 0,-3 0,0 0,-1 1,1 0,1 0,-1 0,-1 0,1 1,1 0,-1 0,0 1,0 0,0-3,2 3,-1 0,0-1,0 0,-1 1,3-1,0 1,-1 0,1-1,0 0,0 1,0 0,0-1,1 0,-1 1,2-1,-1 1,0 0,0 0,-1 1,1-1,1 0,0 1,-1 0,-1 0,2-1,0 0,0 1,0-1,0 0,1 0,0 1,0-1,0-1,1 2,0-1,1 0,-1 1,2-2,-1 0,-1 1,0-1,1 0,1-1,-1 1,1 1,0-1,2-1,1 1,-3 0,1-1,0 0,-1 0,0 0,1 0,-1 0,1-1,-1 0,0 0,0 0,0 0,-1 0,1 0,1 0,0 0,-2 0,0 0,1 0,-1-1,1 1,-1 0,-1-1,1 0,0-1,1 1,-1-1,1 0,-1 2,0 0,-1-1,1 0,0 1,-1-1,1 1,0 0,-1 0,-1-1,1 0,1 1,0 0,-1 0,1 0,0 0,-2 0,1 0,0 0,0 0,0 0,0 0,1 1,-1 0,1 0,0 0,-1 0,1-1,0 0,-2 2,1-2,0 2,1 0,0 0,1 0,-2-2,2 2,-1 1,1-1,-1-1,1 1,-1 1,0 0,-1-1,1 0,1 1,-1 0,1-1,-1 0,1 1,1 0,-1-1,0 2,0 0,1-1,1 0,1 1,1 0,-1 1,1-1,2 1,-1-1,1 1,0 0,0-1,2 1,-1 0,-1-2,-1 2,2-2,-2-1,0 3,-1-3,1 1,0 0,-3 0,2-1,0 0,-1 1,-1-1,0-1,0 1,1 0,0-1,-1 1,-2 0,-3-2,0 0,0 0</inkml:trace>
  <inkml:trace contextRef="#ctx0" brushRef="#br0" timeOffset="15637">3261 2774,'0'0,"0"0,0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4,0 1,0-5,0 0,0 0,0 0,0 0,0 0,0 0,0 0,0 0,0 0,0 0,0 0,0 0,0 0,0 0,0 0,0 0,0 0,0 0,0 0,0 0,0 0,0 0,0 0,0 0,0 0,0 0,0 0,0 0,0 0,0 0,0 0,0 0,0 0,0 0,0 0,0 0,0 0,0 0,0 0,0 0,0 0,0 0,0 0,0 0,0 0,0 0,0 0,0 0,0 0,0 0,0 0,0 0,0 0,0 0,0 0,0 0,0 0,0 0,0 0,0 0,0 0,0 0,0 0,0 0,0 0,0 0,0 0,0 0,0 0,0 0,0 0,0 0,0 0,0 5,0-5,0 0,0 5,0-5,0 0,0 0,0 0,0 0,0 0,0 0,0 0,0 0,0 0,0 0,0 0,0 0,0 0,0 0,0 0,0 0,0 0,0 0,0 0,0 0,0 0,0 0,0 0,0 0,0 0,0 0,0 0,0 0,0 0,0 0,0 0,0 0,0 0,0 0,0 0,0 0,0 0,0 0,0 0,0 0,0 0,0 0,0 0,0 0,0 0,0 0,0 0,0 0,0 0,0 0,0 0,0 0,0 0,0 0,0 0,0 0,0 0,0 0,0 0,0 0,0 0,0 0,0 0,0 0,0 0,0 0,0 0,0 0,0 0,0 0,0 0,0 5,0-5,0 0,0 0,0 0,0 5,0-5,0 0,0 0,0 0,0 0,0 0,0 0,0 0,0 0,0 0,0 0,0 0,0 0,0 0,0 0,0 0,0 0,0 0,0 0,0 0,0 0,0 0,0 0,0 0,0 0,0 0,0 0,0 0,0 0,0 0,0 0,0 0,0 0,0 0,0 0,0 0,0 0,0 0,0 0,0 0,0 0,0 0,0 0,0 0,0 0,0 0,0 0,0 0,0 0,0 0,0 0,0 0,0 0,0 0,0 0,0 0,0 0,0 0,0 0,0 0,0 0,0 0,0 0,0 0,0 0,0 0,0 0,0 0,0 0,0 0,0 5,0-5,0 0,0 0,0 0,0 0,0 0,0 6,0-6,0 0,0 0,0 0,0 0,0 0,0 0,0 0,0 0,0 0,0 0,0 0,0 0,0 0,0 0,0 0,0 0,0 0,0 0,0 0,0 0,0 0,0 0,0 0,0 0,0 0,0 0,0 0,0 0,0 0,0 0,0 0,0 0,0 0,0 0,0 0,0 0,0 0,0 0,0 0,0 0,0 0,0 0,0 0,0 0,0 0,0 0,0 0,0 0,0 0,0 0,0 0,0 0,0 0,0 0,0 0,0 0,0 0,0 0,0 0,0 0,0 0,0 0,0 0,0 0,0 0,0 0,0 0,0 5,0-5,0 0,0 0,0 0,0 0,0 0,0 0,0 0,0 7,0-7,0 0,0 0,0 0,0 0,0 0,0 0,0 0,0 0,0 0,0 0,0 0,0 0,0 0,0 0,0 0,0 0,0 0,0 0,0 0,0 0,0 0,0 0,0 0,0 0,0 0,0 0,0 0,0 0,0 0,0 0,0 0,0 0,0 0,0 0,0 0,0 0,0 0,0 0,0 0,0 0,0 0,0 0,0 0,0 0,0 0,0 0,0 0,0 0,0 0,0 0,0 0,0 0,0 0,0 0,0 0,0 0,0 0,0 0,0 0,0 0,0 0,0 0,0 0,0 0,0 0,0 6,0-6,0 0,0 0,0 0,0 0,0 0,0 0,0 0,0 0,0 0,0 6,0-6,0 0,0 0,0 0,0 0,0 0,0 0,0 0,0 0,0 0,0 0,0 0,0 0,0 0,0 0,0 0,0 0,0 0,0 0,0 0,0 0,0 0,0 0,0 0,0 0,0 0,0 0,0 0,0 0,0 0,0 0,0 0,0 0,0 0,0 0,0 0,0 0,0 0,0 0,0 0,0 0,0 0,0 0,0 0,0 0,0 0,0 0,0 0,0 0,0 0,0 0,0 0,0 0,0 0,0 0,0 0,0 0,0 0,0 0,0 0,0 0,0 0,0 0,0 0,0 5,0-5,0 0,0 0,0 0,0 0,0 0,0 0,0 0,0 0,0 0,0 0,0 0,0 6,0-6,0 0,0 0,0 0,0 0,0 0,0 0,0 0,0 0,0 0,0 0,0 0,0 0,0 0,0 0,0 0,0 0,0 0,0 0,0 0,0 0,0 0,0 0,0 0,0 0,0 0,0 0,0 0,0 0,0 0,0 0,0 0,0 0,0 0,0 0,0 0,0 0,0 0,0 0,0 0,0 0,0 0,0 0,0 0,0 0,0 0,0 0,0 0,0 0,0 0,0 0,0 0,0 0,0 0,0 0,0 0,0 0,0 0,0 0,0 0,0 0,0 0,0 4,0-4,0 0,0 0,0 0,0 0,0 0,0 0,0 0,0 0,0 0,0 0,0 0,0 0,0 0,0 5,0-5,0 0,0 0,0 0,0 0,0 0,0 0,0 0,0 0,0 0,0 0,0 0,0 0,0 0,0 0,0 0,0 0,0 0,0 0,0 0,0 0,0 0,0 0,0 0,0 0,0 0,0 0,0 0,0 0,0 0,0 0,0 0,0 0,0 0,0 0,0 0,0 0,0 0,0 0,0 0,0 0,0 0,0 0,0 0,0 0,0 0,0 0,0 0,0 0,0 0,0 0,0 0,0 0,0 0,0 0,0 0,0 0,0 0,0 0,0 0,0 5,0-5,0 0,0 0,0 0,0 0,0 0,0 0,0 0,0 0,0 0,0 0,0 0,0 0,0 0,0 0,0 0,0 4,0-4,0 0,0 0,0 0,0 0,0 0,0 0,0 0,0 0,0 0,0 0,0 0,0 0,0 0,0 0,0 0,0 0,0 0,0 0,0 0,0 0,0 0,0 0,0 0,0 0,0 0,0 0,0 0,0 0,0 0,0 0,0 0,0 0,0 0,0 0,0 0,0 0,0 0,0 0,0 0,0 0,0 0,0 0,0 0,0 0,0 0,0 0,0 0,0 0,0 0,0 0,0 0,0 0,0 0,0 0,0 0,0 0,0 0,0 4,0-4,0 0,0 0,0 0,0 0,0 0,0 0,0 0,0 0,0 0,0 0,0 0,0 0,0 0,0 0,0 0,0 0,0 0,0 4,0-4,0 0,0 0,0 0,0 0,0 0,0 0,0 0,0 0,0 0,0 0,0 0,0 0,0 0,0 0,0 0,0 0,0 0,0 0,0 0,0 0,0 0,0 0,0 0,0 0,0 0,0 0,0 0,0 0,0 0,0 0,0 0,0 0,0 0,0 0,0 0,0 0,0 0,0 0,0 0,0 0,0 0,0 0,0 0,0 0,0 0,0 0,0 0,0 0,0 0,0 0,0 0,0 0,0 0,0 0,0 0,0 4,0-4,0 0,0 0,0 0,0 0,0 0,0 0,0 0,0 0,0 0,0 0,0 0,0 0,0 0,0 0,0 0,0 0,0 0,0 0,0 0,0 3,0-3,0 0,0 0,0 0,0 0,0 0,0 0,0 0,0 0,0 0,0 0,0 0,0 0,0 0,0 0,0 0,0 0,0 0,0 0,0 0,0 0,0 0,0 0,0 0,0 0,0 0,0 0,0 0,0 0,0 0,0 0,0 0,0 0,0 0,0 0,0 0,0 0,0 0,0 0,0 0,0 0,0 0,0 0,0 0,0 0,0 0,0 0,0 0,0 0,0 0,0 0,0 0,0 0,0 0,0 4,0-4,0 0,0 0,0 0,0 0,0 0,0 0,0 0,0 0,0 0,0 0,0 0,0 0,0 0,0 0,0 0,0 0,0 0,0 0,0 0,0 0,0 0,0 3,0-3,0 0,0 0,0 0,0 0,0 0,0 0,0 0,0 0,0 0,0 0,0 0,0 0,0 0,0 0,0 0,0 0,0 0,0 0,0 0,0 0,0 0,0 0,0 0,0 0,0 0,0 0,0 0,0 0,0 0,0 0,0 0,0 0,0 0,0 0,0 0,0 0,0 0,0 0,0 0,0 0,0 0,0 0,0 0,0 0,0 0,0 0,0 0,0 0,0 0,0 0,0 0,0 3,0-3,0 0,0 0,0 0,0 0,0 0,0 0,0 0,0 0,0 0,0 0,0 0,0 0,0 0,0 0,0 0,0 0,0 0,0 0,0 0,0 0,0 0,0 0,0 0,0 2,0-2,0 0,0 0,0 0,0 0,0 0,0 0,0 0,0 0,0 0,0 0,0 0,0 0,0 0,0 0,0 0,0 0,0 0,0 0,0 0,0 0,0 0,0 0,0 0,0 0,0 0,0 0,0 0,0 0,0 0,0 0,0 0,0 0,0 0,0 0,0 0,0 0,0 0,0 0,0 0,0 0,0 0,0 0,0 0,0 0,0 0,0 0,0 0,0 0,0 0,0 2,0-2,0 0,0 0,0 0,0 0,0 0,0 0,0 0,0 0,0 0,0 0,0 0,0 0,0 0,0 0,0 0,0 0,0 0,0 0,0 0,0 0,0 0,0 0,0 0,0 0,0 0,0 3,0-3,0 0,0 0,0 0,0 0,0 0,0 0,0 0,0 0,0 0,0 0,0 0,0 0,0 0,0 0,0 0,0 0,0 0,0 0,0 0,0 0,0 0,0 0,0 0,0 0,0 0,0 0,0 0,0 0,0 0,0 0,0 0,0 0,0 0,0 0,0 0,0 0,0 0,0 0,0 0,0 0,0 0,0 0,0 0,0 0,0 0,0 0,0 0,0 2,0-2,0 0,0 0,0 0,0 0,0 0,0 0,0 0,0 0,0 0,0 0,0 0,0 0,0 0,0 0,0 0,0 0,0 0,0 0,0 0,0 0,0 0,0 0,0 0,0 0,0 0,0 0,0 0,0 1,0-1,0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0,0-1,0 1,0 0,0 0,0 0,0 0,0 0,0 0,0 0,0 0,0 0,0 0,0 0,0 0,0 0,0 0,0 0,0 0,0 0,0 0,0 0,0 0,0 0,0 0,0 0,0 0,0 0,0 0,0 0,0 0,0 0,0 0,0 0,0 0,1-2,-1 2,0 0,0 0,0 0,0 0,0 0,0 0,0 0,0 0,0 0,0 0,0 0,0 0,0 0,0 0,0 0,0 0,0 0,0 0,0 0,0 0,0 0,0 0,0 0,0 0,0 0,0 0,0 0,0 0,0 0,0 0,0 0,1-2,-1 2,0 0,0 0,0 0,0 0,0 0,0 0,0 0,0 0,1-1,-1 1,0 0,0 0,0 0,0 0,0 0,0 0,0 0,0 0,0 0,0 0,0 0,0 0,0 0,0 0,0 0,0 0,0 0,0 0,0 0,0 0,0 0,0 0,0 0,0 0,0 0,0 0,0 0,0 0,0 0,0-2,0 2,0 0,0 0,0 0,0 0,0 0,0 0,0 0,0 0,0 0,0 0,0 0,0 0,0 0,0 0,0 0,0 0,0 0,0 0,0 0,0 0,0 0,0 0,0 0,0 0,0 0,0 0,0 0,0 0,1-2,-1 2,0 0,0 0,0 0,0 0,0 0,0 0,0 0,0 0,0 0,0 0,0 0,0 0,0 0,0 0,2-3,-2 3,0 0,0 0,0 0,0 0,0 0,0 0,0 0,0 0,0 0,0 0,0 0,0 0,0 0,0 0,0 0,0 0,0 0,0 0,0 0,0 0,0 0,0 0,0 0,0 0,0 0,0 0,3-3,-3 3,0 0,0 0,0 0,0 0,0 0,0 0,0 0,0 0,0 0,0 0,0 0,0 0,0 0,0 0,0 0,0 0,0 0,0 0,0 0,0 0,0 0,0 0,0 0,0 0,0 0,3-4,-3 4,0 0,0 0,0 0,0 0,0 0,0 0,0 0,0 0,0 0,0 0,0 0,0 0,0 0,0 0,0 0,0 0,0 0,0 0,0 0,0 0,1-4,-1 4,0 0,0 0,0 0,0 0,0 0,0 0,0 0,0 0,0 0,0 0,0 0,0 0,0 0,0 0,0 0,0 0,0 0,0 0,0 0,0 0,0 0,0 0,0 0,2-4,-2 4,0 0,0 0,0 0,0 0,0 0,0 0,0 0,0 0,0 0,0 0,0 0,0 0,0 0,0 0,0 0,0 0,0 0,0 0,0 0,0 0,0 0,0 0,4-5,-4 5,0 0,0 0,0 0,0 0,0 0,0 0,0 0,0 0,0 0,0 0,0 0,0 0,0 0,0 0,0 0,0 0,0 0,0 0,0 0,0 0,0 0,2-4,-2 4,0 0,4-5,-4 5,0 0,0 0,0 0,0 0,0 0,0 0,0 0,0 0,0 0,0 0,0 0,0 0,0 0,0 0,0 0,0 0,0 0,0 0,0 0,3-4,-3 4,0 0,0 0,0 0,0 0,0 0,0 0,0 0,0 0,0 0,0 0,0 0,0 0,0 0,0 0,0 0,0 0,0 0,0 0,5-6,-5 6,0 0,0 0,0 0,0 0,0 0,0 0,0 0,0 0,0 0,0 0,0 0,0 0,0 0,0 0,0 0,0 0,0 0,6-7,-6 7,0 0,0 0,0 0,0 0,0 0,0 0,0 0,0 0,0 0,0 0,0 0,0 0,0 0,4-4,-4 4,0 0,0 0,0 0,0 0,0 0,0 0,0 0,0 0,0 0,0 0,0 0,0 0,0 0,0 0,0 0,6-6,-6 6,0 0,0 0,0 0,0 0,0 0,0 0,0 0,0 0,0 0,0 0,0 0,0 0,0 0,0 0,6-5,-6 5,0 0,0 0,0 0,0 0,0 0,0 0,0 0,0 0,0 0,0 0,0 0,0 0,0 0,9-7,-9 7,0 0,0 0,0 0,0 0,0 0,0 0,0 0,0 0,0 0,0 0,0 0,0 0,6-6,-6 6,0 0,0 0,0 0,0 0,0 0,0 0,0 0,0 0,0 0,0 0,7-5,-7 5,0 0,0 0,0 0,0 0,0 0,0 0,0 0,0 0,0 0,0 0,7-6,-7 6,0 0,0 0,0 0,0 0,0 0,0 0,0 0,0 0,0 0,8-6,-8 6,0 0,0 0,0 0,0 0,0 0,0 0,0 0,0 0,8-5,-8 5,0 0,0 0,0 0,0 0,0 0,0 0,0 0,7-5,-7 5,0 0,0 0,0 0,0 0,0 0,0 0,9-5,-9 5,0 0,0 0,0 0,0 0,0 0,8-3,-8 3,0 0,0 0,0 0,0 0,8-6,-8 6,0 0,0 0,0 0,6-2,-6 2,0 0,0 0,8-4,-8 4,0 0,9-4,-9 4,7-2,0-1,-7 3,7-3,0 3,-3-2,1 2,0 0,0 0,0 0,0 0,-2 0,1 0,1 2,0-2,0 0,0 2,-1-1,-1 1,2 1,-1-3,2 4,-2-1,1 0,-2 1,1-1,-2 0,1 1,2-2,-2 2,-1 0,1-1,0 0,0 1,0-1,0 3,1-2,0 3,0-3,-1 0,0 0,-1-1,1 3,-2-4,1 3,0-1,0 0,2 0,-2 0,0 1,-1 0,1 1,0 0,-1-1,1-1,-1 0,0 1,1-2,-1 2,0-1,0-1,0 2,0-2,0 1,0 0,0-2,-1 2,1 0,1-1,-1 2,0-3,-1 2,1 0,0-2,-1 2,1 0,-1-2,1 2,0-2,0 2,0-2,0 0,-1 0,1 2,0-2,0 0,0 1,-1 0,0-1,1 0,0 1,0 0,-1 0,0-1,1 1,0-1,0 1,0 0,-1 0,1-1,0 1,-1-3,0 0,0 0</inkml:trace>
  <inkml:trace contextRef="#ctx0" brushRef="#br0" timeOffset="17229">3985 2692,'0'0,"0"0,0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1,0-1,0 0,0 0,0 0,0 0,0 0,0 0,0 0,0 0,0 0,0 0,0 0,0 0,0 0,0 0,0 0,0 0,0 0,0 0,0 0,0 0,0 0,0 0,0 0,0 0,0 0,0 0,0 0,0 0,0 0,0 0,0 0,0 0,0 0,0 0,0 0,0 0,0 0,0 0,0 2,0-2,0 0,0 0,0 0,0 0,0 0,0 0,0 0,0 0,0 0,0 0,0 0,0 0,0 0,0 0,0 0,0 0,0 0,0 0,0 0,0 0,0 0,0 0,0 0,0 0,0 0,0 0,0 0,0 0,0 0,0 0,0 0,0 0,0 0,0 0,0 0,0 0,0 2,0-2,0 0,0 0,0 0,0 0,0 0,0 0,0 0,0 0,0 0,0 0,0 0,0 0,0 0,0 0,0 0,0 0,0 0,0 0,0 0,0 0,0 0,0 0,0 0,0 0,0 0,0 0,0 0,0 0,0 0,0 0,0 0,0 0,0 0,0 0,0 0,0 0,0 1,0-1,0 0,0 0,0 0,0 0,0 0,0 0,0 0,0 0,0 0,0 0,0 0,0 0,0 0,0 0,0 0,0 0,0 0,0 0,0 0,0 0,0 0,0 0,0 0,0 0,0 0,0 0,0 0,0 0,0 0,0 0,0 0,0 0,0 0,0 0,0 0,0 1,0-1,0 3,0-3,0 0,0 0,0 0,0 0,0 0,0 0,0 0,0 0,0 0,0 0,0 0,0 0,0 0,0 0,0 0,0 0,0 0,0 0,0 0,0 0,0 0,0 0,0 0,0 0,0 0,0 0,0 0,0 0,0 0,0 0,0 0,0 0,0 0,0 3,0-3,0 0,0 0,0 0,0 0,0 0,0 0,0 0,0 0,0 0,0 0,0 0,0 0,0 0,0 0,0 0,0 0,0 0,0 0,0 0,0 0,0 0,0 0,0 0,0 0,0 0,0 0,0 0,0 0,0 0,0 0,0 0,0 0,0 3,0-3,0 0,0 0,0 0,0 0,0 0,0 0,0 2,0-2,0 0,0 0,0 0,0 0,0 0,0 0,0 0,0 0,0 0,0 0,0 0,0 0,0 0,0 0,0 0,0 0,0 0,0 0,0 0,0 0,0 0,0 0,0 0,0 0,0 0,0 0,0 0,0 0,0 0,0 0,0 3,0-3,0 0,0 0,0 0,0 0,0 0,0 0,0 0,0 0,0 0,0 0,0 0,0 0,0 0,0 0,0 0,0 0,0 0,0 0,0 0,0 0,0 0,0 0,0 0,0 0,0 0,0 0,0 0,0 0,0 0,0 3,0-3,0 0,0 0,0 0,0 0,0 0,0 0,0 0,0 0,0 0,0 0,0 0,0 0,0 3,0-3,0 0,0 0,0 0,0 0,0 0,0 0,0 0,0 0,0 0,0 0,0 0,0 0,0 0,0 0,0 0,0 0,0 0,0 0,0 0,0 0,0 0,0 0,0 0,0 0,0 0,0 0,0 0,-1 3,1-3,0 0,0 0,0 0,0 0,0 0,0 0,0 0,0 0,0 0,0 0,0 0,0 0,0 0,0 0,0 0,0 0,0 0,0 0,0 0,0 0,0 0,0 0,0 0,0 0,0 0,0 0,0 4,0-4,0 0,0 0,0 0,0 0,0 0,0 0,0 0,0 0,0 0,0 0,0 0,0 0,0 0,0 0,0 0,0 0,0 0,0 0,-1 4,1-4,0 0,0 0,0 0,0 0,0 0,0 0,0 0,0 0,0 0,0 0,0 0,0 0,0 0,0 0,0 0,0 0,0 0,0 0,0 0,0 0,0 0,0 0,0 0,0 0,-1 5,1-5,0 0,0 0,0 0,0 0,0 0,0 0,0 0,0 0,0 0,0 0,0 0,0 0,0 0,0 0,0 0,0 0,0 0,0 0,0 0,0 0,0 0,0 0,0 0,-1 3,1-3,0 0,0 0,0 0,0 0,0 0,0 0,0 0,0 0,0 0,0 0,0 0,0 0,0 0,0 0,0 0,0 0,0 0,0 0,0 0,0 0,0 0,0 0,0 5,0-5,0 0,0 0,0 0,0 0,0 0,0 0,0 0,0 0,0 0,0 0,0 0,0 0,0 0,0 0,0 0,0 0,0 0,0 0,0 0,0 0,0 0,-1 4,1-4,0 0,0 0,0 0,0 0,0 0,0 0,0 0,0 0,0 0,0 0,0 0,0 0,0 0,0 0,0 0,0 0,0 0,0 0,0 0,0 0,0 5,0-5,0 0,0 0,0 0,0 0,0 0,0 0,0 0,0 0,0 0,0 0,0 0,0 0,0 0,0 0,0 0,0 0,0 0,0 0,0 0,0 3,0-3,0 0,0 0,0 0,0 0,0 0,0 0,0 0,0 6,0-6,0 0,0 0,0 0,0 0,0 0,0 0,0 0,0 0,0 0,0 0,0 0,0 0,0 0,0 0,0 0,0 0,0 0,0 4,0-4,0 0,0 0,0 0,0 0,0 0,0 0,0 0,0 0,0 0,0 0,0 0,0 0,0 0,0 0,0 0,0 0,0 6,0-6,0 0,0 0,0 0,0 0,0 0,0 0,0 0,0 0,0 0,0 0,0 0,0 0,0 0,0 0,0 0,0 6,0-6,0 0,0 0,0 0,0 0,0 0,0 0,0 0,0 0,0 0,0 0,0 0,0 0,0 0,0 0,0 6,0-6,0 0,0 0,0 6,0-6,0 0,0 0,0 0,0 0,0 0,0 0,0 0,0 0,0 0,0 0,0 0,0 0,0 6,0-6,0 0,0 0,0 0,0 0,0 0,0 0,0 0,0 0,0 0,0 0,0 0,0 6,0-6,0 0,0 0,0 0,0 0,0 0,0 0,0 0,0 0,0 0,0 0,0 6,0-6,0 0,0 0,0 0,0 0,0 0,0 0,0 0,0 0,0 0,0 6,0-6,0 0,0 0,0 0,0 0,0 0,0 0,0 0,0 0,0 7,0-7,0 0,0 0,0 0,0 0,0 0,0 0,0 0,0 7,0-7,0 6,0-6,0 0,0 0,0 0,0 0,0 0,0 5,0-5,0 0,0 0,0 0,0 0,0 7,0-7,0 0,0 0,0 0,0 5,0-5,0 0,0 0,0 6,0-6,0 0,0 4,0-4,0 7,0-1,0-6,0 5,0 1,0 0,0-2,0 0,0 0,0 0,0 0,0 0,0-1,0 1,0-1,0 0,0 1,0-2,0 2,0-1,0-1,0 0,0 1,0 0,0-1,0-1,0 1,0 0,0 0,0-1,0 1,0-1,0 1,0-1,0 0,0 0,0-1,0 0,0 0,0 0,0 0,0 0,0 0,0 0,0-1,0 0,0 0,0 0,0-1,1 0,-1 1,1-2,0 0,0 1,0-1,0-1,1 1,1-3,-1 1,3-1,-1 2,-1-1,1 0,1 0,1 1,0-2,-1 2,0-2,4 1,-3 1,2-2,1 2,1-2,-2 1,1 1,1 1,-2 0,0 0,0 1,-1 0,-2 2,2-1,-2 1,2 0,-1 0,-3 0,4 1,-2-1,4 3,-3 0,0-1,0 0,2 2,-3-1,1 1,0 2,0-3,1 2,-3-2,1 2,-1 0,1 0,1 0,-3 0,1 0,0 2,0-1,-1 1,1 0,1-1,-2 1,1-1,0 2,-2-2,1 0,0 0,0-1,1 2,-1-1,-1 0,0 0,1-2,-1 2,-1-2,2 0,-2 0,0 0,1 0,-1 0,1-1,0 0,0 1,0-3,-2 1,0-2,0 0,0 0</inkml:trace>
  <inkml:trace contextRef="#ctx0" brushRef="#br0" timeOffset="17877">4731 2785,'0'0,"0"0,0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1,0-1,0 0,0 0,0 2,0-2,0 0,0 0,0 0,0 0,0 0,0 0,0 0,0 0,0 0,0 0,0 0,0 0,0 0,0 0,0 0,0 0,0 0,0 0,0 0,0 0,0 0,0 0,0 0,0 0,0 0,0 0,0 0,0 0,0 0,0 0,0 0,0 0,-1 4,1-4,0 0,0 0,0 0,0 0,0 0,0 0,0 0,0 0,0 0,0 0,0 0,0 0,0 0,0 0,0 0,0 0,0 0,0 0,0 0,0 0,0 0,0 0,0 0,0 0,0 0,0 0,0 0,0 0,0 0,0 0,0 0,-1 2,1-2,0 0,0 0,0 0,0 0,0 0,0 0,0 0,0 0,0 3,0-3,0 0,0 0,0 0,0 0,0 0,0 0,0 0,0 0,0 0,0 0,0 0,0 0,0 0,0 0,0 0,0 0,0 0,0 0,0 0,0 0,0 0,0 0,0 0,0 0,0 0,0 0,0 0,0 0,0 0,0 3,0-3,0 0,0 0,0 0,0 0,0 0,0 0,0 0,0 0,0 0,0 0,0 0,0 0,0 0,0 0,0 0,0 0,0 0,0 0,0 0,0 0,0 0,0 0,0 0,0 0,0 0,0 0,0 0,0 0,0 4,0-4,0 0,0 0,0 0,0 0,0 0,0 0,0 0,0 0,0 0,0 0,0 0,0 0,0 0,0 0,0 4,0-4,0 0,0 0,0 0,0 0,0 0,0 0,0 0,0 0,0 0,0 0,0 0,0 0,0 0,0 0,0 0,0 0,0 0,0 0,0 0,0 0,0 0,0 0,0 0,0 0,0 0,0 0,0 2,0-2,0 0,0 0,0 0,0 0,0 0,0 0,0 0,0 0,0 0,0 0,0 0,0 0,0 0,0 0,0 0,0 0,0 0,0 0,0 0,0 0,0 0,0 0,0 0,0 0,0 0,-1 4,1-4,0 0,0 0,0 0,0 0,0 0,0 0,0 0,0 0,0 0,0 0,0 0,0 0,0 0,0 0,0 0,0 0,0 0,0 0,0 0,0 0,-1 4,1-4,0 0,0 0,0 0,0 0,0 0,0 0,0 0,0 0,0 0,0 0,0 0,0 0,0 0,0 0,0 0,0 0,0 0,0 0,0 0,0 0,0 0,0 0,0 0,0 4,0-4,0 0,0 0,0 0,0 0,0 0,0 0,0 0,0 0,0 0,0 0,0 0,0 0,0 0,0 0,0 0,0 0,0 0,0 0,0 0,0 0,0 0,0 0,-1 4,1-4,0 0,0 0,0 0,0 0,0 0,0 0,0 0,0 0,0 0,0 0,0 0,0 0,0 0,0 0,0 0,0 0,0 0,0 0,0 0,0 0,0 0,0 6,0-6,0 0,-1 6,1-6,0 0,0 0,0 0,0 0,0 0,0 0,0 0,0 0,0 0,0 0,0 0,0 0,0 0,0 0,0 0,0 0,0 0,0 0,0 0,-1 5,1-5,0 0,0 0,0 0,0 0,0 0,0 0,0 0,0 0,0 0,0 0,0 0,0 0,0 0,0 0,0 0,0 0,0 0,0 0,0 6,0-6,0 0,0 0,0 0,0 0,0 0,0 0,0 0,0 0,0 0,0 0,0 0,0 0,0 0,0 0,0 0,0 0,0 0,0 5,0-5,0 0,0 0,0 0,0 0,0 0,0 0,0 0,0 0,0 0,0 0,0 0,0 0,0 0,-1 6,1-6,0 0,0 0,0 0,0 0,0 0,0 0,0 0,0 0,0 0,0 0,0 0,0 0,0 0,0 0,0 0,-1 6,1-6,0 0,0 0,0 0,0 0,0 0,0 0,0 0,0 0,0 0,0 0,0 0,0 0,0 0,0 0,-1 5,1-5,0 0,0 0,0 0,0 0,0 0,0 0,0 0,0 0,0 0,0 0,0 0,0 0,0 0,-1 7,1-7,0 0,0 0,0 0,0 0,0 0,0 0,0 0,0 0,0 0,0 0,0 0,0 0,0 7,0-7,0 0,0 0,0 0,0 0,0 0,0 0,0 0,0 0,0 0,0 0,-1 7,1-7,0 0,0 0,0 0,0 0,0 0,0 0,0 0,0 0,0 0,0 0,-1 5,1-5,0 0,0 0,0 0,0 0,0 0,0 0,0 0,0 0,0 0,-1 8,1-8,0 0,0 0,0 0,0 0,0 0,0 0,0 0,0 0,-1 7,1-7,0 0,0 0,0 0,0 0,0 0,0 0,0 0,0 6,0-6,0 0,0 0,0 0,0 0,0 0,0 0,-1 7,1-7,0 0,0 0,0 0,0 0,0 0,-1 7,1-7,0 0,0 0,0 0,0 0,-1 5,1-5,0 0,0 0,0 0,0 6,0-6,0 0,0 0,0 7,0-7,0 0,0 4,0-4,0 7,-1-2,1-5,0 5,0-1,0 0,0 0,0-1,0 0,0-3,0 0,0 0</inkml:trace>
  <inkml:trace contextRef="#ctx0" brushRef="#br0" timeOffset="18291">4557 2449,'0'0,"0"0,0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0,1 0,-1 0,0 0,0 0,0 0,0 0,0 0,0 1,0-1,0 0,0 0,0 0,0 0,1 0,-1 0,0 0,0 0,0 0,0 0,0 0,0 0,0 0,0 0,0 0,0 0,0 0,0 0</inkml:trace>
  <inkml:trace contextRef="#ctx0" brushRef="#br0" timeOffset="19636">4960 2642,'0'0,"0"0,0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5,0-5,0 0,0 0,0 0,0 0,0 0,0 0,0 0,0 0,0 0,0 0,0 0,0 0,0 0,0 0,0 0,0 0,0 0,0 0,0 0,0 0,0 0,0 0,0 0,0 0,0 0,0 0,0 0,0 0,0 0,0 0,0 0,0 0,0 0,0 0,0 0,0 0,0 0,0 0,0 0,0 0,0 0,0 0,0 0,0 0,0 0,0 0,0 0,0 0,0 0,0 0,0 0,0 0,0 0,0 0,0 0,0 0,0 0,0 0,0 0,0 0,0 0,0 0,0 0,0 0,0 0,0 0,0 0,0 0,0 0,0 0,0 0,0 0,0 0,0 0,0 0,0 0,0 6,0-6,0 0,0 0,0 0,0 0,0 0,0 0,0 0,0 0,0 0,0 0,0 0,0 0,0 0,0 0,0 0,0 0,0 0,0 0,0 0,0 0,0 0,0 0,0 0,0 0,0 0,0 0,0 0,0 0,0 0,0 0,0 0,0 0,0 0,0 0,0 0,0 0,0 0,0 0,0 0,0 0,0 0,0 0,0 0,0 0,0 0,0 0,0 0,0 0,0 0,0 0,0 0,0 0,0 0,0 0,0 0,0 0,0 0,0 0,0 0,0 0,0 0,0 0,0 0,0 0,0 0,0 0,0 0,0 0,0 0,0 0,0 0,0 0,0 0,0 0,0 0,0 6,0-1,0-5,0 0,0 0,0 0,0 0,0 0,0 0,0 0,0 0,0 0,0 0,0 0,0 0,0 0,0 0,0 0,0 0,0 0,0 0,0 0,0 0,0 0,0 0,0 0,0 0,0 0,0 0,0 0,0 0,0 0,0 0,0 0,0 0,0 0,0 0,0 0,0 0,0 0,0 0,0 0,0 0,0 0,0 0,0 0,0 0,0 0,0 0,0 0,0 0,0 0,0 0,0 0,0 0,0 0,0 0,0 0,0 0,0 0,0 0,0 0,0 0,0 0,0 0,0 0,0 0,0 0,0 0,0 0,0 0,0 0,0 0,0 0,0 0,0 0,0 7,0-7,0 0,0 5,0-5,0 0,0 0,0 0,0 0,0 0,0 0,0 0,0 0,0 0,0 0,0 0,0 0,0 0,0 0,0 0,0 0,0 0,0 0,0 0,0 0,0 0,0 0,0 0,0 0,0 0,0 0,0 0,0 0,0 0,0 0,0 0,0 0,0 0,0 0,0 0,0 0,0 0,0 0,0 0,0 0,0 0,0 0,0 0,0 0,0 0,0 0,0 0,0 0,0 0,0 0,0 0,0 0,0 0,0 0,0 0,0 0,0 0,0 0,0 0,0 0,0 0,0 0,0 0,0 0,0 0,0 0,0 0,0 0,0 0,0 0,0 0,0 6,0-6,0 0,0 0,0 0,0 6,0-6,0 0,0 0,0 0,0 0,0 0,0 0,0 0,0 0,0 0,0 0,0 0,0 0,0 0,0 0,0 0,0 0,0 0,0 0,0 0,0 0,0 0,0 0,0 0,0 0,0 0,0 0,0 0,0 0,0 0,0 0,0 0,0 0,0 0,0 0,0 0,0 0,0 0,0 0,0 0,0 0,0 0,0 0,0 0,0 0,0 0,0 0,0 0,0 0,0 0,0 0,0 0,0 0,0 0,0 0,0 0,0 0,0 0,0 0,0 0,0 0,0 0,0 0,0 0,0 0,0 0,0 0,0 0,0 0,0 0,0 5,0-5,0 0,0 0,0 0,0 0,0 0,0 6,0-6,0 0,0 0,0 0,0 0,0 0,0 0,0 0,0 0,0 0,0 0,0 0,0 0,0 0,0 0,0 0,0 0,0 0,0 0,0 0,0 0,0 0,0 0,0 0,0 0,0 0,0 0,0 0,0 0,0 0,0 0,0 0,0 0,0 0,0 0,0 0,0 0,0 0,0 0,0 0,0 0,0 0,0 0,0 0,0 0,0 0,0 0,0 0,0 0,0 0,0 0,0 0,0 0,0 0,0 0,0 0,0 0,0 0,0 0,0 0,0 0,0 0,0 0,0 0,0 0,0 0,0 0,0 0,0 6,0-6,0 0,0 0,0 0,0 0,0 0,0 0,0 0,0 5,0-5,0 0,0 0,0 0,0 0,0 0,0 0,0 0,0 0,0 0,0 0,0 0,0 0,0 0,0 0,0 0,0 0,0 0,0 0,0 0,0 0,0 0,0 0,0 0,0 0,0 0,0 0,0 0,0 0,0 0,0 0,0 0,0 0,0 0,0 0,0 0,0 0,0 0,0 0,0 0,0 0,0 0,0 0,0 0,0 0,0 0,0 0,0 0,0 0,0 0,0 0,0 0,0 0,0 0,0 0,0 0,0 0,0 0,0 0,0 0,0 0,0 0,0 0,0 0,0 0,0 0,0 7,0-7,0 0,0 0,0 0,0 0,0 0,0 0,0 0,0 0,0 0,0 4,0-4,0 0,0 0,0 0,0 0,0 0,0 0,0 0,0 0,0 0,0 0,0 0,0 0,0 0,0 0,0 0,0 0,0 0,0 0,0 0,0 0,0 0,0 0,0 0,0 0,0 0,0 0,0 0,0 0,0 0,0 0,0 0,0 0,0 0,0 0,0 0,0 0,0 0,0 0,0 0,0 0,0 0,0 0,0 0,0 0,0 0,0 0,0 0,0 0,0 0,0 0,0 0,0 0,0 0,0 0,0 0,0 0,0 0,0 0,0 0,0 0,0 0,0 0,0 0,0 5,0-5,0 0,0 0,0 0,0 0,0 0,0 0,0 0,0 0,0 0,0 0,0 0,0 5,0-5,0 0,0 0,0 0,0 0,0 0,0 0,0 0,0 0,0 0,0 0,0 0,0 0,0 0,0 0,0 0,0 0,0 0,0 0,0 0,0 0,0 0,0 0,0 0,0 0,0 0,0 0,0 0,0 0,0 0,0 0,0 0,0 0,0 0,0 0,0 0,0 0,0 0,0 0,0 0,0 0,0 0,0 0,0 0,0 0,0 0,0 0,0 0,0 0,0 0,0 0,0 0,0 0,0 0,0 0,0 0,0 0,0 0,0 0,0 0,0 0,0 0,0 5,0-5,0 0,0 0,0 0,0 0,0 0,0 0,0 0,0 0,0 0,0 0,0 0,0 0,0 0,0 4,0-4,0 0,0 0,0 0,0 0,0 0,0 0,0 0,0 0,0 0,0 0,0 0,0 0,0 0,0 0,0 0,0 0,0 0,0 0,0 0,0 0,0 0,0 0,0 0,0 0,0 0,0 0,0 0,0 0,0 0,0 0,0 0,0 0,0 0,0 0,0 0,0 0,0 0,0 0,0 0,0 0,0 0,0 0,0 0,0 0,0 0,0 0,0 0,0 0,0 0,0 0,0 0,0 0,0 0,0 0,0 0,0 0,0 0,0 0,0 0,0 4,0-4,0 0,0 0,0 0,0 0,0 0,0 0,0 0,0 0,0 0,0 0,0 0,0 0,0 0,0 0,0 0,0 4,0-4,0 0,0 0,0 0,0 0,0 0,0 0,0 0,0 0,0 0,0 0,0 0,0 0,0 0,0 0,0 0,0 0,0 0,0 0,0 0,0 0,0 0,0 0,0 0,0 0,0 0,0 0,0 0,0 0,0 0,0 0,0 0,0 0,0 0,0 0,0 0,0 0,0 0,0 0,0 0,0 0,0 0,0 0,0 0,0 0,0 0,0 0,0 0,0 0,0 0,0 0,0 0,0 0,0 0,0 0,0 0,0 0,0 0,0 4,0-4,0 0,0 0,0 0,0 0,0 0,0 0,0 0,0 0,0 0,0 0,0 0,0 0,0 0,0 0,0 0,0 0,0 0,0 2,0-2,0 0,0 0,0 0,0 0,0 0,0 0,0 0,0 0,0 0,0 0,0 0,0 0,0 0,0 0,0 0,0 0,0 0,0 0,0 0,0 0,0 0,0 0,0 0,0 0,0 0,0 0,0 0,0 0,0 0,0 0,0 0,0 0,0 0,0 0,0 0,0 0,0 0,0 0,0 0,0 0,0 0,0 0,0 0,0 0,0 0,0 0,0 0,0 0,0 0,0 0,0 0,0 0,0 0,0 0,0 0,0 4,0-4,0 0,0 0,0 0,0 0,0 0,0 0,0 0,0 0,0 0,0 0,0 0,0 0,0 0,0 0,0 0,0 0,0 0,0 0,0 0,0 2,0-2,0 0,0 0,0 0,0 0,0 0,0 0,0 0,0 0,0 0,0 0,0 0,0 0,0 0,0 0,0 0,0 0,0 0,0 0,0 0,0 0,0 0,0 0,0 0,0 0,0 0,0 0,0 0,0 0,0 0,0 0,0 0,0 0,0 0,0 0,0 0,0 0,0 0,0 0,0 0,0 0,0 0,0 0,0 0,0 0,0 0,0 0,0 0,0 0,0 0,0 0,0 0,0 0,0 0,0 4,0-4,0 0,0 0,0 0,0 0,0 0,0 0,0 0,0 0,0 0,0 0,0 0,0 0,0 0,0 0,0 0,0 0,0 0,0 0,0 0,0 0,0 0,0 1,0-1,0 0,0 0,0 0,0 0,0 0,0 0,0 0,0 0,0 0,0 0,0 0,0 0,0 0,0 0,0 0,0 0,0 0,0 0,0 0,0 0,0 0,0 0,0 0,0 0,0 0,0 0,0 0,0 0,0 0,0 0,0 0,0 0,0 0,0 0,0 0,0 0,0 0,0 0,0 0,0 0,0 0,0 0,0 0,0 0,0 0,0 0,0 0,0 0,0 0,0 0,0 0,0 2,0-2,0 0,0 0,0 0,0 0,0 0,0 0,0 0,0 0,0 0,0 0,0 0,0 0,0 0,0 0,0 0,0 0,0 0,0 0,0 0,0 0,0 0,0 0,0 0,0 1,0-1,0 0,0 0,0 0,0 0,0 0,0 0,0 0,0 0,0 0,0 0,0 0,0 0,0 0,0 0,0 0,0 0,0 0,0 0,0 0,0 0,0 0,0 0,0 0,0 0,0 0,0 0,0 0,0 0,0 0,0 0,0 0,0 0,0 0,0 0,0 0,0 0,0 0,0 0,0 0,0 0,0 0,0 0,0 0,0 0,0 0,0 0,0 0,0 0,0 0,0 2,0-2,0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0,1-2,-1 2,0 0,0 0,0 0,0 0,0 0,0 0,0 0,0 0,0 0,0 0,0 0,0 0,0 0,0 0,0 0,0 0,0 0,0 0,0 0,0 0,0 0,0 0,0 0,0 0,0 0,0 0,0 0,0 0,0 0,0 0,0 0,0 0,0 0,0 0,0 0,1-2,-1 2,0 0,0 0,0 0,0 0,0 0,0 0,0 0,0 0,0 0,0 0,0 0,0 0,0 0,0 0,0 0,0 0,0 0,0 0,0 0,0 0,0 0,0 0,0 0,0 0,0 0,0 0,0 0,0 0,0 0,0 0,0 0,0 0,0 0,0 0,0-4,0 4,0 0,0 0,1-3,-1 3,0 0,0 0,0 0,0 0,0 0,0 0,0 0,0 0,0 0,0 0,0 0,0 0,0 0,0 0,0 0,0 0,0 0,0 0,0 0,0 0,0 0,0 0,0 0,0 0,0 0,0 0,0 0,0 0,0 0,0 0,0 0,0 0,1-4,-1 4,0 0,0 0,0 0,0 0,0 0,0 0,0 0,0 0,0 0,0 0,0 0,0 0,0 0,0 0,0 0,0 0,0 0,0 0,0 0,0 0,0 0,0 0,0 0,0 0,0 0,0 0,0 0,0 0,0 0,0 0,0 0,2-5,-2 5,0 0,0 0,0 0,0 0,0 0,0 0,0 0,0 0,1-2,-1 2,0 0,0 0,0 0,0 0,0 0,0 0,0 0,0 0,0 0,0 0,0 0,0 0,0 0,0 0,0 0,0 0,0 0,0 0,0 0,0 0,0 0,0 0,0 0,0 0,0 0,0 0,0 0,0 0,0 0,2-4,-2 4,0 0,0 0,0 0,0 0,0 0,0 0,0 0,0 0,0 0,0 0,0 0,0 0,0 0,0 0,0 0,0 0,0 0,0 0,0 0,0 0,0 0,0 0,0 0,0 0,0 0,0 0,0 0,0 0,2-4,-2 4,0 0,0 0,0 0,0 0,0 0,0 0,0 0,0 0,0 0,0 0,0 0,0 0,0 0,0 0,3-3,-3 3,0 0,0 0,0 0,0 0,0 0,0 0,0 0,0 0,0 0,0 0,0 0,0 0,0 0,0 0,0 0,0 0,0 0,0 0,0 0,0 0,0 0,0 0,0 0,0 0,0 0,0 0,2-5,-2 5,0 0,0 0,0 0,0 0,0 0,0 0,0 0,0 0,0 0,0 0,0 0,0 0,0 0,0 0,0 0,0 0,0 0,0 0,0 0,0 0,0 0,0 0,0 0,0 0,0 0,3-4,-3 4,0 0,0 0,0 0,0 0,0 0,0 0,0 0,0 0,0 0,0 0,0 0,0 0,0 0,0 0,0 0,0 0,0 0,0 0,0 0,0 0,3-4,-3 4,0 0,0 0,0 0,0 0,0 0,0 0,0 0,0 0,0 0,0 0,0 0,0 0,0 0,0 0,0 0,0 0,0 0,0 0,0 0,0 0,0 0,0 0,0 0,5-4,-5 4,0 0,0 0,0 0,0 0,0 0,0 0,0 0,0 0,0 0,0 0,0 0,0 0,0 0,0 0,0 0,0 0,0 0,0 0,0 0,0 0,0 0,0 0,2-4,-2 4,0 0,0 0,0 0,0 0,0 0,0 0,0 0,0 0,0 0,0 0,0 0,0 0,0 0,0 0,0 0,0 0,0 0,0 0,0 0,0 0,0 0,4-4,-4 4,0 0,4-3,-4 3,0 0,0 0,0 0,0 0,0 0,0 0,0 0,0 0,0 0,0 0,0 0,0 0,0 0,0 0,0 0,0 0,0 0,0 0,0 0,3-4,-3 4,0 0,0 0,0 0,0 0,0 0,0 0,0 0,0 0,0 0,0 0,0 0,0 0,0 0,0 0,0 0,0 0,0 0,0 0,3-3,-3 3,0 0,0 0,0 0,0 0,0 0,0 0,0 0,0 0,0 0,0 0,0 0,0 0,0 0,0 0,0 0,0 0,0 0,4-4,-4 4,0 0,0 0,0 0,0 0,0 0,0 0,0 0,0 0,0 0,0 0,0 0,0 0,0 0,6-4,-6 4,0 0,0 0,0 0,0 0,0 0,0 0,0 0,0 0,0 0,0 0,0 0,0 0,0 0,0 0,0 0,5-2,-5 2,0 0,0 0,0 0,0 0,0 0,0 0,0 0,0 0,0 0,0 0,0 0,0 0,0 0,0 0,5-2,-5 2,0 0,0 0,0 0,0 0,0 0,0 0,0 0,0 0,0 0,0 0,0 0,0 0,0 0,4-3,-4 3,0 0,0 0,0 0,0 0,0 0,0 0,0 0,0 0,0 0,0 0,0 0,0 0,5-2,-5 2,0 0,0 0,0 0,0 0,0 0,0 0,0 0,0 0,0 0,0 0,5-1,-5 1,0 0,0 0,0 0,0 0,0 0,0 0,0 0,0 0,0 0,0 0,6-1,-6 1,0 0,0 0,0 0,0 0,0 0,0 0,0 0,0 0,0 0,6 0,-6 0,0 0,0 0,0 0,0 0,0 0,0 0,0 0,0 0,5 0,-5 0,0 0,0 0,0 0,0 0,0 0,0 0,0 0,4 0,-4 0,0 0,0 0,0 0,0 0,0 0,0 0,6 0,-6 0,0 0,0 0,0 0,0 0,0 0,6 0,-6 0,0 0,0 0,0 0,0 0,6 1,-6-1,0 0,0 0,0 0,6 1,-6-1,0 0,0 0,5 3,-5-3,0 0,8 4,-8-4,6 2,0 2,-6-4,0 0,4 4,-4-4,6 3,-1 2,1 0,-1 0,-2 0,2 0,0 1,-1 0,1 0,0 0,-2 0,1 0,2 2,-1-2,-1 1,1 0,-2 1,2-2,0 1,-2-1,2 1,-1 0,-1-1,0 1,0-2,1 1,-1-2,-1 2,2-2,-1 2,-1-2,0 0,0 0,0-1,-1 0,2-1,-3-2,0 0,0 0</inkml:trace>
  <inkml:trace contextRef="#ctx0" brushRef="#br0" timeOffset="21068">5848 2913,'0'0,"0"0,0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0,-1-2,1 2,0 0,0 0,0 0,0 0,0 0,0 0,0 0,0 0,0 0,0 0,0 0,0 0,0 0,0 0,0 0,0 0,0 0,0 0,0 0,0 0,0 0,0 0,-1-2,1 2,0 0,0 0,0 0,0 0,0 0,0 0,0 0,0 0,0 0,0 0,0 0,0 0,0 0,0 0,0 0,0 0,0 0,0 0,-2-1,2 1,0 0,0 0,0 0,0 0,0 0,0 0,0 0,0 0,0 0,0 0,0 0,0 0,0 0,0 0,0 0,0 0,0 0,-1-2,1 2,0 0,0 0,0 0,0 0,0 0,0 0,0 0,0 0,0 0,0 0,0 0,0 0,0 0,-3-5,3 5,0 0,0 0,0 0,0 0,0 0,0 0,0 0,0 0,0 0,0 0,0 0,0 0,0 0,0 0,0 0,-2-2,2 2,0 0,0 0,0 0,0 0,0 0,0 0,0 0,0 0,0 0,0 0,0 0,0 0,0 0,0 0,-4-3,4 3,0 0,0 0,0 0,0 0,0 0,0 0,0 0,0 0,0 0,0 0,0 0,0 0,0 0,-2-6,2 6,0 0,0 0,0 0,0 0,0 0,0 0,0 0,0 0,0 0,0 0,0 0,0 0,-6-4,6 4,0 0,0 0,0 0,0 0,0 0,0 0,0 0,0 0,0 0,0 0,-6-5,6 5,0 0,0 0,0 0,0 0,0 0,0 0,0 0,0 0,0 0,0 0,-8-5,8 5,0 0,0 0,0 0,0 0,0 0,0 0,0 0,0 0,0 0,-7-5,7 5,0 0,0 0,0 0,0 0,0 0,0 0,0 0,0 0,-8-6,8 6,0 0,0 0,0 0,0 0,0 0,0 0,0 0,-10-5,10 5,0 0,0 0,0 0,0 0,0 0,0 0,-10-6,10 6,0 0,0 0,0 0,0 0,0 0,-12-5,12 5,0 0,0 0,0 0,0 0,-13-6,13 6,0 0,0 0,0 0,-13-5,13 5,0 0,0 0,-14-5,14 5,0 0,-11-3,11 3,-13-4,3 2,10 2,-11 0,-1-2,3 2,-2 2,1-2,1 1,-1 1,0 1,2 0,-1 0,2 1,2-1,1 0,0 1,1-1,-1 0,3 1,-2 1,2 0,0-1,1 0,0 0,0 0,1 1,-1 0,2-2,0 1,-1 1,3-2,-2 2,0-2,1 0,-1 0,1 0,-1-2,1 2,0-1,0 0,0 0,1-2,-1 1,0-1,-2 1,1-1,0 0,0 0,-1 0,1 0,-1 0,1 0,-1 0,0 0,1 0,1 0,-2-1,0 1,0 0,0 0,-1 0,2 0,-1 0,0 1,1-1,-1 1,1 0,-1 0,0 0,1 0,0 1,-1 0,1 0,0 2,2 0,0 4,-1 0,1 0,-1 2,2 2,-1 0,3 2,-3 2,1 0,-2 1,1 1,-1 2,1 0,1 1,-3 1,2 0,-1 1,-2 1,0 1,0 0,0-1,-1 1,0-2,0 1,-1 1,-1 1,-1 0,-2 1,1-1,-2-2,-1 1,0-1,-2-2,-1 0,-1-1,-3-3,1-2,-1-2,-3 0,-1-2,-2 0,-1-1,-3-1,0-1,1-3,-2-2,2-1,0 0,2-2,1-1,0-1,1-2,-1 0,0-1,2-1,3 2,0-1,1 0,-1-1,4 1,-2 0,3-1,3 2,-1-2,2 3,6 2,0 0,0 0</inkml:trace>
  <inkml:trace contextRef="#ctx0" brushRef="#br0" timeOffset="22952">6565 2581,'0'0,"0"0,0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0,-1 0,1 0,0 0,0 0,0 0,0 0,0 0,0 0,0 0,0 0,0 0,0 0,0 0,0 0,0 0,0 0,0 0,0 0,0 0,0 0,0 0,0 0,0 0,0 0,0 0,0 0,0 0,0 0,-2 0,2 0,0 0,0 0,0 0,0 0,0 0,0 0,0 0,0 0,0 0,0 0,0 0,0 0,0 0,0 0,0 0,0 0,0 0,0 0,-1 0,1 0,0 0,0 0,0 0,0 0,0 0,0 0,0 0,0 0,0 0,0 0,0 0,0 0,0 0,0 0,0 0,0 0,0 0,0 0,0 0,0 0,0 0,0 0,0 0,0 0,-3 0,3 0,0 0,0 0,0 0,0 0,0 0,0 0,0 0,0 0,0 0,0 0,0 0,0 0,0 0,0 0,0 0,0 0,0 0,0 0,0 0,0 0,0 0,0 0,0 0,-2 0,2 0,0 0,0 0,0 0,0 0,0 0,0 0,0 0,0 0,0 0,0 0,0 0,0 0,0 0,0 0,0 0,0 0,0 0,0 0,0 0,0 0,0 0,0 0,-2 0,2 0,0 0,0 0,0 0,0 0,0 0,0 0,0 0,0 0,0 0,0 0,0 0,0 0,0 0,0 0,0 0,0 0,0 0,0 0,0 0,0 0,0 0,-2 0,2 0,0 0,0 0,0 0,0 0,0 0,0 0,0 0,0 0,0 0,0 0,0 0,0 0,0 0,0 0,0 0,0 0,0 0,0 0,0 0,0 0,-3 0,3 0,0 0,0 0,0 0,0 0,0 0,0 0,0 0,0 0,0 0,0 0,0 0,0 0,0 0,0 0,0 0,0 0,0 0,0 0,0 0,-4 0,4 0,0 0,0 0,0 0,0 0,0 0,0 0,0 0,-4 0,4 0,0 0,0 0,0 0,0 0,0 0,0 0,0 0,0 0,0 0,0 0,0 0,0 0,0 0,0 0,0 0,0 0,0 0,-4 0,4 0,0 0,0 0,0 0,0 0,0 0,0 0,0 0,0 0,0 0,0 0,0 0,0 0,0 0,0 0,0 0,0 0,-5 0,5 0,0 0,0 0,0 0,0 0,0 0,0 0,0 0,0 0,0 0,0 0,0 0,0 0,0 0,0 0,0 0,-5 1,5-1,0 0,0 0,0 0,0 0,0 0,0 0,0 0,0 0,0 0,0 0,0 0,0 0,0 0,0 0,-3 1,3-1,0 0,0 0,-7 1,7-1,0 0,0 0,0 0,0 0,0 0,0 0,0 0,0 0,0 0,0 0,0 0,0 0,-6 1,6-1,0 0,0 0,0 0,0 0,0 0,0 0,0 0,0 0,0 0,0 0,0 0,-9 1,9-1,0 0,0 0,0 0,0 0,0 0,0 0,0 0,0 0,0 0,0 0,-6 2,6-2,0 0,0 0,0 0,0 0,0 0,0 0,0 0,0 0,0 0,-10 2,10-2,0 0,0 0,0 0,0 0,0 0,0 0,0 0,0 0,-10 4,10-4,0 0,0 0,0 0,0 0,0 0,0 0,0 0,-8 4,8-4,-10 4,10-4,0 0,0 0,0 0,0 0,0 0,-12 4,12-4,0 0,0 0,0 0,0 0,-8 4,8-4,0 0,0 0,0 0,-10 6,10-6,0 0,0 0,-9 5,9-5,0 0,-8 6,8-6,-7 7,-1-2,3 1,1 0,-2 0,1 3,-1 0,2 0,1 1,0-1,1 0,0 0,1 0,1 0,0 0,0 0,2 1,1 0,0 1,0 0,3-1,1 0,-1 0,0-2,-1 0,4 0,-2 0,0 0,0 0,2-3,-2 2,-2-1,2 1,-1-2,2 0,-4 0,1-2,0 2,-1-2,0 0,-2 0,0-1,0-1,-2 0,1 1,-1-1,0 0,-1 0,1 0,-2 1,-1-2,0 2,-1 0,-1 1,-1-1,-1 1,0 1,-3 0,3 0,-2 0,-2 0,4 0,-2 2,-2-2,3 3,0 0,-2-1,3 2,0-2,1 0,-1 1,2-1,0 0,0 0,0 3,-2-1,3 0,0 2,0 1,0 0,2-1,0-1,2-1,0-1,0 1,0 0,2 1,0 1,0 0,1 1,3 0,-1-1,3 0,-1 0,-1-2,1 0,3 0,0 2,3-2,-2 0,0-2,1 2,-2-3,2 0,-1-1,-3 0,2-2,-1 1,-2 0,2-1,-3 0,1 0,-3-2,2 0,-6 0,0 0,0 0</inkml:trace>
  <inkml:trace contextRef="#ctx0" brushRef="#br0" timeOffset="23658">6505 2413,'0'0,"0"0,0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3,0-3,0 0,0 0,0 0,0 0,0 0,0 0,0 0,0 0,0 0,0 0,0 0,0 0,0 0,0 2,0-2,0 0,0 0,0 0,0 0,0 0,0 0,0 0,0 0,0 0,0 0,0 0,0 0,0 0,0 0,0 0,0 1,0-1,0 0,0 0,0 0,0 0,0 0,0 0,0 0,0 0,0 0,0 0,0 0,0 0,0 0,0 0,0 3,0-3,0 0,0 0,0 0,0 0,0 0,0 0,0 0,0 0,0 0,0 0,0 0,0 0,0 0,0 4,0-4,0 0,0 0,0 0,0 0,0 0,0 0,0 0,0 0,0 0,0 0,0 0,0 0,-1 5,1-5,0 0,0 0,0 0,0 0,0 0,0 0,0 0,0 0,0 0,0 0,-1 6,1-6,0 0,0 0,0 0,0 0,0 0,0 0,0 0,0 0,0 0,0 0,-2 7,2-7,0 0,0 0,0 0,0 0,0 0,0 0,0 0,0 0,0 0,-1 10,1-10,0 0,0 0,0 0,0 0,0 0,0 0,0 0,0 0,-2 10,2-10,0 0,0 0,0 0,0 0,0 0,0 0,0 0,0 11,0-11,0 0,0 0,0 0,0 0,0 0,0 0,-3 11,3-11,0 0,0 0,0 0,0 0,0 0,-2 12,2-12,0 0,0 0,0 0,0 0,-3 17,3-17,0 0,0 0,0 0,-2 16,2-16,0 0,0 0,-2 18,2-18,0 0,-4 20,4-20,-3 21,-1 2,1-2,0 1,-2 4,0 0,0 0,1 0,-1 1,1 2,0 0,0-1,1-2,-2 1,1-1,1-1,1-1,0 0,0-2,0-1,-1-1,1 1,1-1,0-2,-1-1,-1-1,2-1,-1 0,0-2,2 0,-1-2,1 0,-1-1,0-2,1 1,0-2,0-1,0-6,0 0,0 0</inkml:trace>
  <inkml:trace contextRef="#ctx0" brushRef="#br0" timeOffset="24990">6801 2975,'0'0,"0"0,0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0,1 0,-1 0,0 0,0 0,0 0,0 0,0 0,0 0,0 0,0 0,0 0,0 0,0 0,0 0,0 0,0 0,0 0,0 0,0 0,0 0,0 0,0 0,0 0,0 0,0 0,0 0,0 0,0 0,0 0,0 0,0 0,0 0,0 0,0 0,0 0,0 0,0 0,0 0,0 0,0 0,0 0,0 0,0 0,0 0,0 0,1 0,-1 0,0 0,0 0,0 0,0 0,0 0,0 0,0 0,0 0,0 0,0 0,0 0,0 0,0 0,0 0,0 0,0 0,0 0,0 0,0 0,0 0,0 0,0 0,0 0,0 0,0 0,0 0,0 0,1 0,-1 0,0 0,0 0,0 0,0 0,0 0,0 0,0 0,0 0,0 0,0 0,0 0,0 0,0 0,0 0,0 0,0 0,0 0,0 0,0 0,0 0,0 0,0 0,0 0,0 0,0 0,0 0,3 0,-3 0,0 0,0 0,0 0,0 0,0 0,0 0,0 0,0 0,0 0,0 0,0 0,0 0,0 0,0 0,0 0,0 0,0 0,0 0,3 0,-3 0,0 0,0 0,0 0,0 0,0 0,0 0,0 0,0 0,0 0,0 0,0 0,0 0,0 0,0 0,0 0,0 0,0 0,0 0,0 0,0 0,0 0,0 0,0 0,0 0,3 0,-3 0,0 0,0 0,0 0,0 0,0 0,0 0,0 0,0 0,0 0,0 0,0 0,0 0,0 0,0 0,0 0,0 0,0 0,0 0,0 0,0 0,0 0,0 0,0 0,4 0,-4 0,0 0,0 0,0 0,0 0,0 0,0 0,0 0,0 0,0 0,0 0,0 0,0 0,0 0,0 0,0 0,0 0,0 0,0 0,0 0,0 0,0 0,0 0,3 0,-3 0,0 0,0 0,0 0,0 0,0 0,0 0,0 0,0 0,0 0,0 0,0 0,0 0,0 0,0 0,0 0,0 0,0 0,0 0,0 0,0 0,0 0,5 0,-5 0,0 0,0 0,0 0,0 0,0 0,0 0,0 0,0 0,0 0,0 0,0 0,0 0,0 0,0 0,0 0,0 0,0 0,0 0,0 0,0 0,5 0,-5 0,0 0,0 0,0 0,0 0,0 0,0 0,0 0,0 0,0 0,0 0,0 0,0 0,0 0,0 0,0 0,0 0,0 0,0 0,0 0,5-1,-5 1,0 0,0 0,0 0,0 0,0 0,0 0,0 0,5 0,-5 0,0 0,0 0,0 0,0 0,0 0,0 0,0 0,0 0,0 0,0 0,0 0,0 0,0 0,0 0,0 0,0 0,0 0,7-1,-7 1,0 0,0 0,0 0,0 0,0 0,0 0,0 0,0 0,0 0,0 0,0 0,0 0,0 0,0 0,0 0,0 0,6-1,-6 1,0 0,0 0,0 0,0 0,0 0,0 0,0 0,0 0,0 0,0 0,0 0,0 0,0 0,0 0,0 0,5-1,-5 1,0 0,0 0,0 0,0 0,0 0,0 0,0 0,0 0,0 0,0 0,0 0,0 0,0 0,0 0,6-1,-6 1,0 0,0 0,7 0,-7 0,0 0,0 0,0 0,0 0,0 0,0 0,0 0,0 0,0 0,0 0,0 0,0 0,9-2,-9 2,0 0,0 0,0 0,0 0,0 0,0 0,0 0,0 0,0 0,0 0,0 0,5 0,-5 0,0 0,0 0,0 0,0 0,0 0,0 0,0 0,0 0,0 0,0 0,8-2,-8 2,0 0,0 0,0 0,0 0,0 0,0 0,0 0,0 0,0 0,8-3,-8 3,0 0,0 0,0 0,0 0,0 0,0 0,0 0,0 0,8-3,-8 3,0 0,0 0,0 0,0 0,0 0,0 0,0 0,6-4,-6 4,8-1,-8 1,0 0,0 0,0 0,0 0,0 0,7-3,-7 3,0 0,0 0,0 0,0 0,7-3,-7 3,0 0,0 0,0 0,6-3,-6 3,0 0,0 0,7-2,-7 2,0 0,6-4,-6 4,7-3,-3 0,-4 3,5-4,0 1,0 1,0 0,-2-1,1 1,-2-1,1 0,1 0,-2 0,0 0,2 0,-2 1,1-1,-2-1,1 0,0-1,-1 2,0-1,-1 2,-1-1,0 2,-1-4,1 3,0 0,-1-1,-1 1,-1-1,0 1,-1 0,0 0,0 0,-1 1,1 0,1 1,-1 0,1 0,-1 1,0 0,-2 1,1 1,1 0,-1 1,-1 0,2 0,0 1,1-2,0 2,0 0,-1 0,1 0,-1 2,1 1,1 0,-1 0,0 0,0 1,1 0,0 0,2-1,-1 1,1-2,1 1,0-2,0 0,1 1,0-2,0 1,1 2,1 0,-1 0,1-1,0 0,1 1,0-3,-2 1,2-1,1 0,0 0,0 0,1 1,-2 0,2-1,1 0,-1 0,1-1,-1 1,0-1,3 1,-2-2,0 0,-2-2,2 0,-7-1,0 0,0 0</inkml:trace>
  <inkml:trace contextRef="#ctx0" brushRef="#br0" timeOffset="25526">7161 2848,'0'0,"0"0,0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0,1 0,-1 0,0 0,0 0,0 0,0 0,0 0,0 0,0 0,0 0,0 0,0 0,0 0,0 0,0 0,0 0,0 0,0 0,0 0,0 0,0 0,0 1,0-1,0 0,0 0,0 0,0 0,0 0,0 0,0 0,0 0,0 0,0 0,0 0,0 0,0 0,0 0,0 0,0 0,0 0,0 0,1 2,-1-2,0 0,0 0,0 0,0 0,0 0,0 0,0 0,0 0,0 0,0 0,0 0,0 0,0 0,0 0,0 0,0 0,0 0,1 1,-1-1,0 0,0 0,0 0,0 0,0 0,0 0,0 0,0 0,0 0,0 0,0 0,0 0,0 0,2 3,-2-3,0 0,0 0,0 0,0 0,0 0,0 0,0 0,0 0,0 0,0 0,0 0,0 0,0 0,0 0,0 0,4 3,-4-3,0 0,0 0,0 0,0 0,0 0,0 0,0 0,0 0,0 0,0 0,0 0,0 0,0 0,0 0,4 2,-4-2,0 0,0 0,0 0,0 0,0 0,0 0,0 0,0 0,0 0,0 0,0 0,0 0,0 0,5 5,-5-5,0 0,0 0,0 0,0 0,0 0,0 0,0 0,0 0,0 0,0 0,0 0,0 0,4 4,-4-4,0 0,0 0,0 0,0 0,0 0,0 0,0 0,0 0,0 0,0 0,5 7,-5-7,0 0,0 0,0 0,0 0,0 0,0 0,0 0,0 0,0 0,0 0,6 5,-6-5,0 0,0 0,0 0,0 0,0 0,0 0,0 0,0 0,0 0,7 9,-7-9,0 0,0 0,0 0,0 0,0 0,0 0,0 0,0 0,8 8,-8-8,0 0,0 0,0 0,0 0,0 0,0 0,0 0,8 9,-8-9,0 0,0 0,0 0,0 0,0 0,0 0,8 10,-8-10,0 0,0 0,0 0,0 0,0 0,9 9,-9-9,0 0,0 0,0 0,0 0,10 11,-10-11,0 0,0 0,0 0,8 10,-8-10,0 0,0 0,10 10,-10-10,0 0,8 12,-8-12,10 12,1-2,-2 2,1 2,0-2,-1 1,-1 0,4-2,-4 1,0-2,2 0,-3 0,1-2,-2 0,1 0,0 0,-1-1,-1-2,1 3,-1-3,1 0,-3 0,1 0,1 0,1 0,-3-1,-3-4,0 0,0 0</inkml:trace>
  <inkml:trace contextRef="#ctx0" brushRef="#br0" timeOffset="26115">7433 2801,'0'0,"0"0,0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0,-1 2,1-2,0 0,0 0,0 0,0 0,0 1,0-1,0 0,0 0,0 0,0 0,0 0,0 0,0 0,0 0,0 0,0 0,0 0,0 0,0 0,0 0,0 0,0 0,0 0,0 0,-2 2,2-2,0 0,0 0,0 0,0 0,0 0,0 0,0 0,0 0,0 0,0 0,0 0,0 0,0 0,0 0,0 0,0 0,0 0,-2 3,2-3,0 0,0 0,0 0,0 0,0 0,0 0,0 0,0 0,0 0,0 0,0 0,0 0,0 0,0 0,0 0,0 0,-3 3,3-3,0 0,0 0,0 0,0 0,0 0,0 0,0 0,0 0,0 0,0 0,0 0,0 0,0 0,0 0,0 0,-3 4,3-4,0 0,0 0,0 0,0 0,0 0,0 0,0 0,0 0,0 0,0 0,0 0,0 0,0 0,0 0,-3 5,3-5,0 0,0 0,0 0,0 0,0 0,0 0,0 0,0 0,0 0,0 0,0 0,0 0,0 0,-4 7,4-7,0 0,0 0,0 0,0 0,0 0,0 0,0 0,0 0,0 0,0 0,0 0,0 0,-3 6,3-6,0 0,0 0,0 0,0 0,0 0,0 0,0 0,0 0,0 0,0 0,0 0,-5 8,5-8,0 0,0 0,0 0,0 0,0 0,0 0,0 0,0 0,0 0,0 0,-4 8,4-8,-8 7,8-7,0 0,0 0,0 0,0 0,0 0,0 0,0 0,0 0,-5 10,5-10,0 0,0 0,0 0,0 0,0 0,0 0,0 0,-6 9,6-9,0 0,0 0,0 0,0 0,0 0,0 0,-7 10,7-10,0 0,0 0,0 0,0 0,0 0,-9 11,9-11,0 0,0 0,0 0,0 0,-7 10,7-10,0 0,0 0,0 0,-7 11,7-11,0 0,0 0,-7 11,7-11,0 0,-8 12,8-12,-7 10,1 0,-1-1,0 1,1-2,1 0,0 0,-2 0,1-2,2 2,-1 0,2-2,-2 0,1 1,0-3,0 1,0-1,0 2,3-2,-3 0,1 0,0 1,0-1,0-1,1 1,-1-2,2-1,1-1,0 0,0 0</inkml:trace>
  <inkml:trace contextRef="#ctx0" brushRef="#br0" timeOffset="27340">7719 3107,'0'0,"0"0,0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0,1 0,-1 0,0 0,0 0,0 0,0 0,0 0,0 0,0 0,0 0,0 0,0 0,0 0,0 0,0 0,0 0,0 0,0 0,0 0,0 0,0 0,0 0,0 0,0 0,0 0,0 0,0 0,0 0,0 0,0 0,0 0,0 0,0 0,0 0,0 0,0 0,0 0,1 0,-1 0,0 0,0 0,0 0,0 0,0 0,0 0,0 0,0 0,0 0,0 0,0 0,0 0,0 0,0 0,0 0,0 0,0 0,0 0,0 0,0 0,0 0,0 0,0 0,0 0,0 0,0 0,0 0,0 0,0 0,0 0,0 0,0 0,0 0,0 0,2 0,-2 0,0 0,0 0,1 0,-1 0,0 0,0 0,0 0,0 0,0 0,0 0,0 0,0 0,0 0,0 0,0 0,0 0,0 0,0 0,0 0,0 0,0 0,0 0,0 0,0 0,0 0,0 0,0 0,0 0,0 0,0 0,0 0,0 0,0 0,0 0,0 0,0 0,3 0,-3 0,0 0,0 0,0 0,0 0,0 0,0 0,0 0,0 0,0 0,0 0,0 0,0 0,0 0,0 0,0 0,0 0,0 0,0 0,0 0,0 0,0 0,0 0,0 0,0 0,0 0,0 0,0 0,0 0,0 0,0 0,0 0,4-1,-4 1,0 0,0 0,0 0,0 0,0 0,0 0,0 0,0 0,3-1,-3 1,0 0,0 0,0 0,0 0,0 0,0 0,0 0,0 0,0 0,0 0,0 0,0 0,0 0,0 0,0 0,0 0,0 0,0 0,0 0,0 0,0 0,0 0,0 0,0 0,0 0,0 0,0 0,0 0,0 0,3 0,-3 0,0 0,0 0,0 0,0 0,0 0,0 0,0 0,0 0,0 0,0 0,0 0,0 0,0 0,0 0,0 0,0 0,0 0,0 0,0 0,0 0,0 0,0 0,0 0,0 0,0 0,0 0,0 0,0 0,4 0,-4 0,0 0,0 0,0 0,0 0,0 0,0 0,0 0,0 0,0 0,0 0,0 0,0 0,0 0,0 0,3-1,-3 1,0 0,0 0,0 0,0 0,0 0,0 0,0 0,0 0,0 0,0 0,0 0,0 0,0 0,0 0,0 0,0 0,0 0,0 0,0 0,0 0,0 0,0 0,0 0,0 0,0 0,0 0,6 0,-6 0,0 0,0 0,0 0,0 0,0 0,0 0,0 0,0 0,0 0,0 0,0 0,0 0,0 0,0 0,0 0,0 0,0 0,0 0,0 0,0 0,0 0,0 0,0 0,0 0,0 0,5 0,-5 0,0 0,0 0,0 0,0 0,0 0,0 0,0 0,0 0,0 0,0 0,0 0,0 0,0 0,0 0,0 0,0 0,0 0,0 0,0 0,0 0,7-1,-7 1,0 0,0 0,0 0,0 0,0 0,0 0,0 0,0 0,0 0,0 0,0 0,0 0,0 0,0 0,0 0,0 0,0 0,0 0,0 0,0 0,0 0,0 0,0 0,6 0,-6 0,0 0,0 0,0 0,0 0,0 0,0 0,0 0,0 0,0 0,0 0,0 0,0 0,0 0,0 0,0 0,0 0,0 0,0 0,0 0,0 0,0 0,0 0,5-1,-5 1,0 0,0 0,0 0,0 0,0 0,0 0,0 0,0 0,0 0,0 0,0 0,0 0,0 0,0 0,0 0,0 0,0 0,0 0,0 0,0 0,0 0,6 0,-6 0,0 0,7-2,-7 2,0 0,0 0,0 0,0 0,0 0,0 0,0 0,0 0,0 0,0 0,0 0,0 0,0 0,0 0,0 0,0 0,0 0,0 0,0 0,6-1,-6 1,0 0,0 0,0 0,0 0,0 0,0 0,0 0,0 0,0 0,0 0,0 0,0 0,0 0,0 0,0 0,0 0,0 0,0 0,6 0,-6 0,0 0,0 0,0 0,0 0,0 0,0 0,0 0,0 0,0 0,0 0,0 0,0 0,0 0,0 0,0 0,0 0,0 0,5-1,-5 1,0 0,0 0,0 0,0 0,0 0,0 0,0 0,0 0,0 0,0 0,0 0,0 0,0 0,5-1,-5 1,0 0,0 0,0 0,0 0,0 0,0 0,0 0,0 0,0 0,0 0,0 0,0 0,0 0,0 0,0 0,7-1,-7 1,0 0,0 0,0 0,0 0,0 0,0 0,0 0,0 0,0 0,0 0,0 0,0 0,0 0,0 0,5-1,-5 1,0 0,0 0,0 0,0 0,0 0,0 0,0 0,0 0,0 0,0 0,0 0,0 0,0 0,5 0,-5 0,0 0,0 0,0 0,0 0,0 0,0 0,0 0,0 0,0 0,0 0,0 0,0 0,5-1,-5 1,0 0,0 0,0 0,0 0,0 0,0 0,0 0,0 0,0 0,0 0,5-2,-5 2,0 0,0 0,0 0,0 0,0 0,0 0,0 0,0 0,0 0,0 0,5-1,-5 1,0 0,0 0,0 0,0 0,0 0,0 0,0 0,0 0,0 0,4-2,-4 2,0 0,0 0,0 0,0 0,0 0,0 0,0 0,0 0,5 0,-5 0,0 0,0 0,0 0,0 0,0 0,0 0,0 0,5-1,-5 1,0 0,0 0,0 0,0 0,0 0,0 0,3-2,-3 2,0 0,0 0,0 0,0 0,0 0,3-1,-3 1,0 0,0 0,0 0,0 0,4-1,-4 1,0 0,0 0,0 0,5-2,-5 2,0 0,0 0,3-2,-3 2,0 0,4-1,-4 1,4-2,-1 0,-3 2,4-1,-1 0,0-3,1 2,-2 1,0-2,2-1,-2 1,0-1,-1 0,1-1,-1 0,0 0,0 0,-1-1,0 2,0-2,-1 0,0-1,0 0,0-1,0 0,0 2,-1-1,-1-1,-1 1,1 1,-2 1,1-2,-1 3,2-2,-3 2,1 0,-2 0,0-1,-1 2,-1 0,1 1,1-1,0 2,-1 1,1-2,1 4,-1-1,-2 2,2-1,0 1,1 2,-1 0,1 0,1 0,1 1,0-1,-2 2,2 1,-1 1,2 0,0 1,1-2,1 0,0-2,1 0,1 1,0 2,1 1,1 0,0 0,2 0,-1-1,3 1,-3-1,2 0,-1-1,-1-1,3 0,-2 1,1-1,-1-2,0 2,3-2,-3-1,1 0,1 0,1-2,-2 1,0 0,-1-1,1-2,0 2,-2-2,-4 0,0 0,0 0</inkml:trace>
  <inkml:trace contextRef="#ctx0" brushRef="#br0" timeOffset="28128">8497 2923,'0'0,"0"0,0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0,-2 0,2 0,0 0,0 0,0 0,0 0,0 0,0 0,0 0,0 0,0 0,0 0,0 0,0 0,0 0,0 0,0 0,0 0,-2-1,2 1,0 0,0 0,0 0,0 0,0 0,0 0,0 0,0 0,0 0,0 0,0 0,0 0,0 0,0 0,0 0,-3 0,3 0,0 0,0 0,0 0,0 0,0 0,0 0,0 0,0 0,0 0,0 0,0 0,0 0,0 0,0 0,-4-1,4 1,0 0,0 0,-7-2,7 2,0 0,0 0,0 0,0 0,0 0,0 0,0 0,0 0,0 0,0 0,0 0,0 0,-6-2,6 2,0 0,0 0,0 0,0 0,0 0,0 0,0 0,0 0,0 0,0 0,0 0,-6-2,6 2,0 0,0 0,0 0,0 0,0 0,0 0,0 0,0 0,0 0,0 0,-9-3,9 3,0 0,0 0,0 0,0 0,0 0,0 0,0 0,0 0,0 0,-11-2,11 2,0 0,0 0,0 0,0 0,0 0,0 0,0 0,0 0,-10-4,10 4,0 0,0 0,0 0,0 0,0 0,0 0,0 0,-12-3,12 3,-13-3,13 3,0 0,0 0,0 0,0 0,0 0,-11-2,11 2,0 0,0 0,0 0,0 0,-14-3,14 3,0 0,0 0,0 0,-12-3,12 3,0 0,0 0,-14-2,14 2,0 0,-11-2,11 2,-13-1,2-1,0 2,1 0,1 0,-3 2,0-1,1 2,-2 0,4-2,-2 3,0 0,1 1,0 0,2 2,-1-1,1 1,1 0,2 0,-1 1,0 1,-1 1,2-1,0 1,0 4,1 0,0-2,3-1,0 0,1 0,1 0,0 0,3 0,-1 0,0-1,2 0,-1 0,0-2,0 2,2-3,-2-2,1 1,0-1,-1 0,4 0,-3 0,3-1,-3 0,2 0,0-2,1 1,-4 0,3-1,-2 0,0-2,0 0,-3 0,-2 0,0 0,0 0</inkml:trace>
  <inkml:trace contextRef="#ctx0" brushRef="#br0" timeOffset="28849">8619 3016,'0'0,"0"0,0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0,-1 2,1-2,0 0,0 0,0 0,0 0,0 0,0 0,0 0,0 0,0 0,0 0,0 0,0 0,0 0,0 0,0 0,0 0,-1 0,1 0,0 0,0 0,0 0,0 0,0 0,0 0,0 0,0 0,0 0,0 0,0 0,0 0,0 0,0 0,0 0,0 0,0 0,0 0,0 0,0 0,0 0,0 0,0 0,0 0,0 0,-1 1,1-1,0 0,0 0,0 0,0 0,0 0,0 0,0 0,0 0,0 0,0 0,0 0,0 0,0 0,0 0,0 0,0 0,0 0,0 0,0 0,0 0,0 0,0 0,0 0,0 0,-1 3,1-3,0 0,0 0,0 0,0 0,0 0,0 0,0 0,0 0,0 0,0 0,0 0,0 0,0 0,0 0,0 0,0 0,0 0,0 0,0 0,0 0,0 0,0 0,0 4,0-4,0 0,0 0,0 0,0 0,0 0,0 0,0 0,0 0,0 0,0 0,0 0,0 0,0 0,0 0,0 0,0 0,0 0,0 0,0 0,0 0,0 0,0 0,-1 4,1-4,0 0,0 0,0 0,0 0,0 0,0 0,0 0,0 0,0 0,0 0,0 0,0 0,0 0,0 0,0 0,0 0,0 0,0 0,0 0,0 0,0 0,-1 6,1-6,0 0,0 0,0 0,0 0,0 0,0 0,0 0,0 0,0 0,0 0,0 0,0 0,0 0,0 0,0 0,0 0,0 0,0 0,0 0,0 0,-1 4,1-4,0 0,0 0,0 0,0 0,-1 6,1-6,0 0,0 0,0 0,0 0,0 0,0 0,0 0,0 0,0 0,0 0,0 0,0 0,0 0,0 0,0 0,0 0,0 0,0 0,0 5,0-5,0 0,0 0,0 0,0 0,0 0,0 0,0 0,0 0,0 0,0 0,0 0,0 0,0 0,0 0,0 0,0 0,0 0,0 6,0-6,0 0,0 0,0 0,0 0,0 0,0 0,0 0,0 0,0 0,0 0,0 0,0 0,0 0,0 0,0 0,0 0,0 7,0-7,0 0,0 0,0 0,0 0,0 0,0 0,0 0,0 0,0 0,0 0,0 0,0 0,0 0,0 0,0 0,0 8,0-8,0 0,0 0,0 0,0 0,0 0,0 0,0 0,0 0,0 0,0 0,0 0,0 0,0 0,0 0,1 8,-1-8,0 0,0 0,0 0,0 0,0 0,0 0,0 0,0 0,0 0,0 0,0 0,0 0,0 0,2 7,-2-7,0 0,0 0,0 0,0 0,0 0,0 0,0 0,0 0,0 0,0 0,0 0,0 0,1 10,-1-10,0 0,0 0,0 0,0 0,0 0,0 0,0 0,0 0,0 0,0 0,0 0,3 8,-3-8,0 0,0 0,0 0,0 0,0 0,0 0,0 0,0 0,0 0,0 0,2 9,-2-9,3 8,-3-8,0 0,0 0,0 0,0 0,0 0,0 0,0 0,0 0,3 9,-3-9,0 0,0 0,0 0,0 0,0 0,0 0,0 0,3 9,-3-9,0 0,0 0,0 0,0 0,0 0,0 0,2 9,-2-9,0 0,0 0,0 0,0 0,0 0,4 9,-4-9,0 0,0 0,0 0,0 0,4 7,-4-7,0 0,0 0,0 0,4 7,-4-7,0 0,0 0,4 7,-4-7,0 0,4 6,-4-6,4 4,0 1,0-1,2 1,0-1,2 0,-3 0,2-2,0 0,1 0,-3-2,2 2,0-2,-1-2,2 2,-2-2,2 0,-1 0,-1-2,1 1,1 0,-2-3,-1 3,0-2,-1 0,1 0,0 2,-2-3,1 2,0-3,-1 1,-1 0,1 0,0 0,1 0,-2-2,0 3,-1-2,1 1,-1 1,0-2,-1 3,0-1,0 0,-1 0,0 0,0 0,0 0,1 0,0 5,0 0,0 0</inkml:trace>
  <inkml:trace contextRef="#ctx0" brushRef="#br0" timeOffset="29429">9219 2542,'0'0,"0"0,0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1,0-1,0 0,0 0,0 0,0 0,0 0,0 0,0 0,0 0,0 0,0 0,0 0,0 0,0 0,0 0,0 0,0 0,0 3,0-3,0 0,0 0,0 0,0 0,0 0,0 0,0 0,0 0,0 0,0 0,0 0,0 0,0 0,0 0,0 0,0 4,0-4,0 0,0 0,0 0,0 0,0 0,0 0,0 0,0 0,0 0,0 0,0 0,0 0,0 0,0 0,0 5,0-5,0 0,0 0,0 0,0 0,0 0,0 0,0 0,0 0,0 0,0 0,0 0,0 0,0 0,0 5,0-5,0 0,0 0,0 0,0 0,0 0,0 0,0 0,0 0,0 0,0 0,0 0,0 0,-1 6,1-6,0 0,0 0,0 0,0 0,0 0,0 0,0 0,0 0,0 0,0 0,0 0,0 6,0-6,0 0,0 0,0 0,0 0,0 0,0 0,0 0,0 0,0 0,0 0,0 11,0-11,0 10,0-10,0 0,0 0,0 0,0 0,0 0,0 0,0 0,0 0,0 10,0-10,0 0,0 0,0 0,0 0,0 0,0 0,0 0,0 11,0-11,0 0,0 0,0 0,0 0,0 0,0 0,0 12,0-12,0 0,0 0,0 0,0 0,0 0,1 16,-1-16,0 0,0 0,0 0,0 0,0 13,0-13,0 0,0 0,0 0,1 17,-1-17,0 0,0 0,0 17,0-17,0 0,0 18,0-18,0 18,0-2,1 2,0 1,0 0,0 0,-1 1,2-1,1 2,-2-2,0 0,1-1,0-1,0-2,1 1,-1-1,0 0,-1-3,1 2,-1-4,1-1,0 1,-2-2,1-1,0 0,-1 3,0-4,0 1,-1-2,1-5,0 0,0 0</inkml:trace>
  <inkml:trace contextRef="#ctx0" brushRef="#br0" timeOffset="29946">8671 2975,'0'0,"0"0,0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0,2 0,-2 0,0 0,0 0,0 0,0 0,0 0,0 0,0 0,0 0,0 0,0 0,0 0,0 0,1 0,-1 0,0 0,0 0,0 0,0 0,0 0,0 0,0 0,0 0,0 0,0 0,0 0,4 0,-4 0,0 0,0 0,0 0,0 0,0 0,0 0,0 0,0 0,0 0,0 0,5 1,-5-1,6 0,-6 0,0 0,0 0,0 0,0 0,0 0,0 0,0 0,0 0,12 2,-12-2,0 0,0 0,0 0,0 0,0 0,0 0,0 0,12 2,-12-2,0 0,0 0,0 0,0 0,0 0,0 0,12 2,-12-2,0 0,0 0,0 0,0 0,0 0,17 2,-17-2,0 0,0 0,0 0,0 0,19 1,-19-1,0 0,0 0,0 0,20 3,-20-3,0 0,0 0,21 2,-21-2,0 0,23 2,-23-2,24 2,-2 0,-1 0,0 0,-1 0,-4-2,0 2,1 0,-3-1,0 0,-3 1,1-2,-1 2,-1-2,1 1,-3 0,0-1,1 0,-2 2,0-2,0 0,1 0,-2 2,-1-2,1 0,-1 0,2 0,-3 0,1 0,-1 0,-4 0,0 0,0 0</inkml:trace>
  <inkml:trace contextRef="#ctx0" brushRef="#br0" timeOffset="30423">9508 2976,'0'0,"0"0,0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2,0-2,0 0,0 0,0 0,0 0,0 0,0 0,0 0,0 0,0 0,0 0,0 0,0 0,0 0,0 0,0 2,0-2,0 0,0 0,0 0,0 0,0 0,0 0,0 0,0 0,0 0,0 0,0 0,0 0,0 0,0 0,0 0,0 0,0 0,0 0,0 0,0 0,0 0,0 0,0 0,0 0,0 0,0 0,0 0,0 0,0 0,0 0,0 0,0 0,0 0,0 0,0 0,0 0,0 0,0 0,0 0,0 0,0 0,0 0,0 0,0 0,0 0,0 0,0 0,0 0,0 0,0 0,0 0,0 0,0 0,0 3,0-3,0 0,0 0,0 0,0 0,0 0,0 0,0 0,0 0,0 0,0 0,0 0,0 0,0 0,0 0,0 0,0 0,0 0,0 0,0 0,0 0,0 3,0-3,0 0,0 0,0 0,0 0,0 0,0 0,0 0,0 0,0 0,0 0,0 0,0 0,0 0,0 0,0 0,0 0,0 0,0 0,0 0,0 0,0 0,0 0,0 0,0 4,0-4,0 0,0 0,0 0,0 0,0 0,0 0,0 0,0 0,0 0,0 0,0 0,0 0,0 0,0 0,0 0,0 0,0 0,0 0,0 0,0 0,0 0,0 0,0 2,0-2,0 0,0 0,0 0,0 0,0 0,0 0,0 0,0 0,0 0,0 0,0 0,0 0,0 0,0 0,0 0,0 0,0 0,0 0,0 0,0 0,0 0,0 4,0-4,0 0,0 4,0-4,0 0,0 0,0 0,0 0,0 0,0 0,0 0,0 0,0 0,0 0,0 0,0 0,0 0,0 0,0 0,0 0,0 0,0 0,0 0,0 5,0-5,0 0,0 0,0 0,0 0,0 0,0 0,0 0,0 0,0 0,0 0,0 0,0 0,0 0,0 0,0 0,0 0,0 0,0 0,0 5,0-5,0 0,0 0,0 0,0 0,0 0,0 0,0 0,0 0,0 0,0 0,0 0,0 0,0 0,0 0,0 0,0 0,0 0,0 7,0-7,0 0,0 0,0 0,0 0,0 0,0 0,0 0,0 0,0 0,0 0,0 0,0 0,0 0,-1 5,1-5,0 0,0 0,0 0,0 0,0 0,0 0,0 0,0 0,0 0,0 0,0 0,0 0,0 0,0 0,0 0,0 7,0-7,0 0,0 0,0 0,0 0,0 0,0 0,0 0,0 0,0 0,0 0,0 0,0 0,0 0,0 0,0 8,0-8,0 0,0 0,0 0,0 0,0 0,0 0,0 0,0 0,0 0,0 0,0 0,0 0,0 0,0 9,0-9,0 0,0 0,0 0,0 0,0 0,0 0,0 0,0 0,0 0,0 0,0 0,0 0,0 8,0-8,0 0,0 0,0 0,0 0,0 0,0 0,0 0,0 0,0 0,0 0,0 7,0-7,0 0,0 0,0 0,0 0,0 0,0 0,0 0,0 0,0 0,0 0,0 8,0-8,0 0,0 0,0 0,0 0,0 0,0 0,0 0,0 0,0 0,0 8,0-8,0 0,0 0,0 0,0 0,0 0,0 0,0 0,0 0,0 9,0-9,0 0,0 0,0 0,0 0,0 0,0 0,0 0,0 8,0-8,0 0,0 0,0 0,0 0,0 0,0 0,0 9,0-9,0 0,0 0,0 0,0 0,0 0,0 8,0-8,0 0,0 0,0 0,0 0,0 6,0-6,0 0,0 0,0 0,0 0,0 0,0 0,0 0,0 0,0 0,0 0,0 0,0 0</inkml:trace>
  <inkml:trace contextRef="#ctx0" brushRef="#br0" timeOffset="30813">9374 2542,'0'0,"0"0,0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2083">9642 2821,'0'0,"0"0,0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1,0-1,0 0,0 0,0 0,0 0,0 0,0 0,1 3,-1-3,0 0,0 0,0 0,0 0,0 0,0 0,0 0,0 0,0 0,0 0,0 0,0 0,0 0,0 0,0 0,0 0,0 0,0 0,0 0,0 0,0 0,0 0,0 0,0 0,0 0,0 0,0 0,0 0,0 0,0 0,1 3,-1-3,0 0,0 0,0 0,0 0,0 0,0 0,0 0,0 0,0 0,0 0,0 0,0 0,0 0,0 0,0 0,0 0,0 0,0 0,0 0,0 0,0 0,0 0,0 0,0 0,0 0,0 0,0 0,0 0,0 0,1 2,-1-2,0 0,0 0,0 0,0 0,0 0,0 0,0 0,0 0,0 0,0 0,0 0,0 0,1 2,-1-2,0 0,0 0,0 0,0 0,0 0,0 0,0 0,0 0,0 0,0 0,0 0,0 0,0 0,0 0,0 0,0 0,0 0,0 0,0 0,0 0,0 0,0 0,0 0,0 0,0 0,0 0,0 0,0 3,0-3,0 0,0 0,0 0,0 0,0 0,0 0,0 0,0 0,0 0,0 0,0 0,0 0,0 0,0 0,0 0,0 0,0 0,0 0,0 0,0 0,0 0,0 0,0 0,0 0,0 0,0 0,1 4,-1-4,0 0,0 0,0 0,0 0,0 0,0 0,0 0,0 0,0 0,0 0,0 0,0 0,0 0,0 0,0 0,0 0,0 0,0 0,1 4,-1-4,0 0,0 0,0 0,0 0,0 0,0 0,0 0,0 0,0 0,0 0,0 0,0 0,0 0,0 0,0 0,0 0,0 0,0 0,0 0,0 0,0 0,0 0,0 0,0 0,1 5,-1-5,0 0,0 0,0 0,0 0,0 0,0 0,0 0,0 0,0 0,0 0,0 0,0 0,0 0,0 0,0 0,0 0,0 0,0 0,0 0,0 0,0 0,0 0,0 0,1 5,-1-5,0 0,0 0,0 0,0 0,0 0,0 0,0 0,0 0,0 0,0 0,0 0,0 0,0 0,0 0,0 0,0 0,0 0,0 0,0 0,0 0,0 0,0 0,0 6,0-6,0 0,0 0,0 0,0 0,0 0,0 0,0 0,0 0,0 0,0 0,0 0,0 0,0 0,0 0,0 0,0 0,0 0,0 0,0 0,0 0,0 0,1 6,-1-6,0 0,0 0,0 0,0 0,0 0,0 0,0 0,0 0,0 0,0 0,0 0,0 0,0 0,0 0,0 0,0 0,0 0,0 0,0 0,0 0,1 7,-1-7,0 0,0 0,0 0,0 0,0 0,0 0,0 0,0 0,0 0,0 0,0 0,0 0,0 0,0 0,0 0,0 0,0 0,0 0,0 0,2 6,-2-6,0 0,0 0,0 0,0 0,0 0,0 0,0 0,0 8,0-8,0 0,0 0,0 0,0 0,0 0,0 0,0 0,0 0,0 0,0 0,0 0,0 0,0 0,0 0,0 0,0 0,0 0,1 7,-1-7,0 0,0 0,0 0,0 0,0 0,0 0,0 0,0 0,0 0,0 0,0 0,0 0,0 0,0 0,0 0,0 0,0 7,0-7,0 0,0 0,0 0,0 0,0 0,0 0,0 0,0 0,0 0,0 0,0 0,0 0,0 0,0 0,0 0,0 8,0-8,0 0,0 0,0 0,0 0,0 0,0 0,0 0,0 0,0 0,0 0,0 0,0 0,0 0,0 0,1 9,-1-9,0 0,0 0,0 7,0-7,0 0,0 0,0 0,0 0,0 0,0 0,0 0,0 0,0 0,0 0,0 0,0 0,1 7,-1-7,0 0,0 0,0 0,0 0,0 0,0 0,0 0,0 0,0 0,0 0,0 0,1 7,-1-7,0 0,0 0,0 0,0 0,0 0,0 0,0 0,0 0,0 0,0 0,1 8,-1-8,0 0,0 0,0 0,0 0,0 0,0 0,0 0,0 0,0 0,1 7,-1-7,0 0,0 0,0 0,0 0,0 0,0 0,0 0,0 0,1 6,-1-6,0 0,0 0,0 0,0 0,0 0,0 0,0 0,0 5,0-5,1 6,-1-6,0 0,0 0,0 0,0 0,0 0,1 4,-1-4,0 0,0 0,0 0,0 0,0 6,0-6,0 0,0 0,0 0,0 4,0-4,0 0,0 0,0 6,0-6,0 0,0 3,0-3,0 3,0 1,0-4,0 4,0 0,0-2,0 1,0-1,0 0,0-1,0-1,0 0,0 2,0-1,0-1,0 0,0 0,0 0,0 0,0 0,0 0,0 0,0 0,0-1,1-1,0 1,-1-1,1 0,1-1,-1 1,1 0,0-1,-1 0,2 1,-1-2,1 0,-2 2,0-2,2 0,-1 2,1-2,-1 2,1 0,0 0,-1-2,1 2,-1 1,1-1,-1 1,1-1,0 0,0 2,1 0,-1 0,0 0,0 0,0 0,-1 0,2 2,0-2,-1 2,2-1,0 2,-1-1,0 0,1 1,-2 0,3-1,-2 2,-1 0,1-2,-1 2,1 0,-2-1,1 0,2 0,-2 1,-1-1,1 1,0 0,-1-2,1 4,-1-2,0-2,0 2,2-1,-2 0,1 1,-2-2,2 2,-1 0,0-2,0 2,0-2,0 1,-1-2,1 1,0-1,-1 2,2-2,-2 1,1-1,-1 1,0 0,1 0,0-1,-2-1,0 0,0 0</inkml:trace>
  <inkml:trace contextRef="#ctx0" brushRef="#br0" timeOffset="33479">10310 2973,'0'0,"0"0,0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0,0-1,0 1,0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0,0-2,0 2,0 0,0 0,0 0,0 0,0 0,0 0,0 0,0 0,0 0,0 0,0 0,0 0,0 0,0 0,0 0,0 0,0 0,0 0,0 0,0 0,0 0,0 0,0 0,0 0,0 0,0 0,0 0,0 0,0 0,0 0,0 0,0 0,-2 0,2 0,0 0,0 0,0 0,0 0,0 0,0 0,-1-2,1 2,0 0,0 0,0 0,0 0,0 0,0 0,0 0,0 0,0 0,0 0,0 0,0 0,0 0,0 0,0 0,0 0,0 0,0 0,0 0,0 0,0 0,0 0,0 0,0 0,0 0,0 0,0 0,0 0,0 0,0 0,-1-2,1 2,0 0,0 0,0 0,0 0,0 0,0 0,0 0,0 0,0 0,0 0,0 0,0 0,0 0,0 0,0 0,0 0,0 0,0 0,0 0,0 0,0 0,0 0,0 0,0 0,0 0,0 0,0 0,0 0,0 0,0-2,0 2,0 0,0 0,0 0,0 0,0 0,0 0,0 0,0 0,0 0,0 0,0 0,0 0,-2-2,2 2,0 0,0 0,0 0,0 0,0 0,0 0,0 0,0 0,0 0,0 0,0 0,0 0,0 0,0 0,0 0,0 0,0 0,0 0,0 0,0 0,0 0,0 0,0 0,0 0,0 0,0 0,0 0,-2-2,2 2,0 0,0 0,0 0,0 0,0 0,0 0,0 0,0 0,0 0,0 0,0 0,0 0,0 0,0 0,0 0,0 0,0 0,0 0,0 0,0 0,0 0,0 0,0 0,0 0,0 0,0 0,-1-2,1 2,0 0,0 0,0 0,0 0,0 0,0 0,0 0,0 0,0 0,0 0,0 0,0 0,0 0,0 0,0 0,0 0,0 0,0 0,-4-4,4 4,0 0,0 0,0 0,0 0,0 0,0 0,0 0,0 0,0 0,0 0,0 0,0 0,0 0,0 0,0 0,0 0,0 0,0 0,0 0,0 0,0 0,0 0,0 0,0 0,-1-2,1 2,0 0,0 0,0 0,0 0,0 0,0 0,0 0,0 0,0 0,0 0,0 0,0 0,0 0,0 0,0 0,0 0,0 0,0 0,0 0,0 0,0 0,0 0,0 0,-2-2,2 2,0 0,0 0,0 0,0 0,0 0,0 0,0 0,0 0,0 0,0 0,0 0,0 0,0 0,0 0,0 0,0 0,0 0,0 0,0 0,0 0,0 0,0 0,-4-2,4 2,0 0,0 0,0 0,0 0,0 0,0 0,0 0,0 0,0 0,0 0,0 0,0 0,0 0,0 0,0 0,0 0,0 0,0 0,0 0,0 0,0 0,-5-4,5 4,0 0,0 0,0 0,0 0,0 0,0 0,0 0,0 0,0 0,0 0,0 0,0 0,0 0,0 0,0 0,0 0,0 0,0 0,0 0,0 0,-3-2,3 2,0 0,0 0,0 0,0 0,0 0,0 0,0 0,0 0,0 0,0 0,0 0,0 0,0 0,0 0,0 0,0 0,0 0,0 0,0 0,-7-3,7 3,0 0,0 0,0 0,0 0,0 0,0 0,0 0,-5-3,5 3,0 0,0 0,0 0,0 0,0 0,0 0,0 0,0 0,0 0,0 0,0 0,0 0,0 0,0 0,0 0,0 0,0 0,-4-2,4 2,0 0,0 0,0 0,0 0,0 0,0 0,0 0,0 0,0 0,0 0,0 0,0 0,0 0,0 0,0 0,0 0,-7-2,7 2,0 0,0 0,0 0,0 0,0 0,0 0,0 0,0 0,0 0,0 0,0 0,0 0,0 0,0 0,0 0,-5-3,5 3,0 0,0 0,0 0,0 0,0 0,0 0,0 0,0 0,0 0,0 0,0 0,0 0,0 0,0 0,-8-2,8 2,0 0,0 0,-5 0,5 0,0 0,0 0,0 0,0 0,0 0,0 0,0 0,0 0,0 0,0 0,0 0,0 0,-7-3,7 3,0 0,0 0,0 0,0 0,0 0,0 0,0 0,0 0,0 0,0 0,0 0,-6-1,6 1,0 0,0 0,0 0,0 0,0 0,0 0,0 0,0 0,0 0,0 0,-7-1,7 1,0 0,0 0,0 0,0 0,0 0,0 0,0 0,0 0,0 0,-6 0,6 0,0 0,0 0,0 0,0 0,0 0,0 0,0 0,0 0,-5 0,5 0,0 0,0 0,0 0,0 0,0 0,0 0,0 0,-7 1,7-1,-9 1,9-1,0 0,0 0,0 0,0 0,0 0,-7 3,7-3,0 0,0 0,0 0,0 0,-7 2,7-2,0 0,0 0,0 0,-7 3,7-3,0 0,0 0,-9 4,9-4,0 0,-7 3,7-3,-7 3,0 1,7-4,-6 4,0 0,2 1,0-2,0 2,0-2,-1 3,2-2,-1 2,2-2,0 2,1-2,0 2,0-3,1 2,0-2,1 2,-1-2,1 2,0-1,1 2,-1-3,2 2,-1-1,1-2,-2 2,1-2,2 0,-2 1,2 0,-1-1,-1-1,1 1,0-1,0 0,0-1,1 0,-1 0,-1 0,-1 0,2-1,-2 0,1 0,-1 0,0 1,1-1,0-1,-1 1,0 0,0 0,1 0,0 0,0 0,0 0,0 1,-2-1,2 1,-1-1,0 0,0 0,0 0,0 1,-1 0,1 0,0 0,-1 0,1 1,0 0,-1 0,1 0,0 1,1 2,-2 0,2 1,-1 2,1 3,1 0,-1 2,1 2,-2 0,1 3,1 1,0 2,-1 2,1 0,0 4,0-1,1 0,-1 1,0 2,0-1,-1-1,0-3,-1 0,0-1,0-2,-1 0,0-2,-1 0,0 0,0 0,-1-1,-2 1,-2-4,-2-2,0 2,0-4,-3 0,1 0,-4-2,-1 2,-2-2,-1-1,-3-1,0-1,1-1,0-2,0 0,0 0,4 0,-1-3,3 2,1-2,0 0,1 1,4-2,1 2,0 0,1 0,6 0,0 0,0 0</inkml:trace>
  <inkml:trace contextRef="#ctx0" brushRef="#br0" timeOffset="40855">2029 3735,'0'0,"0"0,0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1,0-1,0 0,0 0,0 0,0 0,0 0,0 0,0 0,0 0,0 0,0 0,0 0,0 0,0 0,0 0,0 0,0 0,0 0,0 0,0 0,1 1,-1-1,0 0,0 0,0 0,0 0,0 0,0 0,0 0,1 0,-1 0,0 0,0 0,0 0,0 0,0 0,0 0,0 0,0 0,0 0,0 0,0 0,0 0,0 0,0 0,0 0,0 0,0 0,1 2,-1-2,0 0,0 0,0 0,0 0,0 0,0 0,0 0,0 0,0 0,0 0,0 0,0 0,0 0,0 0,0 0,0 0,0 2,0-2,0 0,0 0,0 0,0 0,0 0,0 0,0 0,0 0,0 0,0 0,0 0,0 0,0 0,0 0,0 0,1 4,-1-4,0 0,0 0,0 0,0 0,0 0,0 0,0 0,0 0,0 0,0 0,0 0,0 0,0 0,0 0,1 4,-1-4,0 0,0 0,1 6,-1-6,0 0,0 0,0 0,0 0,0 0,0 0,0 0,0 0,0 0,0 0,0 0,0 0,1 5,-1-5,0 0,0 0,0 0,0 0,0 0,0 0,0 0,0 0,0 0,0 0,0 0,2 8,-2-8,0 0,0 0,0 0,0 0,0 0,0 0,0 0,0 0,0 0,0 0,1 8,-1-8,0 0,0 0,0 0,0 0,0 0,0 0,0 0,0 0,0 0,2 10,-2-10,0 0,0 0,0 0,0 0,0 0,0 0,0 0,0 0,2 10,-2-10,0 0,0 0,0 0,0 0,0 0,0 0,0 0,3 12,-3-12,1 14,-1-14,0 0,0 0,0 0,0 0,0 0,4 14,-4-14,0 0,0 0,0 0,0 0,2 17,-2-17,0 0,0 0,0 0,3 18,-3-18,0 0,0 0,2 17,-2-17,0 0,2 17,-2-17,2 18,2 1,-2 0,1 2,-1-3,-1 0,3 1,-3-2,1 0,0-2,-1-2,1 2,-1-4,-1 1,1-2,0 0,0-3,-1 0,0-1,0-3,0 2,0-3,0 0,0-2,0 1,0-1,0 0,0-1,0-1,0 1,0-3,1 1,1-4,0 0,0-3,1 0,0-4,3-2,-1-2,0 3,2 1,0-4,0 4,0 0,0 3,2 1,-2 0,0 2,0 0,2 1,-1-1,0 3,2 2,-2-1,0 2,-1 2,1 0,-1 0,1 2,2 2,1 0,-1 2,1 2,-3 0,2 1,0-1,-4 1,3-1,-1 2,1 1,-2 0,1 0,0-1,-3-1,1 0,0-1,1 0,-2 0,-1-1,0 0,1-1,-2 0,2-2,-1 2,-1-2,-1-1,1 0,-2-1,1 0,0 0,-1-2,1 1,-2 0,2-1,-1 0,1 0,0-1,1 0,-2 1,1-2,0-2,1 2,-1-2,2-2,-1 2,4-3,-1-1,0-2,1 2,2-4,-1 0,2 0,0 1,0 0,-2-2,4 3,-2 0,-2 0,3 1,-2 1,1 0,1 0,-1 2,1 1,0 1,-2 1,0 0,1 2,-3 0,2 1,0 0,-1 1,0 1,4 2,-3 1,2 0,-2 1,1 2,0-1,-2 0,0 2,0 0,0-3,-2 1,0 3,2-2,-1 2,-1 0,0 0,-2-2,3 0,-2 1,0-1,-2-1,1-1,1 2,0-1,-2-1,1-1,0 2,-1-2,-1 0,1-1,0-1,-1-1,1 0,-3-2,0 0,0 0</inkml:trace>
  <inkml:trace contextRef="#ctx0" brushRef="#br0" timeOffset="42419">3417 3837,'0'0,"0"0,0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0,-1 0,1 0,0 0,0 0,0 0,0 0,0 0,0 0,0 0,0 0,0 0,0 0,0 0,0 0,0 0,0 0,0 0,0 0,0 0,0 0,0 0,0 0,0 0,0 0,0 0,-1 0,1 0,0 0,0 0,0 0,0 0,0 0,0 0,0 0,0 0,0 0,0 0,0 0,0 0,0 0,0 0,0 0,0 0,0 0,0 0,0 0,0 0,0 0,0 0,-2 0,2 0,0 0,0 0,0 0,0 0,0 0,0 0,0 0,0 0,0 0,0 0,0 0,0 0,0 0,0 0,0 0,0 0,0 0,0 0,0 0,0 0,0 0,-1 0,1 0,0 0,-3 0,3 0,0 0,0 0,0 0,0 0,0 0,0 0,0 0,0 0,0 0,0 0,0 0,0 0,0 0,0 0,0 0,0 0,0 0,0 0,0 0,-3 0,3 0,0 0,0 0,0 0,0 0,0 0,0 0,0 0,0 0,0 0,0 0,0 0,0 0,0 0,0 0,0 0,0 0,0 0,0 0,-3 1,3-1,0 0,0 0,0 0,0 0,0 0,0 0,0 0,0 0,0 0,0 0,0 0,0 0,0 0,0 0,0 0,0 0,0 0,-4 0,4 0,0 0,0 0,0 0,0 0,0 0,0 0,0 0,0 0,0 0,0 0,0 0,0 0,0 0,-4 3,4-3,0 0,0 0,0 0,0 0,0 0,0 0,0 0,0 0,0 0,0 0,0 0,0 0,0 0,0 0,0 0,-6 1,6-1,0 0,0 0,0 0,0 0,0 0,0 0,0 0,0 0,0 0,0 0,0 0,0 0,0 0,0 0,-7 3,7-3,0 0,0 0,0 0,0 0,0 0,0 0,0 0,0 0,0 0,0 0,0 0,0 0,0 0,-8 3,8-3,0 0,0 0,0 0,0 0,0 0,0 0,0 0,0 0,0 0,0 0,0 0,0 0,-7 3,7-3,0 0,0 0,0 0,0 0,0 0,0 0,0 0,0 0,0 0,0 0,-10 4,10-4,0 0,0 0,0 0,0 0,0 0,0 0,0 0,0 0,0 0,0 0,-9 4,9-4,0 0,0 0,0 0,0 0,0 0,0 0,0 0,0 0,0 0,-8 5,8-5,0 0,0 0,0 0,0 0,0 0,0 0,0 0,0 0,-10 6,10-6,0 0,0 0,0 0,0 0,0 0,0 0,0 0,-9 6,9-6,0 0,0 0,0 0,0 0,0 0,0 0,-7 6,7-6,0 0,0 0,0 0,0 0,0 0,-7 8,7-8,0 0,0 0,0 0,0 0,-6 6,6-6,0 0,0 0,0 0,-8 8,8-8,0 0,0 0,-5 6,5-6,0 0,-6 10,6-10,-7 10,1-2,6-8,-5 8,0 2,1 0,-1-1,2 0,-1 0,0 1,1-1,2-1,-1 0,1 1,0-1,0-1,1 0,0 0,0-2,0 3,1-2,0 0,0 1,-1 0,2-1,-1 0,0 2,1-2,0 0,2 2,-1-3,0 0,0 1,0-2,0 0,0 0,1-1,1 0,-1 0,1 1,0-1,0 0,1 1,0-1,1-1,-2 2,0-2,3 0,-3-1,0 0,-1 0,2 0,0-1,-2 0,2 1,-2-2,1 0,1 0,0 0,-1 0,0-1,0 0,-1 0,1 0,0 1,0-1,-2-1,2 0,-1 2,0-3,0 2,0-2,0 2,-1-2,-1 0,1 2,1-2,-1 0,0 0,0 0,1-2,-1 2,-1-2,0 2,0-2,1 0,-2 0,1 0,-1 2,-1-2,0 3,0-2,0 1,0-1,0 2,0-2,0 1,0 0,0 0,0 0,0-1,0 3,0-1,0-2,0 3,0-1,0-1,0 1,0 0,0-1,0 1,0-1,0 1,0 1,0-3,0 2,0 1,0-1,0 0,0 0,0 2,0-2,0 1,0-1,0 1,0-1,0 0,0 2,0 0,0-1,0 0,0 0,0 0,0 2,0-2,0 0,0 0,0 0,0 1,0-2,0 1,0 0,0-2,0 4,0-4,1 2,-1 2,0 0,0 0</inkml:trace>
  <inkml:trace contextRef="#ctx0" brushRef="#br0" timeOffset="43294">3623 3759,'0'0,"0"0,0 0,0 0,0 0,0 0,0 0,0 0,0 0,0 0,0 0,0 0,0 0,0 0,0 0,0 0,0 0,0 0,0 0,0 0,0 0,0 0,0 0,0 0,0 0,0 0,0 0,0 0,0 0,0 0,0 0,0 0,0 0,0 0,0 0,0 0,0 0,0 0,0 0,0 0,0 0,0 0,0 0,0 0,0 0,0 0,0 0,0 0,0 0,0 0,0 0,0 0,0 0,0 0,0 0,0 0,0 0,0 0,0 0,0 0,0 0,0 0,0 0,0 0,0 0,0 0,0 1,0-1,0 0,0 0,0 0,0 1,0-1,0 0,0 0,0 0,0 0,0 0,0 0,0 0,0 0,0 0,0 0,0 0,0 0,0 0,0 0,0 0,0 0,0 0,0 0,0 0,0 0,0 0,0 1,0-1,0 0,0 0,0 0,0 0,0 0,0 0,0 0,0 0,0 0,0 0,0 0,0 0,0 0,0 0,0 0,0 0,0 0,0 0,0 0,0 0,0 2,0-2,0 0,0 0,0 0,0 0,0 0,0 0,0 0,0 0,0 0,0 0,0 0,0 0,0 0,0 0,0 0,0 0,0 0,0 0,0 0,1 0,-1 0,0 0,0 0,0 0,0 0,0 0,0 0,0 0,1 4,-1-4,0 0,0 0,0 0,0 0,0 0,0 0,0 0,0 0,0 0,0 0,0 0,0 0,0 0,0 0,0 0,0 0,0 0,1 3,-1-3,0 0,0 0,0 0,0 0,0 0,0 0,0 0,0 0,0 0,0 0,0 0,0 0,0 0,0 0,0 0,0 0,1 4,-1-4,0 0,0 0,0 0,0 0,0 0,0 0,0 0,0 0,0 0,0 0,0 0,0 0,0 0,0 0,0 0,3 3,-3-3,0 0,0 0,0 0,0 0,0 0,0 0,0 0,0 0,0 0,0 0,0 0,0 0,0 0,0 0,2 6,-2-6,0 0,0 0,2 4,-2-4,0 0,0 0,0 0,0 0,0 0,0 0,0 0,0 0,0 0,0 0,0 0,0 0,4 7,-4-7,0 0,0 0,0 0,0 0,0 0,0 0,0 0,0 0,0 0,0 0,0 0,4 7,-4-7,0 0,0 0,0 0,0 0,0 0,0 0,0 0,0 0,0 0,0 0,4 8,-4-8,0 0,0 0,0 0,0 0,0 0,0 0,0 0,0 0,0 0,4 10,-4-10,0 0,0 0,0 0,0 0,0 0,0 0,0 0,0 0,7 8,-7-8,0 0,0 0,0 0,0 0,0 0,0 0,0 0,5 11,-5-11,7 10,-7-10,0 0,0 0,0 0,0 0,0 0,4 9,-4-9,0 0,0 0,0 0,0 0,9 13,-9-13,0 0,0 0,0 0,8 11,-8-11,0 0,0 0,8 14,-8-14,0 0,6 12,-6-12,9 12,0 2,-1 0,2-1,-1-1,-2-1,1 0,0-1,-1-1,-1 0,0 0,0-2,-1-1,0 1,-1-2,1 1,-1-2,1 0,0 0,-2 0,0-2,2 1,0 0,-2-2,2 0,-1-1,-1 0,0 0,2-1,-1 1,0-2,1-1,-1 1,1-1,0-2,-1 2,2-1,-1-2,-1 2,1 0,0-2,-2 2,3-1,-1 0,-1 0,1-1,-1 2,0-1,0-2,2 2,-2-2,1 1,-2 1,0-2,1 2,1-1,-2 1,1 2,-1-2,0 0,-1 1,1 0,0 0,0 0,1 2,-2-1,2 2,-1-1,-3 2,0 0,0 0</inkml:trace>
  <inkml:trace contextRef="#ctx0" brushRef="#br0" timeOffset="44467">4280 4015,'0'0,"0"0,0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0,1 0,-1 0,0 0,0 0,0 0,0 0,0 0,0 0,0 0,0 0,0 0,0 0,0 0,0 0,0 0,0 0,0 0,0 0,0 0,0 0,0 0,1 0,-1 0,0 0,0 0,0 0,0 0,0 0,0 0,0 0,1 0,-1 0,0 0,0 0,0 0,0 0,0 0,0 0,0 0,0 0,0 0,0 0,0 0,0 0,0 0,0 0,0 0,0 0,0 0,2 0,-2 0,0 0,0 0,0 0,0 0,0 0,0 0,0 0,0 0,0 0,0 0,0 0,0 0,0 0,0 0,0 0,0 0,3 0,-3 0,0 0,0 0,0 0,0 0,0 0,0 0,0 0,0 0,0 0,0 0,0 0,0 0,0 0,0 0,0 0,6 0,-6 0,0 0,0 0,0 0,0 0,0 0,0 0,0 0,0 0,0 0,0 0,0 0,0 0,0 0,0 0,5 0,-5 0,0 0,0 0,6 0,-6 0,0 0,0 0,0 0,0 0,0 0,0 0,0 0,0 0,0 0,0 0,0 0,0 0,7 0,-7 0,0 0,0 0,0 0,0 0,0 0,0 0,0 0,0 0,0 0,0 0,0 0,9 0,-9 0,0 0,0 0,0 0,0 0,0 0,0 0,0 0,0 0,0 0,0 0,9 0,-9 0,0 0,0 0,0 0,0 0,0 0,0 0,0 0,0 0,0 0,10 0,-10 0,0 0,0 0,0 0,0 0,0 0,0 0,0 0,0 0,13 0,-13 0,0 0,0 0,0 0,0 0,0 0,0 0,0 0,12 0,-12 0,13-1,-13 1,0 0,0 0,0 0,0 0,0 0,12 0,-12 0,0 0,0 0,0 0,0 0,11-1,-11 1,0 0,0 0,0 0,13 0,-13 0,0 0,0 0,11-1,-11 1,0 0,12 0,-12 0,10-2,2 2,0-1,-4-1,3 1,-2-1,0 1,0 0,-1-1,0 0,-1-2,2 2,-2-1,-1 1,1 0,1-1,-2-1,0 1,-1 0,2-1,-2 2,-1-2,-1 0,1 0,0-1,-1 2,1-3,-2 0,0 0,-1 0,0 2,-1-1,-1 1,0-1,-1-1,-1-1,-2 0,1 0,-1 2,1-1,-2 2,-3-2,0 2,-1-3,-3 3,0 0,-1 2,2 1,-3 0,2 1,-1 1,0 0,-1 2,2 0,-1 2,0 0,1 0,2 3,-1-2,3 0,4 0,-1 1,2 2,-2 1,2 2,1-4,3 2,-1-2,1 0,1 2,-1 0,2 0,0 0,2 3,1 0,-1-2,2 0,-1 0,2-1,1 0,0-1,-2 0,4-1,0 0,1 2,2 0,0 0,1 0,0-2,2 1,-2 0,3-1,0 0,-1-2,0-1,-3 2,2-3,-4 1,-2-3,0 0,-2 0,-1 1,2-3,-4 2,1-2,-1 0,0 0,-4 0,0 0,0 0</inkml:trace>
  <inkml:trace contextRef="#ctx0" brushRef="#br0" timeOffset="45827">5104 3916,'0'0,"0"0,0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2,0-2,0 0,0 0,0 0,0 0,0 0,0 0,0 0,0 0,0 0,0 0,0 4,0-4,0 0,0 0,0 0,0 0,0 0,0 0,0 0,0 0,0 0,0 0,0 0,0 0,0 0,0 0,0 0,0 0,0 0,0 0,0 0,0 0,0 0,0 0,0 0,0 0,0 0,0 0,0 0,0 0,0 0,0 0,0 0,0 0,0 0,0 0,0 0,0 0,0 0,0 0,0 0,0 0,0 0,0 0,0 0,0 0,0 0,0 0,0 0,0 0,0 0,0 0,0 0,0 0,0 0,0 0,0 0,0 0,0 0,0 0,0 0,0 0,0 0,0 0,0 2,0-2,0 0,0 0,0 0,0 0,0 0,0 0,0 0,0 0,0 0,0 0,0 0,0 0,0 6,0-6,0 0,0 0,0 0,0 0,0 0,0 0,0 0,0 0,0 0,0 0,0 0,0 0,0 0,0 0,0 0,0 0,0 0,0 0,0 0,0 0,0 0,0 0,0 0,0 0,0 0,0 0,0 0,0 0,0 0,0 0,0 0,0 0,0 0,0 0,0 0,0 0,0 0,0 0,0 0,0 0,0 0,0 0,0 0,0 0,0 0,0 0,0 0,0 0,0 0,0 0,0 0,0 0,0 0,0 0,0 0,0 0,0 0,0 0,0 0,0 0,0 4,0-4,0 0,0 0,0 0,0 0,0 0,0 0,0 0,0 0,0 0,0 0,0 0,0 0,0 0,0 0,0 4,0-4,0 0,0 0,0 0,0 0,0 0,0 0,0 0,0 0,0 0,0 0,0 0,0 0,0 0,0 0,0 0,0 0,0 0,0 0,0 0,0 0,0 0,0 0,0 0,0 0,0 0,0 0,0 0,0 0,0 0,0 0,0 0,0 0,0 0,0 0,0 0,0 0,0 0,0 0,0 0,0 0,0 0,0 0,0 0,0 0,0 0,0 0,0 0,0 0,0 0,0 0,0 0,0 0,0 0,0 0,0 0,0 0,0 0,0 0,0 6,0-6,0 0,0 0,0 0,0 0,0 0,0 0,0 0,0 0,0 0,0 0,0 0,0 0,0 0,0 0,0 0,0 0,0 6,0-6,0 0,0 0,0 0,0 0,0 0,0 0,0 0,0 0,0 0,0 0,0 0,0 0,0 0,0 0,0 0,0 0,0 0,0 0,0 0,0 0,0 0,0 0,0 0,0 0,0 0,0 0,0 0,0 0,0 0,0 0,0 0,0 0,0 0,0 0,0 0,0 0,0 0,0 0,0 0,0 0,0 0,0 0,0 0,0 0,0 0,0 0,0 0,0 0,0 0,0 0,0 0,0 0,0 0,0 0,0 0,0 0,0 7,0-7,0 0,0 0,0 0,0 0,0 0,0 0,0 0,0 0,0 0,0 0,0 0,0 0,0 0,0 0,0 0,0 0,0 0,0 0,0 7,0-7,0 0,0 0,0 0,0 0,0 0,0 0,0 0,0 0,0 0,0 0,0 0,0 0,0 0,0 0,0 0,0 0,0 0,0 0,0 0,0 0,0 0,0 0,0 0,0 0,0 0,0 0,0 0,0 0,0 0,0 0,0 0,0 0,0 0,0 0,0 0,0 0,0 0,0 0,0 0,0 0,0 0,0 0,0 0,0 0,0 0,0 0,0 0,0 0,0 0,0 0,0 0,0 0,0 0,0 0,1 7,-1-7,0 0,0 0,0 0,0 0,0 0,0 0,0 0,0 0,0 0,0 0,0 0,0 0,0 0,0 0,0 0,0 0,0 0,0 0,0 0,0 0,1 9,-1-9,0 0,0 0,0 0,0 0,0 0,0 0,0 0,0 0,0 0,0 0,0 0,0 0,0 0,0 0,0 0,0 0,0 0,0 0,0 0,0 0,0 0,0 0,0 0,0 0,0 0,0 0,0 0,0 0,0 0,0 0,0 0,0 0,0 0,0 0,0 0,0 0,0 0,0 0,0 0,0 0,0 0,0 0,0 0,0 0,0 0,0 0,0 0,0 0,0 0,0 0,0 0,0 0,0 9,0-9,0 0,0 0,0 0,0 0,0 0,0 0,0 0,0 0,0 0,0 0,0 0,0 0,0 0,0 0,0 0,0 0,0 0,0 0,0 0,0 0,0 0,0 0,1 9,-1-9,0 0,0 0,0 0,0 0,0 0,0 0,0 0,0 0,0 0,0 0,0 0,0 0,0 0,0 0,0 0,0 0,0 0,0 0,0 0,0 0,0 0,0 0,0 0,0 0,0 0,0 0,0 0,0 0,0 0,0 0,0 0,0 0,0 0,0 0,0 0,0 0,0 0,0 0,0 0,0 0,0 0,0 0,0 0,0 0,0 0,0 0,0 0,0 0,0 0,0 0,1 8,-1-8,0 0,0 0,0 0,0 0,0 0,0 0,0 0,0 0,0 0,0 0,0 0,0 0,0 0,0 0,0 0,0 0,0 0,0 0,0 0,0 0,0 0,0 0,0 0,0 0,1 7,-1-7,0 0,0 0,0 0,0 0,0 0,0 0,0 0,0 0,0 0,0 0,0 0,0 0,0 0,0 0,0 0,0 0,0 0,0 0,0 0,0 0,0 0,0 0,0 0,0 0,0 0,0 0,0 0,0 0,0 0,0 0,0 0,0 0,0 0,0 0,0 0,0 0,0 0,0 0,0 0,0 0,0 0,0 0,0 0,0 0,0 0,0 0,0 0,0 0,1 8,-1-8,0 0,0 0,0 0,0 0,0 0,0 0,0 0,0 0,0 0,0 0,0 0,0 0,0 0,0 0,0 0,0 0,0 0,0 0,0 0,0 0,0 0,0 0,0 0,0 0,0 0,0 0,0 8,0-8,0 0,0 0,0 0,0 0,0 0,0 0,0 0,0 0,0 0,0 0,0 0,0 0,0 0,0 0,0 0,0 0,0 0,0 0,0 0,0 0,0 0,0 0,0 0,0 0,0 0,0 0,0 0,0 0,0 0,0 0,0 0,0 0,0 0,0 0,0 0,0 0,0 0,0 0,0 0,0 0,0 0,0 0,0 0,0 0,0 0,0 0,1 8,-1-8,0 0,0 0,0 0,0 0,0 0,0 0,0 0,0 0,0 0,0 0,0 0,0 0,0 0,0 0,0 0,0 0,0 0,0 0,0 0,0 0,0 0,0 0,0 0,0 0,0 0,0 0,0 0,0 0,0 7,0-7,0 0,0 0,0 0,0 0,0 0,0 0,0 0,0 0,0 0,0 0,0 0,0 0,0 0,0 0,0 0,0 0,0 0,0 0,0 0,0 0,0 0,0 0,0 0,0 0,0 0,0 0,0 0,0 0,0 0,0 0,0 0,0 0,0 0,0 0,0 0,0 0,0 0,0 0,0 0,0 0,0 0,0 0,0 0,0 0,0 5,0-5,0 0,0 0,0 0,0 0,0 0,0 0,0 0,0 0,0 0,0 0,0 0,0 0,0 0,0 0,0 0,0 0,0 0,0 0,0 0,0 0,0 0,0 0,0 0,0 0,0 0,0 0,0 0,0 0,0 0,0 0,0 5,0-5,0 0,0 0,0 0,0 0,0 0,0 0,0 0,0 0,0 0,0 0,0 0,0 0,0 0,0 0,0 0,0 0,0 0,0 0,0 0,0 0,0 0,0 0,0 0,0 0,0 0,0 0,0 0,0 0,0 0,0 0,0 0,0 0,0 0,0 0,0 0,0 0,0 0,0 0,0 0,0 0,0 0,0 0,0 5,0-5,0 0,0 0,0 0,0 0,0 0,0 0,0 0,0 0,0 0,0 0,0 0,0 0,0 0,0 0,0 0,0 0,0 0,0 0,0 0,0 0,0 0,0 0,0 0,0 0,0 0,0 0,0 0,0 0,0 0,0 0,0 0,0 0,0 4,0-4,0 0,0 0,0 0,0 0,0 0,0 0,0 0,0 0,0 0,0 0,0 0,0 0,0 0,0 0,0 0,0 0,0 0,0 0,0 0,0 0,0 0,0 0,0 0,0 0,0 0,0 0,0 0,0 0,0 0,0 0,0 0,0 0,0 0,0 0,0 0,0 0,0 0,0 0,0 0,0 0,0 3,0-3,0 0,0 0,0 0,0 0,0 0,0 0,0 0,0 0,0 0,0 0,0 0,0 0,0 0,0 0,0 0,0 0,0 0,0 0,0 0,0 0,0 0,0 0,0 0,0 0,0 0,0 0,0 0,0 0,0 0,0 0,0 0,0 0,0 0,0 0,0 3,0-3,0 0,0 0,0 0,0 0,0 0,0 0,0 0,0 0,0 0,0 0,0 0,0 0,0 0,0 0,0 0,0 0,0 0,0 0,0 0,0 0,0 0,0 0,0 0,0 0,0 0,0 0,0 0,0 0,0 0,0 0,0 0,0 0,0 0,0 0,0 0,0 0,0 0,0 0,0 3,0-3,0 0,0 0,0 0,0 0,0 0,0 0,0 0,0 0,0 0,0 0,0 0,0 0,0 0,0 0,0 0,0 0,0 0,0 0,0 0,0 0,0 0,0 0,0 0,0 0,0 0,0 0,0 0,0 0,0 0,0 0,0 0,0 0,0 0,0 0,0 0,0 0,0 2,0-2,0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0,0-1,0 1,0 0,0 0,0 0,0 0,0 0,0 0,0 0,0 0,0 0,0 0,0 0,0 0,0 0,0 0,0 0,0 0,0 0,0 0,0 0,0 0,0 0,0 0,0 0,0 0,0 0,0 0,0 0,0 0,0 0,0-2,0 2,0 0,0 0,0 0,0 0,0 0,0 0,0 0,0 0,0 0,0 0,0 0,0 0,0-2,0 2,0 0,0 0,0 0,0 0,0 0,0 0,0 0,0 0,0 0,0 0,0 0,0 0,0 0,0 0,0 0,0 0,0 0,0 0,0 0,0 0,0 0,0 0,0 0,0 0,0 0,0 0,0 0,1-2,-1 2,0 0,0 0,0 0,0 0,0 0,0 0,0 0,0 0,0 0,0 0,0 0,0 0,0 0,0 0,0 0,0 0,0 0,0 0,0 0,0 0,0 0,0 0,0 0,0 0,0 0,0 0,0-3,0 3,0 0,0 0,0 0,0 0,0 0,0 0,0 0,0 0,0 0,0 0,0 0,0 0,0 0,0 0,0 0,0 0,0 0,0 0,0-4,0 4,0 0,0 0,0 0,0 0,0 0,0 0,0 0,0 0,0 0,0 0,0 0,0 0,0 0,0 0,0 0,0 0,0 0,0 0,0 0,0 0,0 0,0 0,0 0,0 0,0-4,0 4,0 0,0 0,0 0,0 0,0 0,0 0,0 0,0 0,0 0,0 0,0 0,0 0,0 0,0 0,0 0,0 0,0 0,0 0,0 0,0 0,0 0,0 0,0 0,2-4,-2 4,0 0,0 0,0 0,0 0,0 0,0 0,0 0,0 0,0 0,0 0,0 0,0 0,0 0,0 0,0 0,0 0,0 0,0 0,0 0,0 0,0 0,0 0,2-4,-2 4,0 0,0 0,0 0,0 0,0 0,0 0,0 0,0 0,0 0,0 0,0 0,0 0,0 0,0 0,0 0,0 0,0 0,0 0,0 0,0 0,0 0,1-4,-1 4,0 0,0 0,0 0,0 0,0 0,0 0,0 0,0 0,0 0,0 0,0 0,0 0,0 0,0 0,0 0,0 0,0 0,0 0,0 0,0 0,3-5,-3 5,0 0,0 0,0 0,0 0,0 0,0 0,0 0,0 0,0 0,0 0,0 0,0 0,0 0,0 0,0 0,0 0,0 0,0 0,0 0,2-4,-2 4,0 0,0 0,0 0,0 0,0 0,0 0,0 0,3-4,-3 4,0 0,0 0,0 0,0 0,0 0,0 0,0 0,0 0,0 0,0 0,0 0,0 0,0 0,0 0,0 0,0 0,0 0,4-4,-4 4,0 0,0 0,0 0,0 0,0 0,0 0,0 0,0 0,0 0,0 0,0 0,0 0,0 0,0 0,0 0,0 0,4-3,-4 3,0 0,0 0,0 0,0 0,0 0,0 0,0 0,0 0,0 0,0 0,0 0,0 0,0 0,0 0,0 0,5-5,-5 5,0 0,0 0,0 0,0 0,0 0,0 0,0 0,0 0,0 0,0 0,0 0,0 0,0 0,0 0,3-3,-3 3,0 0,0 0,7-5,-7 5,0 0,0 0,0 0,0 0,0 0,0 0,0 0,0 0,0 0,0 0,0 0,0 0,7-3,-7 3,0 0,0 0,0 0,0 0,0 0,0 0,0 0,0 0,0 0,0 0,0 0,7-2,-7 2,0 0,0 0,0 0,0 0,0 0,0 0,0 0,0 0,0 0,0 0,6-3,-6 3,0 0,0 0,0 0,0 0,0 0,0 0,0 0,0 0,0 0,7-2,-7 2,0 0,0 0,0 0,0 0,0 0,0 0,0 0,0 0,6-1,-6 1,0 0,0 0,0 0,0 0,0 0,0 0,0 0,7-1,-7 1,6 0,-6 0,0 0,0 0,0 0,0 0,0 0,7 0,-7 0,0 0,0 0,0 0,0 0,8 0,-8 0,0 0,0 0,0 0,8 1,-8-1,0 0,0 0,6 3,-6-3,0 0,8 3,-8-3,8 3,-1 1,-7-4,6 4,1 0,1 2,-3-2,0 3,0-1,0-1,1 0,-1 0,-2 1,2-1,-1 1,-1 0,1-1,1 0,-2 0,2 1,-2-1,0 0,0-3,-1 2,1-2,-1 1,1 0,0 1,-2-2,2 0,-1 2,1-2,-2-1,1 2,-1-1,1 0,-1-2,1 2,0-1,-1 0,2 0,-2-1,0 0,0 0,0 0,0 0,1-1,0 0,0 0,0-1,0 2,-1-4,2 2,1 0,0-2,-1 0,1-2,1 2,-1-2,0 2,0-2,1 2,0 0,0-1,-2 1,3-1,2 2,-2-2,1 1,1 1,0 0,1 2,-4 1,3 0,1 1,-1 1,1 1,1 2,-1 2,1-2,0 1,-2 1,1-1,1 1,-2 1,-1 0,1-2,-1 1,-1 0,0-1,0 0,0 0,-1 0,0-1,0 0,-2 0,3 0,-2-3,-1 2,1 0,-1-1,-3-3,0 0,0 0</inkml:trace>
  <inkml:trace contextRef="#ctx0" brushRef="#br0" timeOffset="46972">5932 4071,'0'0,"0"0,0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0,1 0,-1 0,0 0,0 0,0 0,0 0,0 0,0 0,0 0,0 0,0 0,0 0,0 0,0 0,0 0,0 0,0 0,1 0,-1 0,0 0,0 0,0 0,0 0,0 0,0 0,0 0,0 0,0 0,0 0,0 0,0 0,0 0,0 0,3 0,-3 0,0 0,0 0,0 0,0 0,0 0,0 0,0 0,0 0,0 0,0 0,0 0,0 0,0 0,3 0,-3 0,0 0,0 0,0 0,0 0,0 0,0 0,0 0,0 0,0 0,0 0,0 0,0 0,5 2,-5-2,0 0,0 0,0 0,0 0,0 0,0 0,0 0,0 0,0 0,0 0,6 0,-6 0,0 0,0 0,0 0,0 0,0 0,0 0,0 0,0 0,0 0,0 0,10 1,-10-1,0 0,0 0,0 0,0 0,0 0,0 0,0 0,0 0,0 0,9 0,-9 0,0 0,0 0,0 0,0 0,0 0,0 0,0 0,0 0,11 1,-11-1,0 0,0 0,0 0,0 0,0 0,0 0,0 0,12 1,-12-1,0 0,0 0,0 0,0 0,0 0,0 0,12 1,-12-1,0 0,0 0,0 0,0 0,0 0,15 1,-15-1,0 0,0 0,0 0,0 0,15 1,-15-1,0 0,0 0,0 0,18 1,-18-1,0 0,0 0,18 0,-18 0,0 0,18 1,-18-1,20 0,-4 2,0-2,1 2,-3-2,1 0,-4 0,2 0,-3 0,0 0,2 0,-4 0,0 0,2 0,-4 0,3 0,0 0,-3 0,0 0,1 0,0 0,-2 0,1 0,-1 0,0 0,1 0,-1 0,1 0,-3 0,1 0,1-2,1 2,-2-2,1 1,-1 0,-1-1,1 0,1 0,-1 0,-2 0,1-1,0 0,-2 2,1-4,-1 1,0 2,-1-1,0-2,0 1,0-1,-1-2,-1-2,-1 1,-1 1,0-1,-4 1,2 1,-3-2,-2 0,0 1,-4 0,1 1,-2 1,2 2,-1 0,2 1,-1 0,0 1,0 1,2 1,-1 1,0 1,3-1,-1 4,4-1,0 0,0 1,2 0,-1 2,2 2,-1 0,1 0,0 3,0 0,0-1,2-1,1 2,0-1,1 1,0-1,2 2,-1-2,3 4,0 0,1 0,2 0,-2 0,3-1,2 0,-1 1,0-4,3 1,-2-2,4 1,2-1,3 2,1 0,0-1,0-2,2 1,0-1,-4-2,2-1,-2-1,-3-2,2 0,-5-2,2 0,-4-2,2 1,-4 0,-2-2,2 0,-8 1,0 0,0 0</inkml:trace>
  <inkml:trace contextRef="#ctx0" brushRef="#br0" timeOffset="47810">6731 3992,'0'0,"0"0,0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1,0-1,0 0,0 0,0 0,0 0,0 0,0 0,0 0,0 0,0 0,0 0,0 0,0 0,0 0,0 0,0 0,0 0,0 0,0 0,0 0,0 0,0 0,0 0,0 0,0 0,0 0,0 1,0-1,0 0,0 0,0 0,0 0,0 0,0 0,0 0,0 0,0 0,0 0,0 0,0 0,0 0,0 0,0 0,0 0,0 0,0 0,0 0,0 0,0 2,0-2,0 0,0 0,0 0,0 0,0 0,0 0,0 0,0 0,0 0,0 0,0 0,0 0,0 0,0 0,0 0,0 0,0 0,0 0,0 0,0 0,0 0,0 0,0 0,0 3,0-3,0 0,0 0,0 0,0 0,0 0,0 0,0 0,0 0,0 0,0 0,0 0,0 0,0 0,0 0,0 0,0 0,0 0,0 0,0 0,0 0,0 0,0 0,0 4,0-4,0 0,0 0,0 0,0 0,0 0,0 0,0 0,0 0,0 0,0 0,0 0,0 0,0 0,0 0,0 0,0 0,0 0,0 0,0 0,0 0,0 0,0 5,0-5,0 0,0 5,0-5,0 0,0 0,0 0,0 0,0 0,0 0,0 0,0 0,0 0,0 0,0 0,0 0,0 0,0 0,0 0,0 0,0 0,0 0,0 0,0 6,0-6,0 0,0 0,0 0,0 0,0 0,0 0,0 0,0 0,0 0,0 0,0 0,0 0,0 0,0 0,0 0,0 0,0 0,0 0,0 7,0-7,0 0,0 0,0 0,0 0,0 0,0 0,0 0,0 0,0 0,0 0,0 0,0 0,0 0,0 0,0 0,0 0,0 0,0 8,0-8,0 0,0 0,0 0,0 0,0 0,0 0,0 0,0 0,0 0,0 0,0 0,0 0,0 0,0 8,0-8,0 0,0 0,0 0,0 0,0 0,0 0,0 0,0 0,0 0,0 0,0 0,0 0,0 0,0 0,0 0,1 9,-1-9,0 0,0 0,0 0,0 0,0 0,0 0,0 0,0 0,0 0,0 0,0 0,0 0,0 0,0 0,0 10,0-10,0 0,0 0,0 0,0 0,0 0,0 0,0 0,0 0,0 0,0 0,0 0,0 0,0 0,2 9,-2-9,0 0,0 0,0 0,0 0,0 0,0 0,0 0,0 0,0 0,0 0,0 0,0 0,1 10,-1-10,0 0,0 0,0 0,0 0,0 0,0 0,0 0,0 0,0 0,0 0,1 10,-1-10,0 0,0 0,0 0,0 0,0 0,0 0,0 0,0 0,0 0,0 0,1 10,-1-10,0 0,0 0,0 0,0 0,0 0,0 0,0 0,0 0,0 0,0 10,0-10,0 0,0 0,0 0,0 0,0 0,0 0,0 0,0 0,1 8,-1-8,0 0,0 0,0 0,0 0,0 0,0 0,0 0,0 9,0-9,0 0,0 0,0 0,0 0,0 0,0 0,1 9,-1-9,0 0,0 0,0 0,0 0,0 0,1 8,-1-8,0 0,0 0,0 0,0 0,0 6,0-6,0 0,0 0,0 0,0 6,0-6,0 0,0 0,0 6,0-6,0 0,0 6,0-6,0 4,0 1,0-2,0 1,0 0,0-2,0-2,0 1,0 0,0-1,0 0,0 0,1-1,0 0,0 1,0-4,0 1,1 0,0-3,0 2,2-1,0 0,1 0,-1 0,0 0,2 0,3-1,0 0,0 0,1 0,1 3,-2-2,1 3,-2 0,-2 0,2 0,0 2,0 0,-1 2,1-2,2 4,-3 0,2 0,0 0,-2 2,2 0,1 2,-2-1,-1 0,0 1,1 0,-2 1,1 2,-1-1,2 0,-1 0,-1 1,0 0,2-2,-3 1,0-2,0 1,0-1,1-2,-3-2,0-1,1 2,-4-5,0 0,0 0</inkml:trace>
  <inkml:trace contextRef="#ctx0" brushRef="#br0" timeOffset="48395">7511 3436,'0'0,"0"0,0 0,0 0,0 0,0 0,0 0,0 0,0 0,0 0,0 0,0 0,0 0,0 0,0 0,0 0,0 0,0 0,0 0,0 0,0 0,0 0,0 0,0 0,0 0,0 0,0 0,0 0,0 0,0 0,0 0,0 0,0 0,0 0,0 0,0 0,0 0,0 0,0 2,0-2,0 0,0 0,0 0,0 0,0 0,0 0,0 0,0 0,0 0,0 0,0 0,0 0,0 0,0 0,0 0,0 0,0 0,0 0,0 0,0 0,0 0,0 0,0 0,0 0,0 0,0 0,0 0,0 0,0 0,0 0,0 0,0 3,0-2,0-1,0 0,0 0,0 0,0 0,0 0,0 0,0 0,0 0,0 0,0 0,0 0,0 0,-1 6,1-6,0 0,0 0,0 0,0 0,0 0,0 0,0 0,0 0,0 0,0 0,0 0,-2 4,2-4,0 0,0 0,0 0,0 0,0 0,0 0,0 0,0 0,0 0,0 0,-2 7,2-7,0 0,0 0,0 0,0 0,0 0,0 0,0 0,0 0,0 0,-1 9,1-9,0 0,0 0,0 0,0 0,0 0,0 0,0 0,0 0,-2 12,2-12,0 0,0 0,0 0,0 0,0 0,0 0,0 0,-2 10,2-10,-1 14,1-14,0 0,0 0,0 0,0 0,0 0,-2 15,2-15,0 0,0 0,0 0,0 0,0 16,0-16,0 0,0 0,0 0,-2 19,2-19,0 0,0 0,-1 21,1-21,0 0,-1 23,1-23,-2 22,0 3,1 1,-1 1,1-2,-1 2,1-2,1 2,-1-1,-1 1,1 0,0 0,1-2,-1-1,0 0,-1-2,1-2,0 1,1-3,-1-1,1-2,0-1,0 1,-1-2,0 1,1-4,0 0,0 0,0 0,0-2,0 0,0 0,0-1,0 0,0-1,0 0,0 0,1 0,0 0,-1 1,0-3,0-4,0 0,0 0</inkml:trace>
  <inkml:trace contextRef="#ctx0" brushRef="#br0" timeOffset="48932">6945 3906,'0'0,"0"0,0 0,0 0,0 0,0 0,0 0,0 0,0 0,0 0,0 0,0 0,0 0,0 0,0 0,0 0,0 0,0 0,1 0,-1 0,0 0,0 0,0 0,0 0,0 0,0 0,0 0,0 0,0 0,0 0,0 0,0 0,0 0,0 0,1 0,-1 0,0 0,0 0,0 0,0 0,0 0,0 0,0 0,0 0,0 0,0 0,0 0,0 0,0 0,1 0,-1 0,0 0,0 0,0 0,0 0,0 0,0 0,0 0,0 0,0 0,0 0,0 0,0 0,3 0,-3 0,0 0,0 0,0 0,0 0,0 0,0 0,0 0,2 0,-2 0,0 0,0 0,0 0,0 0,0 0,0 0,0 0,0 0,0 0,0 0,5 0,-5 0,0 0,0 0,0 0,0 0,0 0,0 0,0 0,0 0,0 0,6 0,-6 0,0 0,0 0,0 0,0 0,0 0,0 0,0 0,0 0,6 0,-6 0,0 0,0 0,0 0,0 0,0 0,0 0,0 0,10 0,-10 0,0 0,0 0,0 0,0 0,0 0,0 0,14 0,-14 0,0 0,0 0,0 0,0 0,0 0,14 0,-14 0,0 0,0 0,0 0,0 0,18 0,-18 0,0 0,0 0,0 0,20 0,-20 0,0 0,0 0,22 2,-22-2,0 0,22 0,-22 0,25 1,1 0,-1-1,1 2,0-1,-3 0,-1-1,-3 2,0-2,0 0,-4 0,1 2,-4-2,3 0,-4 0,1 0,-2 0,-1 0,1 2,-1-2,-2 0,2 0,-1 0,-1 0,0 0,2 1,0 0,-3 0,3 0,-9-1,0 0,0 0</inkml:trace>
  <inkml:trace contextRef="#ctx0" brushRef="#br0" timeOffset="49688">8354 3780,'0'0,"0"0,0 0,0 0,0 0,0 0,0 0,0 0,0 0,0 0,0 0,0 0,0 0,0 0,0 0,0 0,0 0,0 0,0 0,0 0,0 0,0 0,0 0,0 0,0 0,0 0,0 0,0 0,0 0,-1 0,1 0,0 0,0 0,0 0,0 0,0 0,0 0,0 0,0 0,0 0,0 0,0 0,0 0,0 0,0 0,0 0,-1-1,1 1,0 0,0 0,0 0,0 0,0 0,0 0,0 0,0 0,0 0,0 0,0 0,0 0,0 0,0 0,-1 0,1 0,0 0,0 0,0 0,0 0,0 0,0 0,0 0,0 0,0 0,0 0,0 0,0 0,0 0,-3-1,3 1,0 0,0 0,0 0,0 0,0 0,0 0,-5-1,5 1,0 0,0 0,0 0,0 0,0 0,0 0,0 0,0 0,0 0,0 0,0 0,-6-2,6 2,0 0,0 0,0 0,0 0,0 0,0 0,0 0,0 0,0 0,0 0,-9-2,9 2,0 0,0 0,0 0,0 0,0 0,0 0,0 0,0 0,0 0,-9-2,9 2,0 0,0 0,0 0,0 0,0 0,0 0,0 0,0 0,-13-1,13 1,0 0,0 0,0 0,0 0,0 0,0 0,0 0,-11 0,11 0,0 0,0 0,0 0,0 0,0 0,0 0,-14 0,14 0,0 0,0 0,0 0,0 0,0 0,-13 0,13 0,0 0,0 0,0 0,0 0,-17 2,17-2,0 0,0 0,0 0,-16 2,16-2,0 0,0 0,-17 1,17-1,0 0,-15 3,15-3,-17 2,-1 3,4-1,-2 2,2-1,-1 0,4 0,-1 2,3-1,4-1,0 0,-1 0,3 2,-1-2,0 3,2-2,1 1,1-2,1 1,0 4,1 0,3 2,0-2,3 4,-1-3,0 2,0 0,1-1,0 1,0-1,2 1,-2 0,0 2,3 0,-3 0,-1 1,3 0,-3 0,0 2,0 0,0-1,0 1,-2-1,-2-1,0-2,0-2,-1 1,-2-2,0-1,0 0,-3 1,-1-1,0-1,-1-1,-2 1,-2-3,2 0,-4 0,-2 0,0 0,-2-2,0 0,-2 0,-1-2,3 0,-4-2,1 2,2 0,16-2,0 0,0 0</inkml:trace>
  <inkml:trace contextRef="#ctx0" brushRef="#br0" timeOffset="142554">15201 4245,'0'0,"0"0,0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5,0-5,0 0,0 0,0 0,0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0,0 0,0 0,0 0,0 0,0 0,0 0,0 0,0 0,0 0,5 1,-5-1,0 0,0 0,0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2,0-2,0 0,0 0,0 0,0 1,0-1,0 0,0 0,0 0,0 0,0 0,0 0,0 0,0 0,0 0,0 0,0 0,0 0,0 0,0 0,0 0,0 0,0 0,0 0,0 0,0 0,0 0,0 0,0 0,0 0,0 0,0 0,0 0,0 0,0 0,0 0,0 0,0 0,0 0,0 0,0 0,0 0,0 0,0 0,0 0,0 0,0 0,0 0,0 0,0 0,0 0,0 0,0 0,0 0,0 0,0 0,0 0,0 0,0 0,0 0,0 0,0 0,0 0,0 0,0 0,0 0,0 0,0 0,0 0,0 0,0 0,0 0,0 0,0 0,0 0,0 2,0-2,0 0,0 0,0 0,0 0,0 0,0 2,0-2,0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0,1 3,-1-3,0 0,0 0,0 0,0 0,0 0,0 0,0 0,0 0,0 0,1 3,-1-3,0 0,0 0,0 0,0 0,0 0,0 0,0 0,0 0,0 0,0 0,0 0,0 0,0 0,0 0,0 0,0 0,0 0,0 0,0 0,0 0,0 0,0 0,0 0,0 0,0 0,0 0,0 0,0 0,0 0,0 0,0 0,0 0,0 0,0 0,0 0,0 0,0 0,0 0,0 0,0 0,0 0,0 0,0 0,0 0,0 0,0 0,0 0,0 0,0 0,0 0,0 0,0 0,0 0,0 0,0 0,0 0,0 0,0 0,0 0,0 0,0 0,0 0,0 0,0 3,0-3,0 0,0 0,0 0,0 0,0 0,0 0,0 0,0 0,0 0,0 0,0 0,1 1,-1-1,0 0,0 0,0 0,0 0,0 0,0 0,0 0,0 0,0 0,0 0,0 0,0 0,0 0,0 0,0 0,0 0,0 0,0 0,0 0,0 0,0 0,0 0,0 0,0 0,0 0,0 0,0 0,0 0,0 0,0 0,0 0,0 0,0 0,0 0,0 0,0 0,0 0,0 0,0 0,0 0,0 0,0 0,0 0,0 0,0 0,0 0,0 0,0 0,0 0,0 0,0 0,0 0,0 0,0 0,0 0,0 0,0 0,0 0,0 0,0 0,0 0,1 1,-1-1,0 0,0 0,0 0,0 0,0 0,0 0,0 0,0 0,0 0,0 0,0 0,0 0,0 0,1 2,-1-2,0 0,0 0,0 0,0 0,0 0,0 0,0 0,0 0,0 0,0 0,0 0,0 0,0 0,0 0,0 0,0 0,0 0,0 0,0 0,0 0,0 0,0 0,0 0,0 0,0 0,0 0,0 0,0 0,0 0,0 0,0 0,0 0,0 0,0 0,0 0,0 0,0 0,0 0,0 0,0 0,0 0,0 0,0 0,0 0,0 0,0 0,0 0,0 0,0 0,0 0,0 0,0 0,0 0,0 0,0 0,0 0,0 0,0 0,0 0,1 3,-1-3,0 0,0 0,0 0,0 0,0 0,0 0,0 0,0 0,0 0,0 0,0 0,0 0,0 0,0 0,0 0,0 2,0-2,0 0,0 0,0 0,0 0,0 0,0 0,0 0,0 0,0 0,0 0,0 0,0 0,0 0,0 0,0 0,0 0,0 0,0 0,0 0,0 0,0 0,0 0,0 0,0 0,0 0,0 0,0 0,0 0,0 0,0 0,0 0,0 0,0 0,0 0,0 0,0 0,0 0,0 0,0 0,0 0,0 0,0 0,0 0,0 0,0 0,0 0,0 0,0 0,0 0,0 0,0 0,0 0,0 0,0 0,0 0,0 0,0 0,1 0,-1 0,0 0,0 0,0 0,0 0,0 0,0 0,0 0,0 0,0 0,0 0,0 0,0 0,0 0,0 0,0 0,0 0,0 0,1 2,-1-2,0 0,0 0,0 0,0 0,0 0,0 0,0 0,0 0,0 0,0 0,0 0,0 0,0 0,0 0,0 0,0 0,0 0,0 0,0 0,0 0,0 0,0 0,0 0,0 0,0 0,0 0,0 0,0 0,0 0,0 0,0 0,0 0,0 0,0 0,0 0,0 0,0 0,0 0,0 0,0 0,0 0,0 0,0 0,0 0,0 0,0 0,0 0,0 0,0 0,0 0,0 0,0 0,0 0,0 0,0 0,1 0,-1 0,0 0,0 0,0 0,0 0,0 0,0 0,0 0,0 0,0 0,0 0,0 0,0 0,0 0,0 0,0 0,0 0,0 0,0 0,0 0,1 1,-1-1,0 0,0 0,0 0,0 0,0 0,0 0,0 0,0 0,0 0,0 0,0 0,0 0,0 0,0 0,0 0,0 0,0 0,0 0,0 0,0 0,0 0,0 0,0 0,0 0,0 0,0 0,0 0,0 0,0 0,0 0,0 0,0 0,0 0,0 0,0 0,0 0,0 0,0 0,0 0,0 0,0 0,0 0,0 0,0 0,0 0,0 0,0 0,0 0,0 0,0 0,0 0,0 0,0 0,2 0,-2 0,0 0,0 0,0 0,0 0,0 0,0 0,0 0,0 0,0 0,0 0,0 0,0 0,0 0,0 0,0 0,0 0,0 0,0 0,0 0,0 0,0 0,1 0,-1 0,0 0,0 0,0 0,0 0,0 0,0 0,0 0,0 0,0 0,0 0,0 0,0 0,0 0,0 0,0 0,0 0,0 0,0 0,0 0,0 0,0 0,0 0,0 0,0 0,0 0,0 0,0 0,0 0,0 0,0 0,0 0,0 0,0 0,0 0,0 0,0 0,0 0,0 0,0 0,0 0,0 0,0 0,0 0,0 0,0 0,0 0,0 0,0 0,0 0,0 0,0 0,1 0,-1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0,1-1,-1 1,0 0,0 0,0 0,0 0,0 0,0 0,0 0,0 0,0 0,0 0,0 0,0 0,0 0,0 0,0 0,0 0,0 0,0 0,0 0,0 0,0 0,0 0,0 0,0 0,0 0,0 0,0 0,1 0,-1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0,0-1,0 1,0 0,0 0,0 0,0 0,0 0,0 0,0 0,0 0,0 0,0 0,0 0,0 0,0 0,0 0,0 0,0 0,0 0,0 0,0 0,0 0,0 0,0 0,0 0,0 0,0 0,0 0,0 0,0 0,0 0,0 0,0 0,0 0,0 0,0-1,0 1,0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0,-1 1,1-1,0 0,0 0,0 0,0 0,0 0,0 0,0 0,0 0,0 0,0 0,0 0,0 0,0 0,0 0,0 0,0 0,0 0,0 0,0 0,0 0,0 0,0 0,0 0,0 0,0 0,0 0,0 0,0 0,-1 2,1-2,0 0,0 0,0 0,0 0,0 0,0 0,0 0,0 0,0 0,0 0,0 0,0 0,0 0,0 0,-1 0,1 0,0 0,0 0,0 0,0 0,0 0,0 0,0 0,0 0,0 0,0 0,0 0,0 0,0 0,0 0,0 0,0 0,0 0,0 0,0 0,0 0,0 0,0 0,0 0,0 0,0 0,0 0,-1 3,1-3,0 0,0 0,0 0,0 0,0 0,0 0,0 0,0 0,0 0,0 0,0 0,0 0,0 0,0 0,0 0,0 0,0 0,0 0,0 0,0 0,0 0,0 0,0 0,0 0,0 0,0 3,0-3,0 0,0 0,0 0,0 0,0 0,0 0,0 0,0 0,0 0,0 0,0 0,0 0,0 0,0 0,0 0,0 0,0 0,0 0,0 0,0 0,0 3,0-3,0 0,0 0,0 0,0 0,0 0,0 0,0 0,0 0,0 0,0 0,0 0,0 0,0 0,0 0,0 0,0 0,0 0,0 0,0 0,0 0,0 0,0 0,0 0,0 1,0-1,0 0,0 0,0 0,0 0,0 0,0 0,0 0,0 0,0 0,0 0,0 0,0 0,0 0,0 0,0 0,0 0,0 0,0 0,0 0,0 0,0 0,0 0,0 4,0-4,0 0,0 0,0 0,0 0,0 0,0 0,0 0,0 0,0 0,0 0,0 0,0 0,0 0,0 0,0 0,0 0,0 0,0 0,0 0,0 0,0 0,1 4,-1-4,0 0,1 2,-1-2,0 0,0 0,0 0,0 0,0 0,0 0,0 0,0 0,0 0,0 0,0 0,0 0,0 0,0 0,0 0,0 0,0 0,0 0,0 0,1 2,-1-2,0 0,0 0,0 0,0 0,0 0,0 0,0 0,0 0,0 0,0 0,0 0,0 0,0 0,0 0,0 0,0 0,0 0,0 0,1 2,-1-2,0 0,0 0,0 0,0 0,0 0,0 0,0 0,0 0,0 0,0 0,0 0,0 0,0 0,0 0,0 0,0 0,0 0,0 2,0-2,0 0,0 0,0 0,0 0,0 0,0 0,0 0,0 0,0 0,0 0,0 0,0 0,0 0,1 2,-1-2,0 0,0 0,0 0,0 0,0 0,0 0,0 0,0 0,0 0,0 0,0 0,0 0,0 0,0 0,0 0,1 2,-1-2,0 0,0 0,0 0,0 0,0 0,0 0,0 0,0 0,0 0,0 0,0 0,0 0,0 0,0 0,1 0,-1 0,0 0,0 0,0 0,0 0,0 0,0 0,0 0,0 0,0 0,0 0,0 0,0 0,0 0,1 1,-1-1,0 0,0 0,0 0,0 0,0 0,0 0,0 0,0 0,0 0,0 0,0 0,0 0,0 0,0 0,0 0,0 0,0 0,0 0,0 0,0 0,0 0,0 0,0 0,0 0,0 0,0 0,0 0,0 0,0 0,0 0,0 0,0 0,0 0,0 0,0 0,0 0,0 0,0 0,0 0,0 0,0 0,0 0,0 0,0 0,0 0,0 0,0 0,0 0,0 0,0 0,0 0,0 0,0 0,0 0,0 0,0 0,0 0,0 0,0 0,0 0,0 0,0 0,0 0,0 0,0 0,0 0,0 0,0 0,0 0,0 0,0 0,0 0,0 0,0 0,0-1,0 1,0 0,0 0,0 0,0 0,0 0,0 0,0 0,0 0,0 0,0 0,0 0,0-2,0 2,0 0,0 0,0 0,0 0,0 0,0 0,0 0,0 0,0 0,0 0,0 0,0 0</inkml:trace>
  <inkml:trace contextRef="#ctx0" brushRef="#br0" timeOffset="144638">16407 4231,'0'0,"0"0,0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0,0-1,0 1,0 0,0 0,0 0,0 0,0 0,0 0,0 0,0 0,0 0,0 0,0 0,0 0,0 0,0 0,0 0,0 0,0 0,0 0,0 0,0 0,0 0,0 0,0 0,0 0,0 0,0 0,0-1,0 1,0 0,0 0,0 0,0 0,0 0,0 0,0 0,0 0,0 0,0 0,0 0,0 0,0 0,0 0,0 0,0 0,0 0,0 0,0 0,0 0,0 0,0 0,0 0,0 0,0 0,0 0,0 0,0 0,0 0,0 0,0 0,0 0,0 0,0 0,0 0,0 0,0 0,0 0,0 0,0 0,0 0,0 0,0 0,0 0,0 0,0 0,0 0,0-1,0 1,0 0,0 0,0 0,0 0,0 0,0 0,0 0,0 0,0 0,0 0,0 0,0 0,0 0,0 0,0 0,0 0,0 0,0 0,0 0,0 0,0 0,0 0,0 0,-2-2,2 2,0 0,0 0,0 0,0 0,0 0,0 0,0 0,0 0,0 0,0 0,0 0,0 0,0 0,0 0,0 0,0 0,0 0,0 0,0 0,0 0,0 0,0 0,0-2,0 2,0 0,0 0,0 0,0 0,0 0,0 0,0 0,0 0,0 0,0 0,0 0,0 0,0 0,0 0,0 0,0 0,0 0,0 0,0 0,0 0,0 0,-1-1,1 1,0 0,-1-2,1 2,0 0,0 0,0 0,0 0,0 0,0 0,0 0,0 0,0 0,0 0,0 0,0 0,0 0,0 0,0 0,0 0,0 0,0 0,0 0,-1-2,1 2,0 0,0 0,0 0,0 0,0 0,0 0,0 0,0 0,0 0,0 0,0 0,0 0,0 0,0 0,0 0,0 0,0 0,0 0,-1-3,1 3,0 0,0 0,0 0,0 0,0 0,0 0,0 0,0 0,0 0,0 0,0 0,0 0,0 0,0 0,0 0,0 0,0 0,-1-4,1 4,0 0,0 0,0 0,0 0,0 0,0 0,0 0,0 0,0 0,0 0,0 0,0 0,0 0,-2-4,2 4,0 0,0 0,0 0,0 0,0 0,0 0,0 0,0 0,0 0,0 0,0 0,0 0,0 0,0 0,0 0,-2-4,2 4,0 0,0 0,0 0,0 0,0 0,0 0,0 0,0 0,0 0,0 0,0 0,0 0,0 0,0 0,-3-4,3 4,0 0,0 0,0 0,0 0,0 0,0 0,0 0,0 0,0 0,0 0,0 0,0 0,0 0,-2-4,2 4,0 0,0 0,0 0,0 0,0 0,0 0,0 0,0 0,0 0,0 0,0 0,0 0,-4-6,4 6,0 0,0 0,0 0,0 0,0 0,0 0,0 0,0 0,0 0,0 0,-3-4,3 4,0 0,0 0,0 0,0 0,0 0,0 0,0 0,0 0,0 0,0 0,-5-5,5 5,0 0,0 0,0 0,0 0,0 0,0 0,0 0,0 0,0 0,-6-7,6 7,0 0,0 0,0 0,0 0,0 0,0 0,0 0,0 0,-8-6,8 6,0 0,0 0,0 0,0 0,0 0,0 0,0 0,-6-7,6 7,0 0,0 0,0 0,0 0,0 0,0 0,-10-7,10 7,0 0,0 0,0 0,0 0,0 0,-9-6,9 6,0 0,0 0,0 0,0 0,-8-7,8 7,0 0,0 0,0 0,-11-7,11 7,0 0,0 0,-12-8,12 8,0 0,-12-8,12 8,-13-7,-1-1,-2 1,0 1,2 2,-3 0,2 1,-2 1,2 1,-3 0,0 1,1 1,-1 1,-2 0,1 4,-4 1,0 1,1 1,-2 0,3 3,-1 1,1-1,2 2,3-2,-1 4,3-3,0 0,4 0,-3 6,1-1,0 1,3-1,0 1,2-1,-1 1,3-1,1 0,1-2,1 0,1-2,0 0,1-2,1-1,0 0,2 0,1 1,0-1,0 0,4-3,-1 0,1-1,0 0,4-1,-2 2,3-3,-2 0,2 0,-1-2,0-3,1 2,-2-4,2 2,-1-1,1-2,0-1,2 0,-2-2,1-2,0-2,1 0,-2 0,1-2,-3-2,4 0,-3 0,2-4,0-2,1-3,-1-1,3-4,-4 1,1 0,0-7,2 1,-3-1,1-2,-3 0,1 0,-1 1,-2 2,0 0,0-1,-2 2,1-2,-1 2,-2 2,0-1,1 3,-2 0,1 0,0 1,-2 2,0 2,-1 0,0 3,1 2,-1 0,0 3,1 0,0 2,-2 1,1 0,-1 2,1 2,-1 0,0 1,-1 2,1-1,0 2,0 1,-1 0,0 1,0 2,0 0,0 0,0 0,0 0,0 0,0 0,0 2,0 2,-1 0,0 2,0 1,1 4,-1 0,-1 4,0 1,0 2,1 3,0 0,0 0,0 5,1 1,0-1,0 2,0 1,0 0,1 0,0-1,0 1,-1-1,1 0,0 0,0-2,0-1,0 0,1-2,-1 2,0-1,1-1,-1 1,1-2,1-2,-1-1,1 0,1 1,-1-1,1-1,-1 1,0-1,1-1,0-2,-1 0,2 0,-1-2,-1 1,3 0,-1 0,0-1,1 0,-2-1,1 1,-1-2,0 1,0-1,2 0,-3-2,1 3,0-2,-1 0,0 0,1-2,1 0,-2 0,1 0,-4-8,0 0,0 0</inkml:trace>
  <inkml:trace contextRef="#ctx0" brushRef="#br0" timeOffset="145921">16625 4331,'0'0,"0"0,0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0,1 0,-1 0,0 0,0 0,0 0,0 0,0 0,0 0,0 0,0 0,0 0,0 0,0 0,0 0,0 0,0 0,0 0,0 0,0 0,0 0,0 0,0 0,0 0,0 0,1 0,-1 0,0 0,0 0,0 0,0 0,0 0,0 0,0 0,0 0,0 0,0 0,0 0,0 0,0 0,0 0,0 0,0 0,0 0,0 0,0 0,0 0,0 0,1 1,-1-1,0 0,0 0,0 0,0 0,0 0,0 0,0 0,0 0,0 0,0 0,0 0,0 0,0 0,0 0,0 0,0 0,0 0,0 0,0 0,0 0,3 0,-3 0,0 0,0 0,0 0,0 0,0 0,0 0,0 0,0 0,0 0,0 0,0 0,0 0,0 0,0 0,0 0,0 0,0 0,0 0,0 0,2 0,-2 0,0 0,0 0,0 0,0 0,0 0,0 0,0 0,3 2,-3-2,0 0,0 0,0 0,0 0,0 0,0 0,0 0,0 0,0 0,0 0,0 0,0 0,0 0,0 0,0 0,0 0,0 0,3 0,-3 0,0 0,0 0,0 0,0 0,0 0,0 0,0 0,0 0,0 0,0 0,0 0,0 0,0 0,0 0,0 0,0 0,3 1,-3-1,0 0,0 0,0 0,0 0,0 0,0 0,0 0,0 0,0 0,0 0,0 0,0 0,0 0,0 0,0 0,4 1,-4-1,0 0,0 0,0 0,0 0,0 0,0 0,0 0,0 0,0 0,0 0,0 0,0 0,0 0,0 0,5 2,-5-2,0 0,0 0,4 2,-4-2,0 0,0 0,0 0,0 0,0 0,0 0,0 0,0 0,0 0,0 0,0 0,0 0,8 1,-8-1,0 0,0 0,0 0,0 0,0 0,0 0,0 0,0 0,0 0,0 0,0 0,6 1,-6-1,0 0,0 0,0 0,0 0,0 0,0 0,0 0,0 0,0 0,0 0,9 2,-9-2,0 0,0 0,0 0,0 0,0 0,0 0,0 0,0 0,0 0,10 3,-10-3,0 0,0 0,0 0,0 0,0 0,0 0,0 0,0 0,8 2,-8-2,0 0,0 0,0 0,0 0,0 0,0 0,0 0,10 1,-10-1,12 2,-12-2,0 0,0 0,0 0,0 0,0 0,9 0,-9 0,0 0,0 0,0 0,0 0,12 1,-12-1,0 0,0 0,0 0,12 1,-12-1,0 0,0 0,11 1,-11-1,0 0,12 0,-12 0,12 0,1-1,-1 0,1 0,-1-1,2 1,-1-2,-2 1,2 0,-3 0,1-1,0 0,-1 1,0-1,-1-2,1 3,-1-4,-2 2,2-2,-1 2,-1-2,-1 2,0-2,0 2,0-1,-2 1,-1-1,1 1,0 0,-1-1,2-2,-2 1,0 0,0 0,0-1,-2 1,1-2,0 2,-2 1,1-2,-1 3,0-2,-1 0,0 0,-2 0,2 0,-2 2,2 0,-2 0,-1 2,-2-2,2 0,-2 3,2-2,-3 1,0 0,-1 0,2 2,-2 0,-1 0,1 2,-3-2,0 3,2 0,-3-1,1 2,2 0,-3 0,5 1,-2-2,0 3,2-2,1 2,1-2,1 2,-2-1,1 0,1 3,1 0,-1 2,1-2,1 2,-2 0,2 0,1-2,-1 2,1-1,0 3,1-2,0 0,0 3,0-1,0-1,1 1,-1 1,2 1,0 1,2-1,0 0,-1 0,0 0,1-1,0-1,2 2,1-2,-1 0,-1-3,2 2,1-1,1-2,-1 0,2 0,2 0,-2 0,3 1,1-1,3-1,-3-3,1 0,1 2,-2-4,2 0,-2 1,1-2,-2 1,0 0,-2-2,-1 0,0 0,0 0,1-2,-3 0,-1 1,-7 1,0 0,0 0</inkml:trace>
  <inkml:trace contextRef="#ctx0" brushRef="#br0" timeOffset="146760">17538 3398,'0'0,"0"0,0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1,0-1,0 0,0 0,0 0,0 0,0 0,0 0,0 0,0 0,0 0,0 0,0 0,0 0,0 0,0 0,0 0,0 2,0-2,0 0,0 0,0 0,0 0,0 0,0 0,0 0,0 0,0 0,0 0,0 0,0 0,0 0,0 0,0 3,0-3,0 0,0 0,0 0,0 0,0 0,0 0,0 0,0 0,0 0,0 0,0 0,0 0,0 0,0 4,0-4,0 0,0 0,0 0,0 0,0 0,0 0,0 0,0 0,0 0,0 0,0 0,0 0,0 5,0-5,0 0,0 0,0 0,0 0,0 0,0 0,0 0,0 0,0 0,0 0,0 0,0 6,0-6,0 0,0 0,0 0,0 0,0 0,0 0,0 0,0 0,0 0,0 0,-1 7,1-7,0 10,0-10,0 0,0 0,0 0,0 0,0 0,0 0,0 0,0 0,0 10,0-10,0 0,0 0,0 0,0 0,0 0,0 0,0 0,0 12,0-12,0 0,0 0,0 0,0 0,0 0,0 0,0 13,0-13,0 0,0 0,0 0,0 0,0 0,0 16,0-16,0 0,0 0,0 0,0 0,0 16,0-16,0 0,0 0,0 0,0 18,0-18,0 0,0 0,0 20,0-20,0 0,1 21,-1-21,0 21,0 1,1 6,0 3,0-3,0 2,-1 0,0 2,0-3,0 2,0-2,0-1,0 0,0-2,-1 0,1-1,0-1,0 2,1 0,1-2,-1 3,0-6,-1 1,1 0,-1-1,1-1,0-1,-1 2,1-3,0-2,0 2,0-1,-1-2,0 1,1-2,0-1,0 0,0-1,-1-1,0 0,0-1,0-3,0 2,0-1,0-1,0 1,0-2,0 1,0-2,0 2,0-1,0-1,0 0,0 1,0 1,0-1,0 0,0 0,0 2,0-2,0 2,0-2,1 2,0 0,0-2,-1 2,0 0,1 0,0 2,0-2,0 0,-1-2,0 0,0 0,0-6,0 0,0 0</inkml:trace>
  <inkml:trace contextRef="#ctx0" brushRef="#br0" timeOffset="147311">17118 4088,'0'0,"0"0,0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0,1 0,-1 0,0 0,0 0,0 0,0 0,0 0,0 0,0 0,0 0,0 0,0 0,0 0,0 0,0 0,1 0,-1 0,0 0,0 0,0 0,0 0,0 0,0 0,0 0,0 0,0 0,0 0,0 0,0 0,2 0,-2 0,0 0,0 0,0 0,0 0,0 0,0 0,0 0,0 0,0 0,0 0,5 1,-5-1,0 0,0 0,0 0,0 0,0 0,0 0,0 0,0 0,0 0,0 0,6 0,-6 0,0 0,0 0,0 0,0 0,0 0,0 0,0 0,0 0,0 0,8 2,-8-2,0 0,0 0,0 0,0 0,0 0,0 0,0 0,0 0,10 2,-10-2,0 0,0 0,0 0,0 0,0 0,0 0,0 0,14 2,-14-2,0 0,0 0,0 0,0 0,0 0,0 0,12 2,-12-2,0 0,0 0,0 0,0 0,0 0,17 2,-17-2,0 0,0 0,0 0,0 0,17 2,-17-2,0 0,0 0,0 0,18 3,-18-3,0 0,0 0,21 3,-21-3,0 0,21 2,-21-2,22 2,2 1,-1 0,0-3,2 3,-2-1,-1 0,-3-1,2-1,-2 2,-3-1,2 0,-4 0,2 0,-4 0,4 0,-5-1,1 1,-3-1,2 0,-1 1,-3-1,2 0,0 2,-3-2,2 1,0-1,-2 0,-1 0,1 1,-1-1,2 0,-1 0,-6 0,0 0,0 0</inkml:trace>
  <inkml:trace contextRef="#ctx0" brushRef="#br0" timeOffset="148318">18048 4437,'0'0,"0"0,0 0,0 0,0 0,0 0,0 0,0 0,0 0,0 0,0 0,0 0,0 0,0 0,0 0,0 0,0 0,0 0,1 0,-1 0,0 0,0 0,0 0,0 0,0 0,0 0,0 0,0 0,0 0,0 0,0 0,0 0,0 0,0 0,1-1,-1 1,0 0,0 0,0 0,0 0,0 0,0 0,0 0,0 0,0 0,0 0,0 0,0 0,0 0,2-1,-2 1,0 0,0 0,0 0,0 0,0 0,0 0,0 0,0 0,0 0,0 0,0 0,0 0,1-1,-1 1,0 0,0 0,0 0,0 0,0 0,0 0,0 0,2 0,-2 0,0 0,0 0,0 0,0 0,0 0,0 0,0 0,0 0,0 0,0 0,0 0,6-2,-6 2,0 0,0 0,0 0,0 0,0 0,0 0,0 0,0 0,0 0,0 0,6 0,-6 0,0 0,0 0,0 0,0 0,0 0,0 0,0 0,0 0,0 0,10-2,-10 2,0 0,0 0,0 0,0 0,0 0,0 0,0 0,0 0,8 0,-8 0,0 0,0 0,0 0,0 0,0 0,0 0,0 0,13-2,-13 2,0 0,0 0,0 0,0 0,0 0,0 0,13-1,-13 1,0 0,0 0,0 0,0 0,0 0,16-2,-16 2,0 0,0 0,0 0,0 0,15-1,-15 1,0 0,0 0,0 0,18-2,-18 2,0 0,0 0,15-2,-15 2,0 0,19-2,-19 2,19-2,0 0,-1 0,-1 0,-2 0,2 0,-3 0,0 0,-3 0,2 0,-2 0,0 0,2-2,-3 0,1 2,-1-2,1 0,1 0,-5 0,2-2,1 0,-4 0,1 0,0 1,-1 0,-2 0,0 0,1-1,-1 0,2-1,-2 0,-2 0,-1 0,1 0,-1 0,-1 3,-1-2,-1 1,0 0,-1 1,-2 0,0 0,0 1,-3-2,0 2,-3 1,2-1,-3 1,2 2,1 0,-3 2,1 1,-3 0,0 4,0-1,1 1,0 1,2 2,1 0,-1 0,3 4,-3 0,0 4,3 0,-1 0,-2 2,6 0,-2 2,0-2,3-3,2-1,1 0,1 1,2-1,0 1,3 0,-1 1,2-2,0-1,1 1,2-4,1 2,-1-4,3 1,0-1,4 2,0-2,1 1,2-2,-1-3,-1-1,2-1,-1-1,0-2,-1-1,1-1,-1-2,-1 1,1 0,0-5,-3 1,0 1,-14 5,0 0,0 0</inkml:trace>
  <inkml:trace contextRef="#ctx0" brushRef="#br0" timeOffset="149063">18823 4357,'0'0,"0"0,0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0,1 1,-1-1,0 0,0 0,0 0,0 0,1 1,-1-1,0 0,0 0,0 0,0 0,0 0,0 0,0 0,0 0,0 0,0 0,0 0,0 0,0 0,0 0,0 0,0 0,0 0,0 0,0 2,0-2,0 0,0 0,0 0,0 0,0 0,0 0,0 0,0 0,0 0,0 0,0 0,0 0,0 0,0 0,0 0,0 0,0 0,1 3,-1-3,0 0,0 0,0 0,0 0,0 0,0 0,0 0,0 0,0 0,0 0,0 0,0 0,0 0,0 0,0 0,0 0,1 3,-1-3,0 0,0 0,0 0,0 0,0 0,0 0,0 0,0 0,0 0,0 0,0 0,0 0,0 0,0 0,0 0,1 4,-1-4,0 0,0 0,0 0,0 0,0 0,0 0,0 0,0 0,0 0,0 0,0 0,0 0,0 0,0 0,2 6,-2-6,0 0,0 0,0 0,0 0,0 0,0 0,0 0,0 0,0 0,0 0,0 0,0 0,0 0,1 6,-1-6,0 0,0 0,0 0,0 0,0 0,0 0,0 0,0 0,0 0,0 0,0 0,0 0,1 8,-1-8,0 0,0 0,0 0,0 0,0 0,0 0,0 0,0 0,0 0,0 0,0 0,1 7,-1-7,0 0,0 0,0 0,0 0,0 0,0 0,0 0,0 0,0 0,0 0,2 8,-2-8,2 9,-2-9,0 0,0 0,0 0,0 0,0 0,0 0,0 0,0 0,3 12,-3-12,0 0,0 0,0 0,0 0,0 0,0 0,0 0,1 12,-1-12,0 0,0 0,0 0,0 0,0 0,0 0,5 13,-5-13,0 0,0 0,0 0,0 0,0 0,3 13,-3-13,0 0,0 0,0 0,0 0,2 12,-2-12,0 0,0 0,0 0,2 12,-2-12,0 0,0 0,2 13,-2-13,0 0,3 15,-3-15,1 13,1 0,1-1,-1-1,0-1,-1 0,1-2,1 0,-2 0,0-2,0 0,0-2,-1 0,0-2,0 0,0-2,0 0,0 0,0 0,-2 0,1-2,0 0,-1-2,0 0,0-2,1 0,1-2,-1 2,1-2,1 1,0-2,0 1,4-5,-1 0,0 0,2 0,0 2,3-1,-2 2,1-2,-1 3,1 0,0 1,-1 0,3-1,-2 0,-1 3,1 0,0 0,0 0,-2 0,4 2,-4-1,1 0,1 1,0 0,1 0,-2 2,2 0,1-2,-2 4,4-2,-2 0,0 0,1 0,-3 2,-8 0,0 0,0 0</inkml:trace>
  <inkml:trace contextRef="#ctx0" brushRef="#br0" timeOffset="150337">19561 4310,'0'0,"0"0,0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1,0-1,0 0,0 0,0 0,0 0,0 0,0 0,0 0,0 0,0 0,0 0,0 0,0 0,0 0,0 0,0 0,0 0,0 0,0 0,0 1,0-1,0 0,0 0,0 0,0 0,0 0,0 0,0 0,0 0,0 0,0 0,0 3,0-3,0 0,0 0,0 0,0 0,0 0,0 0,0 0,0 0,0 0,0 0,0 0,0 0,0 0,0 0,0 0,0 0,0 3,0-3,0 0,0 0,0 0,0 0,0 0,0 0,0 0,0 0,0 0,0 0,0 0,0 0,0 0,0 0,0 0,0 4,0-4,0 0,0 0,0 0,0 0,0 0,0 0,0 0,0 0,0 0,0 0,0 0,0 0,0 0,0 0,-1 6,1-6,0 0,0 0,0 0,0 0,0 0,0 0,0 0,0 0,0 0,0 0,0 0,0 0,0 0,-1 7,1-7,0 0,0 0,0 0,0 0,0 0,0 0,0 8,0-8,0 0,0 0,0 0,0 0,0 0,0 0,0 0,0 0,0 0,0 0,0 0,0 10,0-10,0 0,0 0,0 0,0 0,0 0,0 0,0 0,0 0,0 0,0 0,-1 8,1-8,0 0,0 0,0 0,0 0,0 0,0 0,0 0,0 0,0 0,-1 12,1-12,0 0,0 0,0 0,0 0,0 0,0 0,0 0,0 0,-1 12,1-12,0 0,0 0,0 0,0 0,0 0,0 0,0 0,-1 12,1-12,0 0,0 0,0 0,0 0,0 0,0 0,-1 14,1-14,0 0,0 0,0 0,0 0,0 0,-1 13,1-13,0 0,0 0,0 0,0 0,-1 13,1-13,0 0,0 0,0 0,-1 14,1-14,0 0,0 0,-2 14,2-14,0 0,-1 14,1-14,-1 12,0 1,1-1,-1-1,0-1,0-1,1-1,-1-1,0 0,0-2,0-2,1 1,-2-1,1-2,0 0,1-1,0 0,0 0,0 0,0-1,-1 0,1-1,0-1,0 1,0-3,0 0,0 1,0-2,1-1,3 0,-1-1,1 0,0 0,1-4,2 1,3 1,-2 2,-1 0,5 1,-3 0,1 1,2 1,-3 1,4 0,-4 1,-1 1,2 1,-3 0,0 1,1 1,1 0,0 2,-2 2,2 0,-1 2,-2-2,2 1,-2-1,0 1,-1 1,-1 0,2 0,0 1,0 0,-1 2,-1-1,1 0,-1 1,2-2,-2 2,-1-2,0 1,1 0,-1-2,0 0,1 1,-1-2,0 2,0-3,-1 0,0-1,-1-1,1 0,-1-2,-1-1,1 0,0 0,0 0,0 0,0-1,0-1,0 0,3-2,-1-2,0 0,1-2,0-2,1 0,0 0,1-2,0 2,2-5,0 0,2 2,-1-2,1 4,0-1,-1 2,2 0,0-1,-1 1,2 2,-2 0,3-1,-2 3,-1-2,1 2,-2 2,1 0,-2 2,0 2,-1 0,1 0,1 0,-4 2,2 0,0 2,1 0,-3-1,0 2,0-1,0 2,0-1,-1 2,0 0,1-1,-1 1,2 0,-2 2,-1-2,1-1,-1 1,1-1,-1 1,0-1,1-2,0 2,-2-2,1 1,0-2,0 1,-3-4,0 0,0 0</inkml:trace>
  <inkml:trace contextRef="#ctx0" brushRef="#br0" timeOffset="150712">20774 4314,'0'0,"0"2,0-2,0 0,0 0,0 0,0 0,0 0,0 0,0 0,0 0,0 0,0 0,0 0,0 0,0 0,0 0,0 0,0 0,0 0,0 0,0 0,0 0,0 0,0 0,0 0,0 0,0 0,0 0,0 0,0 0,0 0,0 0,0 0,0 2,0-2,0 0,0 0,0 0,0 0,0 0,0 0,0 0,0 0,0 0,0 0,0 0,0 0,0 0,0 4,0-4,0 0,0 0,0 0,0 0,0 0,0 0,0 0,0 0,0 0,0 0,0 0,0 0,-1 3,1-3,0 0,0 0,0 0,0 0,0 0,0 0,0 0,-1 7,1-7,0 0,0 0,0 0,0 0,0 0,0 0,0 0,0 0,0 0,0 0,0 9,0-9,0 0,0 0,0 0,0 0,0 0,0 0,0 0,0 0,0 0,-1 9,1-9,0 0,0 0,0 0,0 0,0 0,0 0,0 0,0 0,-2 11,2-11,0 0,0 0,0 0,0 0,0 0,0 0,0 0,-2 13,2-13,0 0,0 0,0 0,0 0,0 0,0 0,-3 16,3-16,0 0,0 0,0 0,0 0,0 0,-2 16,2-16,0 0,0 0,0 0,0 0,-3 18,3-18,0 0,0 0,0 0,-2 17,2-17,0 0,0 0,-2 19,2-19,0 0,-3 18,3-18,-2 17,1 1,-1-1,1-1,0-3,1 2,0-2,-1-3,1 2,-1-4,0 0,0 0,1-8,0 0,0 0</inkml:trace>
  <inkml:trace contextRef="#ctx0" brushRef="#br0" timeOffset="151004">20351 3542,'0'0,"0"0,0 0,0 0,0 0,0 0,0 0,0 0,0 0,0 0,0 0,0 0,0 0,0 0,0 0,0 0,0 0,0 0,0 0,0 0,0 0,0 0,0 0,0 0,0 0,0 0,0 0,0 0,0 0,0 0,0 0,0 0,0 0,0 0,0 0,0 0,0 0,0 0,0 0,0 0,0 0,0 0,0 0,0 0,0 0,0 0,0 0,0 0,0 0,1 1,-1-1,0 0,0 0,0 0,0 0,0 0,1 0,-1 0,0 0,0 0,0 0,0 0,1 2,-1-2,0 0,0 0,0 0,0 0,0 0,0 0,0 0,0 0,0 0,0 0,0 0,0 0</inkml:trace>
  <inkml:trace contextRef="#ctx0" brushRef="#br0" timeOffset="151819">20916 4129,'0'0,"0"0,0 0,0 0,0 0,0 0,0 0,0 0,0 0,0 0,0 0,0 0,0 0,0 0,0 0,0 0,0 0,0 0,0 0,0 0,0 0,0 0,0 0,0 0,0 0,0 0,0 0,0 0,0 0,0 0,0 0,0 0,0 0,0 0,0 0,0 0,0 0,0 0,0 2,0-2,0 0,0 0,0 0,0 0,0 0,0 0,0 0,0 0,0 0,0 0,0 0,0 0,0 0,0 0,0 0,0 0,0 0,0 0,0 0,0 0,0 0,0 0,0 0,0 0,0 0,0 0,0 0,0 0,0 0,0 0,0 0,0 2,0 2,0-4,0 0,0 0,0 0,0 0,0 0,0 0,0 0,0 0,0 0,0 0,0 0,0 0,0 4,0-4,0 0,0 0,0 0,0 0,0 0,0 0,0 0,0 0,0 0,0 0,0 0,0 4,0-4,0 0,0 0,0 0,0 0,0 0,0 0,0 0,0 0,0 0,0 0,0 8,0-8,0 0,0 0,0 0,0 0,0 0,0 0,0 0,0 0,0 0,1 10,-1-10,0 0,0 0,0 0,0 0,0 0,0 0,0 0,0 0,1 10,-1-10,0 0,0 0,0 0,0 0,0 0,0 0,0 0,0 16,0-16,1 15,-1-15,0 0,0 0,0 0,0 0,0 0,1 17,-1-17,0 0,0 0,0 0,0 0,2 20,-2-20,0 0,0 0,0 0,1 19,-1-19,0 0,0 0,2 21,-2-21,0 0,1 20,-1-20,1 20,-1-1,1-2,0 0,0-1,0-2,-1-1,1-1,-1-2,1-2,0-2,-1 0,0-2,0-2,0-1,0-1,0 0,0 0,0-1,1-1,0-1,1-2,-1-2,2-2,0-1,2 0,1-1,-1 1,0-2,2 0,1 2,-1 2,1-2,1 1,0-1,2 1,3 0,-3 0,3 2,-2 0,-1 4,1 0,-3 1,2 2,-3 0,0 3,3 0,0 1,-3 2,3 0,-2 3,-2-2,1 1,2 2,-4 0,2 0,0 4,-1-2,0 2,1-1,1 2,-2 0,0 0,-2-3,3 4,-4-5,2 3,-1-1,3 0,-3 0,0-1,0-2,-1-1,-4-9,0 0,0 0</inkml:trace>
  <inkml:trace contextRef="#ctx0" brushRef="#br0" timeOffset="152583">21562 4517,'0'0,"0"0,0 0,0 0,0 0,0 0,0 0,0 0,0 0,0 0,0 0,0 0,0 0,0 0,0 0,0 0,0 0,0 0,0 0,0 0,0 0,0 0,0 0,0 0,0 0,0 0,0 0,0 0,0 0,0 0,0 0,0 0,0 0,0 0,0 0,0 0,0 0,0 0,0 0,0 0,0 0,0 0,0 0,0 0,0 0,0 0,0 0,0 0,0 0,0 0,0 0,0 0,0 0,0 0,0 0,0 0,0 0,0 0,0 0,0 0,0 0,0 0,0 0,0 0,0 0,0 0,0 0,0 0,0 0,0 0,0 0,1 0,-1 0,0 0,0 0,0 0,0 0,0 0,0 0,0 0,0 0,0 0,0 0,0 0,0 0,0 0,0 0,0 0,0 0,0 0,1 0,-1 0,0 0,0 0,0 0,0 0,0 0,0 0,0 0,0 0,0 0,0 0,0 0,0 0,0 0,0 0,0 0,0 0,1 0,-1 0,0 0,0 0,0 0,0 0,0 0,0 0,0 0,0 0,0 0,0 0,0 0,0 0,0 0,0 0,0 0,3 0,-3 0,0 0,0 0,0 0,0 0,0 0,0 0,0 0,0 0,0 0,0 0,0 0,0 0,0 0,0 0,3 0,-3 0,0 0,0 0,3 0,-3 0,0 0,0 0,0 0,0 0,0 0,0 0,0 0,0 0,0 0,0 0,0 0,0 0,4 0,-4 0,0 0,0 0,0 0,0 0,0 0,0 0,0 0,0 0,0 0,0 0,0 0,6 0,-6 0,0 0,0 0,0 0,0 0,0 0,0 0,0 0,0 0,0 0,0 0,7 0,-7 0,0 0,0 0,0 0,0 0,0 0,0 0,0 0,0 0,0 0,7 0,-7 0,0 0,0 0,0 0,0 0,0 0,0 0,0 0,0 0,9 0,-9 0,0 0,0 0,0 0,0 0,0 0,0 0,0 0,11-1,-11 1,12 0,-12 0,0 0,0 0,0 0,0 0,0 0,13-2,-13 2,0 0,0 0,0 0,0 0,16-1,-16 1,0 0,0 0,0 0,18-3,-18 3,0 0,0 0,15-4,-15 4,0 0,17-4,-17 4,20-4,-2-2,1-1,-3 2,0-5,-2 3,-1-1,-4-1,0 1,-1-1,-3-1,2 0,-3-1,-2 1,-1 2,-1-1,-1 0,-1 1,-2 1,-1 1,0-1,-1 2,-5-2,0 1,1 2,-2 2,4 1,-2 2,-3 1,2 0,-4 2,2 2,-1 2,2 2,0 0,3 2,0-2,-1 4,2 0,-2 0,0 2,3 2,2-1,0 0,2-1,0-3,3 2,3-2,0 3,2 1,1 0,3 1,1-3,2 2,2-1,0 1,7-1,1 2,2-1,4 2,1-4,4 0,-1-1,1-2,0-2,-1-2,-4 0,-3 0,-2-4,-1 2,-5-2,-4-2,-1 0,-12-2,0 0,0 0</inkml:trace>
  <inkml:trace contextRef="#ctx0" brushRef="#br0" timeOffset="153685">15175 5343,'0'0,"0"0,0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0,-2 0,2 0,0 0,0 0,0 0,0 0,0 0,0 0,0 0,0 0,0 0,-4 0,4 0,0 0,0 0,0 0,0 0,0 0,0 0,0 0,0 0,-6 1,6-1,0 0,0 0,0 0,0 0,0 0,0 0,0 0,-8 1,8-1,-9 2,9-2,0 0,0 0,0 0,0 0,0 0,-13 3,13-3,0 0,0 0,0 0,0 0,-18 3,18-3,0 0,0 0,0 0,-22 5,22-5,0 0,0 0,-24 6,24-6,0 0,-27 6,27-6,-27 5,-1 2,1 1,0 1,2-1,0 1,2 0,1 0,-2 1,5-1,5 0,0-1,5 0,1-1,3 1,-1 0,3 0,2-2,1 0,1 2,3 2,3-1,-1 0,3 4,4 0,-1-1,4 4,1-1,4 2,-3 0,0 0,0-2,-2 0,-1 0,1 1,-3 0,1-2,-3 2,1 0,0 0,-2 1,1-1,-2 1,-1-2,1 1,-3-2,0 0,-1 0,-1-1,-2-2,0 1,-2-4,-1 0,-1 1,-1 0,0-1,-1-2,0 0,0 0,-3-2,1 2,-1-2,-1 0,-4 1,0 0,-2-2,2 2,-2-2,1-1,-1 0,3-1,-1 1,1-1,3-1,0 0,1 0,0 0,4-1,0-1,3 2,0 0,0 0</inkml:trace>
  <inkml:trace contextRef="#ctx0" brushRef="#br0" timeOffset="154023">15364 5531,'0'0,"0"0,0 0,0 0,0 0,0 0,0 0,0 0,0 0,0 0,0 0,0 0,0 0,0 0,0 0,0 0,0 0,0 0,0 0,0 0,0 0,0 0,0 0,0 0,0 0,0 0,0 0,0 0,0 0,0 0,0 0,0 0,0 0,0 0,0 0,0 0,0 0,0 0,0 0,0 0,0 0,0 0,0 0,0 0,0 0,0 0,0 0,0 0,0 0,0 0,0 0,0 0,0 0,0 0,0 0,0 0,0 0,0 0,0 0,0 0,0 0,0 2,0-2,0 0,0 0,0 0,0 0,0 0,0 0,0 0,0 0,0 0,0 0,0 0,0 0,0 0,0 0,0 0,0 0,0 0,0 0,0 0,0 0,0 0,0 0,0 0,0 0,0 0,0 0,0 0,0 0,0 2,0-2,0 0,0 0,0 0,0 0,0 0,0 0,0 0,0 0,0 0,0 0,0 0,0 0,0 0,0 0,-1 3,1-3,0 0,0 0,0 0,0 0,0 0,0 0,0 0,0 0,0 0,0 0,0 0,0 0,0 0,0 3,0-3,0 0,0 0,0 0,0 0,0 0,0 0,0 0,0 0,0 0,0 0,0 0,0 0,-1 6,1-6,0 0,0 0,0 0,0 0,0 0,0 0,0 0,0 0,0 0,0 0,-1 6,1-6,0 0,0 0,0 0,0 0,0 0,0 0,0 0,0 0,0 0,0 0,-1 10,1-10,0 0,0 0,0 0,0 0,0 0,0 0,0 0,0 0,0 0,-1 10,1-10,0 0,0 0,0 0,0 0,0 0,0 0,0 0,0 0,-2 12,2-12,0 0,0 0,0 0,0 0,0 0,0 0,0 0,-2 12,2-12,0 0,0 0,0 0,0 0,0 0,0 0,-1 14,1-14,0 0,0 0,0 0,0 0,0 0,-3 16,3-16,0 0,0 0,0 0,0 0,-1 16,1-16,0 0,0 0,0 0,-1 19,1-19,0 0,0 0,-1 20,1-20,0 0,0 20,0-20,-1 20,1-1,0 0,1-1,-1-1,1 1,0-2,1-2,1-1,-2-3,-1-10,0 0,0 0</inkml:trace>
  <inkml:trace contextRef="#ctx0" brushRef="#br0" timeOffset="154296">15335 4984,'0'0,"0"0,0 0,0 0,0 0,0 0,0 0,0 0,0 0,0 0,0 0,0 0,0 0,0 0,0 0,0 0,0 0,0 0,0 0,0 0,0 0,0 0,0 0,0 0,0 0,0 0,0 0,0 0,0 0,0 0,0 0,0 0,0 0,0 0,0 0,0 0,0 0,0 0,0 0,0 0,0 0,0 0,0 0,0 0,0 0,1 0,-1 0,0 0,0 0,0 0,0 0,0 0,0 1,0-1,0 0,0 0,0 0,0 0,1 0,-1 0,0 0,0 0,0 0,0 0,0 0,0 0,0 0,0 0,0 0,0 0,0 0,0 0</inkml:trace>
  <inkml:trace contextRef="#ctx0" brushRef="#br0" timeOffset="155400">15590 5407,'0'0,"0"0,0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1,0-1,0 0,0 0,0 0,0 0,0 0,0 0,0 0,0 0,0 0,0 0,0 0,0 0,0 0,0 0,0 0,0 0,0 0,0 0,-1 1,1-1,0 0,0 0,0 0,0 0,0 0,0 0,0 0,0 0,0 0,0 0,0 0,0 0,0 0,0 0,0 0,0 0,0 0,0 0,0 0,0 0,0 0,0 0,0 0,0 0,0 3,0-3,0 0,0 0,0 0,0 0,0 0,0 0,0 0,0 0,0 0,0 0,0 0,0 0,0 0,0 0,0 0,0 0,0 0,0 0,0 0,0 0,0 0,0 0,0 0,-1 3,1-3,0 0,0 0,0 0,0 0,0 0,0 0,0 0,0 0,0 0,0 0,0 0,0 0,0 0,0 0,0 0,0 0,0 0,0 0,0 0,0 0,0 0,0 0,0 3,0-3,0 0,0 0,0 0,0 0,0 0,0 0,0 0,0 0,0 0,0 0,0 0,0 0,0 0,0 0,0 0,0 0,0 0,0 0,0 0,0 0,0 0,0 5,0-5,0 0,0 0,0 0,0 0,0 0,0 0,0 0,0 0,0 0,0 0,0 0,0 0,0 0,0 0,0 0,0 0,0 0,0 0,0 0,0 0,-1 6,1-6,0 0,0 0,0 0,0 0,0 0,0 0,0 0,0 0,0 0,0 0,0 0,0 0,0 0,0 0,0 0,0 0,0 0,0 0,0 0,0 7,0-7,0 0,0 0,0 0,0 0,0 0,0 0,0 0,0 7,0-7,0 0,0 0,0 0,0 0,0 0,0 0,0 0,0 0,0 0,0 0,0 0,0 0,0 0,0 0,0 0,0 0,0 0,0 7,0-7,0 0,0 0,0 0,0 0,0 0,0 0,0 0,0 0,0 0,0 0,0 0,0 0,0 0,0 0,0 0,0 0,0 5,0-5,0 0,0 0,0 0,0 0,0 0,0 0,0 0,0 0,0 0,0 0,0 0,0 0,0 0,0 0,0 0,0 10,0-10,0 0,0 0,0 0,0 0,0 0,0 0,0 0,0 0,0 0,0 0,0 0,0 0,0 0,0 0,0 8,0-8,0 0,0 0,0 10,0-10,0 0,0 0,0 0,0 0,0 0,0 0,0 0,0 0,0 0,0 0,0 0,0 0,0 8,0-8,0 0,0 0,0 0,0 0,0 0,0 0,0 0,0 0,0 0,0 0,0 0,0 10,0-10,0 0,0 0,0 0,0 0,0 0,0 0,0 0,0 0,0 0,0 0,0 8,0-8,0 0,0 0,0 0,0 0,0 0,0 0,0 0,0 0,0 0,0 10,0-10,0 0,0 0,0 0,0 0,0 0,0 0,0 0,0 0,0 8,0-8,0 0,0 0,0 0,0 0,0 0,0 0,0 0,0 7,0-7,0 9,0-9,0 0,0 0,0 0,0 0,0 0,0 7,0-7,0 0,0 0,0 0,0 0,0 7,0-7,0 0,0 0,0 0,0 9,0-9,0 0,0 0,0 9,0-9,0 0,0 6,0-6,0 7,0-2,0 0,0 1,0-1,0 0,0 0,0-1,0 0,0 0,0-1,0 2,0-3,0 1,0 1,0-1,0 0,0 1,0-1,0 1,0-2,0 2,0 0,0-1,0 1,0 0,0 0,0 2,0-2,0 2,1-2,-1 1,0-2,1 2,-1-2,0 1,0 0,0-2,0 0,0-1,0 0,0 0,0 0,0-1,0 0,0 0,0 0,0-1,0-1,1-1,1 1,-1-4,2 2,1-4,1-1,1-1,-1 1,1-1,3-1,1-1,-1 1,4 1,-2-1,2 0,0 1,1 1,0-1,1 2,-1 1,2 2,-4 0,1 4,-2-1,-3 2,3 2,0 0,-1 2,1 0,-4 2,1 0,-1 1,0 0,-2 2,2 0,0 2,-1-1,1 2,-3-2,2 4,0-3,-1 0,0-1,-2 0,2 0,-1 0,0-1,0 0,-1-3,1 2,-2 0,0-2,1 1,1 0,-2 1,2-3,-1 1,-3-6,0 0,0 0</inkml:trace>
  <inkml:trace contextRef="#ctx0" brushRef="#br0" timeOffset="156367">16659 5674,'0'0,"0"0,0 0,0 0,0 0,0 0,0 0,0 0,0 0,0 0,0 0,0 0,0 0,0 0,0 0,0 0,0 0,0 0,0 0,0 0,0 0,0 0,0 0,0 0,0 0,0 0,0-1,0 1,0 0,0 0,0 0,0 0,0 0,0 0,0 0,0 0,0 0,0 0,0 0,0 0,0 0,0 0,0 0,0 0,0 0,0 0,0 0,0 0,0 0,0 0,0 0,0 0,0 0,0 0,0 0,0 0,0 0,0 0,0 0,0 0,0 0,0 0,0 0,0 0,0 0,0 0,0 0,0 0,0 0,0 0,0 0,0 0,0 0,0-2,0 1,0 1,0 0,0 0,0 0,0 0,0 0,0 0,0 0,0 0,0 0,0 0,0 0,0 0,0 0,0 0,0 0,0 0,0 0,0 0,0 0,0-2,0 2,0 0,0 0,0 0,0 0,0 0,0 0,0 0,0 0,0 0,0 0,0 0,0 0,0 0,0 0,0 0,0 0,0 0,0 0,0-1,0 1,0 0,0 0,0 0,0 0,0 0,0 0,0 0,0 0,0 0,0 0,0 0,0 0,0 0,0 0,0 0,0 0,0 0,0-3,0 3,0 0,0 0,0 0,0 0,0 0,0 0,0 0,0 0,0 0,0 0,0 0,0 0,0 0,0-2,0 2,0 0,0 0,0 0,0 0,0 0,0 0,0 0,0 0,0 0,0 0,0 0,0 0,0 0,0 0,0 0,-1-5,1 5,0 0,0 0,0 0,0 0,0 0,0 0,0 0,0 0,0 0,0 0,0 0,0 0,0 0,0 0,-2-4,2 4,0 0,0 0,0 0,0 0,0 0,0 0,0 0,0 0,0 0,0 0,0 0,0 0,0 0,-2-7,2 7,0 0,0 0,0 0,0 0,0 0,0 0,0 0,0 0,0 0,0 0,0 0,0 0,-3-5,3 5,0 0,0 0,0 0,0 0,0 0,0 0,0 0,0 0,0 0,0 0,-4-7,4 7,0 0,0 0,0 0,0 0,0 0,0 0,0 0,0 0,0 0,0 0,-5-6,5 6,0 0,0 0,0 0,0 0,0 0,0 0,0 0,0 0,0 0,-5-7,5 7,0 0,0 0,0 0,0 0,0 0,0 0,0 0,0 0,-6-7,6 7,0 0,0 0,0 0,0 0,0 0,0 0,0 0,-9-7,9 7,0 0,0 0,0 0,0 0,0 0,0 0,-8-7,8 7,0 0,0 0,0 0,0 0,0 0,-11-7,11 7,0 0,0 0,0 0,0 0,-15-8,15 8,0 0,0 0,0 0,-14-7,14 7,0 0,0 0,-16-5,16 5,0 0,-17-3,17 3,-15-2,-1 1,2 2,-2 0,1 2,-2 2,-1-1,4 2,0 2,4 0,1-2,1-1,3 4,1-1,2 0,2-1,0-2,0 1,1 1,2 1,1-1,-1-2,2-1,0 0,0-1,0 1,2-3,1 1,-3-2,0 0,-1 0,1 0,2-2,-2 1,1-2,-2 0,1 1,0 0,1-1,-3 1,1-1,-2 2,1-1,-1 1,-1 1,0 0,1 1,0 0,-1 1,3 3,-2 1,0 4,2 1,0 4,-1 3,0 6,2 6,1 4,0 3,-1 4,0 0,1 3,-2 4,0-2,0-3,-3-1,1 0,-2-3,0-4,-3-1,-2 0,-1-3,-2-3,0-2,-2-6,-4-1,1-5,-4 1,-3-3,-4 1,-3-5,1 0,0-3,-3-1,1-4,2 0,-1-2,-3-2,2 0,0-3,4 0,-1-1,2-1,2 1,1-2,4 1,0 0,4 2,1 0,2 0,4 1,5 6,0 0,0 0</inkml:trace>
  <inkml:trace contextRef="#ctx0" brushRef="#br0" timeOffset="157011">16814 5507,'0'0,"0"0,0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1,0-1,0 0,0 0,0 0,0 0,0 0,0 0,0 0,0 0,0 0,0 0,0 0,0 0,0 0,0 0,0 0,0 0,0 1,0-1,0 0,0 0,0 0,0 0,0 0,0 0,0 0,0 0,0 0,0 0,0 0,0 0,0 0,0 0,0 0,0 3,0-3,0 0,0 0,0 0,0 0,0 0,0 0,0 0,0 0,0 0,0 0,0 0,0 0,0 0,0 0,0 3,0-3,0 0,0 0,0 0,0 0,0 0,0 0,0 0,0 0,0 0,0 0,0 0,0 0,0 0,0 4,0-4,0 0,0 0,0 0,0 0,0 0,0 0,0 6,0-6,0 0,0 0,0 0,0 0,0 0,0 0,0 0,0 0,0 0,0 0,0 0,0 6,0-6,0 0,0 0,0 0,0 0,0 0,0 0,0 0,0 0,0 0,0 0,1 8,-1-8,0 0,0 0,0 0,0 0,0 0,0 0,0 0,0 0,0 0,2 8,-2-8,0 0,0 0,0 0,0 0,0 0,0 0,0 0,0 0,2 11,-2-11,0 0,0 0,0 0,0 0,0 0,0 0,0 0,4 13,-4-13,0 0,0 0,0 0,0 0,0 0,0 0,4 14,-4-14,0 0,0 0,0 0,0 0,0 0,5 16,-5-16,0 0,0 0,0 0,0 0,6 15,-6-15,0 0,0 0,0 0,8 15,-8-15,0 0,0 0,11 16,-11-16,0 0,10 14,-10-14,11 15,-1-1,1 0,2 0,-2 0,3-2,1 3,3-2,-2 0,1-2,2 0,-1-3,-1-2,-2-1,-3-4,-1 0,1-1,-3-2,3 0,-2-3,-1 0,0-1,-3-1,1 1,-3-1,2-5,1 0,-2-2,0 0,-2-1,0 2,0 1,0-1,1 1,-2-1,-1 2,1 0,-1 0,1 1,-1 2,1 1,-2 7,0 0,0 0</inkml:trace>
  <inkml:trace contextRef="#ctx0" brushRef="#br0" timeOffset="157447">17592 5001,'0'0,"0"0,0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1,0-1,0 0,0 0,0 0,0 0,0 0,0 0,0 0,0 0,0 0,0 0,0 0,0 0,0 0,0 0,0 2,0-2,0 0,0 0,0 0,0 0,0 0,0 0,0 0,0 0,0 0,0 0,0 0,0 0,0 0,0 1,0-1,0 0,0 0,0 0,0 0,0 0,0 0,1 3,-1-3,0 0,0 0,0 0,0 0,0 0,0 0,0 0,0 0,0 0,0 0,0 0,1 6,-1-6,0 0,0 0,0 0,0 0,0 0,0 0,0 0,0 0,0 0,0 0,1 5,-1-5,0 0,0 0,0 0,0 0,0 0,0 0,0 0,0 0,0 0,1 7,-1-7,0 0,0 0,0 0,0 0,0 0,0 0,0 0,0 0,0 10,0-10,0 0,0 0,0 0,0 0,0 0,0 0,0 0,1 10,-1-10,0 0,0 0,0 0,0 0,0 0,0 0,2 16,-2-16,0 0,0 0,0 0,0 0,0 0,1 18,-1-18,0 0,0 0,0 0,0 0,0 20,0-20,0 0,0 0,0 0,1 22,-1-22,0 0,0 0,1 24,-1-24,0 0,2 27,-2-27,1 27,1 0,0 7,-1-2,1-2,-1-1,-1-1,2 0,-2 0,2-1,0-2,-1-1,1-2,-1 2,1-5,1 2,1 0,-2-3,0-2,1-1,-2-2,-1-13,0 0,0 0</inkml:trace>
  <inkml:trace contextRef="#ctx0" brushRef="#br0" timeOffset="158299">18507 5667,'0'0,"0"0,0 0,0 0,0 0,0 0,0 0,0 0,0 0,0 0,0 0,0 0,0 0,0 0,0 0,0 0,0 0,0 0,0 0,0 0,0 0,0 0,0 0,0 0,0 0,0 0,0 0,0 0,0 0,0 0,0 0,0 0,0 0,0 0,0 0,0 0,0 0,0 0,0 0,0 0,0 0,0 0,0 0,0 0,0 0,0 0,0 0,0 0,0 0,0 0,0 0,0 0,0 0,0 0,0 0,0 0,0 0,0 0,0 0,0 0,0 0,0 0,0 0,0 0,0 0,0 0,0 0,0 0,0 0,0 0,0 0,0 0,0 0,0 0,0-1,0 1,0 0,0 0,0 0,0 0,0 0,0 0,0 0,0 0,0 0,0 0,0 0,0 0,0 0,0 0,0 0,0 0,0 0,-1-2,1 2,0 0,0 0,0 0,0 0,0 0,0 0,0 0,0 0,0 0,0 0,0 0,0 0,0 0,0 0,0 0,0 0,0 0,0 0,0 0,0 0,0 0,0 0,0 0,0 0,0 0,0 0,0 0,0 0,0 0,0 0,0 0,0 0,0 0,-1-1,1 1,0 0,0 0,0 0,0 0,0 0,0 0,0 0,0 0,0 0,0 0,0 0,0 0,0 0,0 0,-1-1,1 1,0 0,0 0,-2-2,2 2,0 0,0 0,0 0,0 0,0 0,0 0,0 0,0 0,0 0,0 0,0 0,0 0,-3-3,3 3,0 0,0 0,0 0,0 0,0 0,0 0,0 0,0 0,0 0,0 0,0 0,-3-4,3 4,0 0,0 0,0 0,0 0,0 0,0 0,0 0,0 0,0 0,0 0,-5-4,5 4,0 0,0 0,0 0,0 0,0 0,0 0,0 0,0 0,0 0,-8-6,8 6,0 0,0 0,0 0,0 0,0 0,0 0,0 0,0 0,-9-7,9 7,0 0,0 0,0 0,0 0,0 0,0 0,0 0,-10-7,10 7,-16-8,16 8,0 0,0 0,0 0,0 0,0 0,-14-7,14 7,0 0,0 0,0 0,0 0,-17-7,17 7,0 0,0 0,0 0,-17-7,17 7,0 0,0 0,-17-5,17 5,0 0,-20-6,20 6,-18-3,1 1,-2 0,4 2,-1 1,-2 1,0-1,0 4,1 0,3 2,0 1,4-1,1 1,3 0,-2 1,4 1,0 0,0 1,2-1,1 0,1-2,0 2,2-2,-1 0,4 3,-2-2,1-1,-1-2,3-1,-2 0,-1-2,1 0,-1-1,1 0,-1-2,0 0,2 0,-2-2,1 0,-1-1,1 0,-1-2,1 2,1-3,-1 2,0-2,0 2,-1-2,0 2,0-2,0 3,1-2,-1 2,-1-1,1 1,-2 2,1 0,-1 0,0 1,0 0,0 1,0 0,1 0,0 1,1 4,2-1,-2 2,2 1,1 1,2 2,2 1,-2 0,4-1,3 4,3-2,0 2,3 0,2 0,0-3,-3-2,-20-10,0 0,0 0</inkml:trace>
  <inkml:trace contextRef="#ctx0" brushRef="#br0" timeOffset="158890">18728 5603,'0'0,"0"0,0 0,0 0,0 0,0 0,0 0,0 0,0 0,0 0,0 0,0 0,0 0,0 0,0 0,0 0,0 0,0 0,0 0,0 0,0 0,0 0,0 0,0 0,0 0,0 0,0 0,0 0,0 0,0 0,0 0,0 0,0 0,0 0,0 0,0 0,0 0,0 0,0 0,0 0,0 0,0 0,0 0,0 0,0 0,0 0,0 0,0 0,0 0,0 0,0 0,0 0,0 0,0 0,0 0,0 0,0 0,0 0,0 0,0 0,0 0,0 0,0 0,0 0,0 0,0 0,0 0,0 1,0-1,0 0,0 0,0 0,0 0,0 0,0 1,0-1,0 0,0 0,0 0,0 0,0 0,0 0,0 0,0 0,0 0,0 0,0 0,0 0,0 0,0 0,0 0,0 0,0 0,0 1,0-1,0 0,0 0,0 0,0 0,0 0,0 0,0 0,0 0,0 0,0 0,0 0,0 0,0 0,0 0,0 0,0 0,1 3,-1-3,0 0,0 0,0 0,0 0,0 0,0 0,0 0,0 0,0 0,0 0,0 0,0 0,0 0,0 0,0 0,1 4,-1-4,0 0,0 0,0 0,0 0,0 0,0 0,0 0,0 0,0 0,0 0,0 0,0 0,0 0,0 0,2 3,-2-3,0 0,0 0,1 5,-1-5,0 0,0 0,0 0,0 0,0 0,0 0,0 0,0 0,0 0,0 0,0 0,0 0,3 10,-3-10,0 0,0 0,0 0,0 0,0 0,0 0,0 0,0 0,0 0,0 0,0 0,2 8,-2-8,0 0,0 0,0 0,0 0,0 0,0 0,0 0,0 0,0 0,0 0,3 10,-3-10,0 0,0 0,0 0,0 0,0 0,0 0,0 0,0 0,0 0,4 12,-4-12,0 0,0 0,0 0,0 0,0 0,0 0,0 0,0 0,2 12,-2-12,0 0,0 0,0 0,0 0,0 0,0 0,0 0,4 13,-4-13,5 14,-5-14,0 0,0 0,0 0,0 0,0 0,4 15,-4-15,0 0,0 0,0 0,0 0,5 13,-5-13,0 0,0 0,0 0,4 12,-4-12,0 0,0 0,4 14,-4-14,0 0,3 10,-3-10,2 10,1 0,0-2,-1 0,-1-4,0 1,1-3,-2 0,0-1,0-1,0 0,0 0,0-1,-2 0,1 0,1-1,-1-2,-1 1,1-3,-1 2,1-4,0-1,0 1,1 0,0-1,1 1,1 0,1-1,1-1,3 2,-2-1,2 2,0-2,3 2,-1 0,2-1,2 1,0 0,1 2,-3 0,4 1,-2-1,2 1,-2-1,0 2,-2 1,1-1,-12 3,0 0,0 0</inkml:trace>
  <inkml:trace contextRef="#ctx0" brushRef="#br0" timeOffset="159421">20408 5477,'0'0,"0"0,0 0,0 0,0 0,0 0,0 0,0 0,0 0,0 0,0 0,0 0,0 0,0 0,0 0,0 0,0 0,0 0,0 0,0 0,0 0,0 0,0 0,0 0,0 0,0 0,0 0,0 0,0 0,0 0,0 0,0 0,0 0,0 0,0 0,0 0,0 0,0 0,0 0,0 0,0 0,0 0,0 0,0 0,0 0,0 0,0 0,0 0,0 0,0 0,0 0,0 0,0 0,0 0,0 0,0 0,0 0,0 0,0 0,0 0,0 0,0 0,0 0,0 0,0 0,0 0,0 0,0 0,0 0,0 0,0 0,0 0,-1 0,1 0,0 0,0 0,0 0,0 0,0 0,0 0,0 0,0 0,0 0,0 0,-1 0,1 0,0 0,0 0,0 0,0 0,0 0,0 0,0 0,0 0,0 0,-3 2,3-2,0 0,0 0,0 0,0 0,0 0,0 0,0 0,0 0,-4 2,4-2,0 0,0 0,0 0,0 0,0 0,0 0,0 0,-6 1,6-1,0 0,0 0,0 0,0 0,0 0,0 0,-9 3,9-3,0 0,0 0,0 0,0 0,0 0,-13 4,13-4,0 0,0 0,0 0,0 0,-17 6,17-6,0 0,0 0,0 0,-22 8,22-8,0 0,0 0,-22 10,22-10,0 0,-30 10,30-10,-33 14,-3 2,-3 2,2 4,5-2,-1 0,6 0,3 0,3-3,3-1,6-2,3 2,-2 0,5 0,3 0,1 0,1-4,2 2,0 0,2 2,3 0,3-2,-2-3,1-1,-1-1,2 0,-9-9,0 0,0 0</inkml:trace>
  <inkml:trace contextRef="#ctx0" brushRef="#br0" timeOffset="160549">20492 5580,'0'0,"0"0,0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0,-1 1,1-1,0 0,0 0,0 0,0 0,0 0,0 0,0 0,0 0,0 0,0 0,0 0,0 0,0 0,0 0,0 0,-2 1,2-1,0 0,0 0,0 0,0 0,0 0,0 0,0 0,0 0,0 0,0 0,0 0,0 0,0 0,0 0,-2 2,2-2,0 0,0 0,-3 1,3-1,0 0,0 0,0 0,0 0,0 0,0 0,0 0,0 0,0 0,0 0,0 0,0 0,-3 4,3-4,0 0,0 0,0 0,0 0,0 0,0 0,0 0,0 0,0 0,0 0,0 0,-4 5,4-5,0 0,0 0,0 0,0 0,0 0,0 0,0 0,0 0,0 0,0 0,-5 5,5-5,0 0,0 0,0 0,0 0,0 0,0 0,0 0,0 0,0 0,-6 5,6-5,0 0,0 0,0 0,0 0,0 0,0 0,0 0,0 0,-6 11,6-11,0 0,0 0,0 0,0 0,0 0,0 0,0 0,-7 12,7-12,-8 13,8-13,0 0,0 0,0 0,0 0,0 0,-6 13,6-13,0 0,0 0,0 0,0 0,-8 13,8-13,0 0,0 0,0 0,-9 15,9-15,0 0,0 0,-7 17,7-17,0 0,-4 15,4-15,-6 16,1 0,2-2,1 0,1-3,2 1,1 1,2-1,2 1,-1-2,1-1,0-2,0-2,0 0,-1-1,2 0,0-2,-1 0,-1-2,-1 0,0-1,0-1,0 0,-1-2,0 0,0-2,-2 0,1-1,-2-3,1 1,0 1,0-1,-1-1,1 0,0-1,1-1,-1 0,3 0,1 0,0-1,0-2,0 2,2 2,1 0,-2 2,1 0,3 0,0 1,0-1,2 1,-2 2,1 1,0 1,-3 2,-1 1,2 0,0 1,0 2,3 0,-4 3,0-1,1-1,-1 2,-2-1,0 2,1 0,-1-1,-1 2,-1 0,2-2,-1 0,0 2,-1-2,-1 0,0 0,1 0,-1-2,1 1,-1-2,-1-1,1 1,-1-2,0-1,-1 0,1 0,2-1,0-1,-1 0,3 1,-2-2,0-1,0 1,1-1,-1 0,3-2,-1 2,-2 0,3 0,0-2,1 2,-3 0,3 0,1 0,-1 0,-1 1,1 0,1 1,-2 0,0 2,1-2,-2 2,0 0,-1 0,0 2,3 0,-3 2,1-1,-1 2,1-1,0 2,0-1,0 2,-1-1,3 4,0-2,-1 2,1 0,1 1,1 3,0 0,2 0,-3-2,2 1,0-1,0 0,-1-1,-10-11,0 0,0 0</inkml:trace>
  <inkml:trace contextRef="#ctx0" brushRef="#br0" timeOffset="161262">21883 4979,'0'0,"0"0,0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0,-3-2,3 2,0 0,0 0,0 0,0 0,0 0,0 0,0 0,0 0,0 0,0 0,-4-2,4 2,0 0,0 0,0 0,0 0,0 0,0 0,0 0,0 0,0 0,-6-3,6 3,0 0,0 0,0 0,0 0,0 0,0 0,0 0,0 0,-8-3,8 3,0 0,0 0,0 0,0 0,0 0,0 0,0 0,-11-5,11 5,0 0,0 0,0 0,0 0,0 0,0 0,-15-3,15 3,0 0,0 0,0 0,0 0,0 0,-15-6,15 6,0 0,0 0,0 0,0 0,-18-4,18 4,0 0,0 0,0 0,-21-4,21 4,0 0,0 0,-20-3,20 3,0 0,-21-3,21 3,-21 0,3-2,1 2,-1 1,4 0,-3 0,2 4,-2 2,2 0,3 2,3-1,-2 1,3 3,0 0,-2 5,0 5,1 3,-2 5,3 1,1 2,0 2,1 0,-1 7,3 0,-1-2,-1 2,-1-1,2-1,3 0,-2-3,0 1,0-2,-1 3,1-2,1-2,2-5,-1-2,0-2,-1-1,2-3,-1-1,1 0,-1-4,1-1,0 0,1-4,-2-4,1 2,1-2,0-4,0-4,0 0,0 0</inkml:trace>
  <inkml:trace contextRef="#ctx0" brushRef="#br0" timeOffset="161564">20882 5615,'0'0,"0"0,0 0,0 0,0 0,0 0,0 0,0 0,0 0,0 0,0 0,0 0,0 0,0 0,0 0,0 0,0 0,0 0,0 0,0 0,0 0,0 0,0 0,0 0,0 0,0 0,0 0,0 0,0 0,0 0,0 0,0 0,0 0,0 0,0 0,0 0,0 0,0 0,0 0,0 0,0 0,0 0,0 0,1 0,-1 0,0 0,0 0,0 0,0 0,0 0,0 0,0 0,0 0,0 0,0 0,2-1,-2 1,0 0,0 0,0 0,0 0,0 0,0 0,0 0,0 0,0 0,5 0,-5 0,0 0,0 0,0 0,4-1,-4 1,0 0,0 0,0 0,0 0,0 0,0 0,0 0,9 0,-9 0,0 0,0 0,0 0,0 0,0 0,0 0,10 0,-10 0,0 0,0 0,0 0,0 0,0 0,17 0,-17 0,0 0,0 0,0 0,0 0,16 0,-16 0,0 0,0 0,0 0,22 0,-22 0,0 0,0 0,24 0,-24 0,0 0,28 2,-28-2,29 1,-1 0,0 0,-1-1,-1 2,-1-1,-2-2,-2-1,0 2,0-2,0 0,-5-1,-16 3,0 0,0 0</inkml:trace>
  <inkml:trace contextRef="#ctx0" brushRef="#br0" timeOffset="161832">21763 5535,'1'2,"0"0,-1-2,0 0,0 0,0 0,0 0,0 0,0 0,0 0,0 0,0 0,0 0,0 0,0 0,0 0,2 2,-2-2,0 0,0 0,0 0,0 0,0 0,0 0,0 0,0 0,0 0,0 0,0 0,0 0,1 4,-1-4,0 0,0 0,0 0,0 0,0 0,0 0,0 0,0 0,0 0,0 0,0 0,2 4,-2-4,0 0,0 0,0 0,0 0,0 0,0 0,0 0,0 0,0 0,0 0,1 8,-1-8,0 0,0 0,0 0,0 0,0 0,0 0,0 0,0 0,0 0,1 7,-1-7,0 0,0 0,0 0,2 13,-2-13,0 0,0 0,0 0,0 0,0 0,0 0,0 0,2 13,-2-13,0 0,0 0,0 0,0 0,0 0,0 0,2 17,-2-17,0 0,0 0,0 0,0 0,0 0,3 18,-3-18,0 0,0 0,0 0,0 0,2 18,-2-18,0 0,0 0,0 0,3 20,-3-20,0 0,0 0,2 19,-2-19,0 0,3 20,-3-20,2 19,0-1,1 0,-3-1,3 0,-1-4,0-1,-1-2,-1-10,0 0,0 0</inkml:trace>
  <inkml:trace contextRef="#ctx0" brushRef="#br0" timeOffset="162071">21597 5257,'0'0,"0"0,0 0,0 0,0 0,0 0,0 0,0 0,0 0,0 0,0 0,0 0,0 0,0 0,0 0,0 0,0 0,0 0,0 0,0 0,0 0,0 0,0 0,0 0,0 0,0 0,0 0,0 0,0 0,0 0,0 0,0 0,0 0,0 0,0 0,0 0,0 0,0 0,0 0,0 0,0 0,0 0,0 0,0 0,0 0,0 0,0 0,0 0,0 0,0 0,0 0,0 0,0 0,0 0,0 0,0 0,0 0,0 0,0 0,0 0,0 0,0 0,0 0,0 0,0 0,0 0,0 0,0 0,0 0,0 0,0 0,0 0,0 0,0 0,0 0,0 0,0 0,0 0,0 0,0 0,0 0,0 0,0 0,0 0,0 0,1 1,-1-1,0 0,0 0,0 0,0 0,0 1,0-1,0 0,0 0,0 0,0 0,0 0,0 0,0 0,0 0,0 0,0 0,0 0,0 0</inkml:trace>
  <inkml:trace contextRef="#ctx0" brushRef="#br0" timeOffset="163229">22478 5635,'0'0,"0"0,0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0,-1 0,1 0,0 0,0 0,0 0,0 0,0 0,0 0,0 0,0 0,0 0,0 0,0 0,0 0,0 0,0 0,0 0,0 0,0-1,0 1,0 0,0 0,0 0,0 0,0 0,0 0,0 0,0 0,0 0,0 0,0 0,0 0,0 0,0 0,0 0,-3-1,3 1,0 0,0 0,0 0,0 0,0 0,0 0,0 0,0 0,0 0,0 0,0 0,0 0,0 0,0 0,-3-3,3 3,0 0,0 0,-4-1,4 1,0 0,0 0,0 0,0 0,0 0,0 0,0 0,0 0,0 0,0 0,0 0,0 0,-3-4,3 4,0 0,0 0,0 0,0 0,0 0,0 0,0 0,0 0,0 0,0 0,0 0,-6-5,6 5,0 0,0 0,0 0,0 0,0 0,0 0,0 0,0 0,0 0,0 0,-7-5,7 5,0 0,0 0,0 0,0 0,0 0,0 0,0 0,0 0,0 0,-9-6,9 6,0 0,0 0,0 0,0 0,0 0,0 0,0 0,0 0,-9-5,9 5,0 0,0 0,0 0,0 0,0 0,0 0,0 0,-13-6,13 6,-13-3,13 3,0 0,0 0,0 0,0 0,0 0,-13-4,13 4,0 0,0 0,0 0,0 0,-16-3,16 3,0 0,0 0,0 0,-18-2,18 2,0 0,0 0,-15-2,15 2,0 0,-16-1,16 1,-15 1,-2 1,1 1,0 3,-3 1,5 3,-1-2,5 1,0-1,3-1,2 2,1 2,1 0,2-2,1 1,1 0,2-1,1 2,0 1,4 0,-1-2,0-4,0 2,4-1,-1 0,0-2,1-2,-3-2,-2-1,0-1,3 0,-2-2,1-1,-3 1,3-3,-4 3,0-3,0 2,-1-2,1 1,0 0,-1 0,-1 0,2 3,-2-1,-1 0,2 3,-1-2,-1 2,0-2,0 2,-1 0,2 2,0 1,3 4,-2 1,1 4,0 4,1 3,2 8,-1 2,0 3,-2 4,0 1,0 0,0 1,-2-2,-1 0,-2 1,-2-1,-2 2,-1 1,-2-2,-1-2,0-1,-2-2,-4-4,1-2,-4-6,0-3,-1 0,-8-1,-8 0,0-5,-1-3,0-2,-2-4,3-2,2 0,-5-2,5-3,-2-1,3-2,1 0,5-2,3 0,5 0,6 2,2 2,3 0,7 6,0 0,0 0</inkml:trace>
  <inkml:trace contextRef="#ctx0" brushRef="#br0" timeOffset="163992">23185 5406,'0'0,"0"0,0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0,-3 0,3 0,0 0,0 0,0 0,0 0,0 0,0 0,0 0,0 0,0 0,0 0,0 0,0 0,-4 0,4 0,0 0,0 0,0 0,0 0,0 0,0 0,0 0,0 0,0 0,0 0,0 0,-6 1,6-1,0 0,0 0,0 0,0 0,0 0,0 0,0 0,0 0,0 0,0 0,-9 1,9-1,0 0,0 0,0 0,0 0,0 0,0 0,0 0,0 0,0 0,-7 1,7-1,0 0,0 0,0 0,0 0,0 0,0 0,0 0,0 0,-12 2,12-2,0 0,0 0,0 0,0 0,0 0,0 0,0 0,-15 3,15-3,-15 4,15-4,0 0,0 0,0 0,0 0,0 0,-14 6,14-6,0 0,0 0,0 0,0 0,-17 4,17-4,0 0,0 0,0 0,-14 3,14-3,0 0,0 0,-15 5,15-5,0 0,-13 3,13-3,-14 5,4 0,0-2,-2 1,3 1,0-1,3 0,1 1,1-2,2 2,0 0,1 1,0-2,1 2,1 2,1 2,1 0,1 5,2-2,2 3,2 4,-1-6,4 4,0 1,1-1,0 2,2 2,-2 0,2 1,-1 0,0 0,0 0,0 6,-1 0,-2-1,2 1,-4-3,-3-1,0-2,-1-4,-4-2,-2-3,-2 1,-3 0,-1-2,0-2,-3-3,-4 3,-3 2,-3-4,-5 1,1-4,1 0,0-2,2 0,-2 0,1-1,4-1,-1-1,4 1,14-2,0 0,0 0</inkml:trace>
  <inkml:trace contextRef="#ctx0" brushRef="#br0" timeOffset="172989">10702 15028,'0'0,"0"0,0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5,0-5,0 0,0 0,0 0,0 0,0 0,0 0,0 0,0 0,0 0,0 0,0 0,0 0,0 0,0 0,0 0,0 0,0 0,0 0,0 0,0 0,0 0,0 0,0 0,0 0,0 0,0 0,0 0,0 0,0 0,0 0,0 0,0 0,0 0,0 0,0 0,0 0,0 0,0 0,0 0,0 0,0 0,0 0,0 0,0 0,0 0,0 0,0 0,0 0,0 0,0 0,0 0,0 0,0 0,0 0,0 0,0 0,0 0,0 0,0 0,0 0,0 0,0 0,0 0,0 0,0 0,0 0,0 0,0 0,0 0,0 0,0 0,0 0,0 0,0 0,0 0,0 0,0 0,0 0,0 5,0-5,0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0,0 0,0 0,0 0,0 0,0 0,0 0,0 0,0 0,0 0,0 0,0 0,0 0,0 0,0 0,0 0,0 0,0 0,0 0,0 0,0 0,0 0,0 0,0 0,0 0,0 0,0 0,0 0,0 0,0 0,0 0,0 0,0 0,0 0,0 0,0 0,0 0,0 0,0 0,0 0,0 0,0 0,0 0,0 0,0 0,0 0,0 0,0 0,0 0,0 0,0 0,0 0,0 0,0 0,0 0,0 0,0 0,0 0,0 0,0 0,0 0,0 0,0 0,0 0,2 7,-2-7,0 0,0 0,0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0,0 0,0 0,0 0,0 0,0 0,0 0,0 0,0 0,0 0,0 0,0 0,0 0,0 0,0 0,0 0,0 0,0 0,0 0,0 0,0 0,0 0,0 0,0 0,0 0,0 0,0 0,0 0,0 0,0 0,0 0,0 0,0 0,0 0,0 0,0 0,0 0,0 0,0 0,0 0,0 0,0 0,1 7,-1-7,0 0,0 0,0 0,0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0,0 0,0 0,0 0,0 0,0 0,0 0,0 0,0 0,0 0,0 0,0 0,0 0,0 0,0 0,0 0,0 0,0 0,0 0,0 0,0 0,0 0,0 0,0 0,0 0,0 0,0 0,0 0,0 0,0 0,0 0,0 0,0 0,0 0,0 0,0 0,0 0,0 0,0 0,0 0,0 0,0 0,4 7,-4-7,0 0,0 0,0 0,0 0,0 0,0 0,0 0,0 0,0 0,0 0,0 0,0 0,0 0,0 0,0 0,0 0,0 0,0 0,0 0,0 0,0 0,0 0,0 0,0 0,0 0,0 0,0 0,0 0,0 0,0 0,0 0,0 0,0 0,0 0,0 0,0 0,0 0,0 0,0 0,0 0,0 0,0 0,0 0,0 0,0 0,0 0,0 0,0 0,0 0,0 0,0 0,0 0,0 0,0 0,0 0,0 0,0 0,0 0,0 0,0 0,0 0,0 0,0 0,0 0,0 0,0 0,0 0,0 0,0 0,0 0,0 0,0 0,0 0,0 0,0 0,2 4,1 2,-3-6,0 0,0 0,0 0,0 0,0 0,0 0,0 0,0 0,0 0,0 0,0 0,0 0,0 0,0 0,0 0,0 0,0 0,0 0,0 0,0 0,0 0,0 0,0 0,0 0,0 0,0 0,0 0,0 0,0 0,0 0,0 0,0 0,0 0,0 0,0 0,0 0,0 0,0 0,0 0,0 0,0 0,0 0,0 0,0 0,0 0,0 0,0 0,0 0,0 0,0 0,0 0,0 0,0 0,0 0,0 0,0 0,0 0,0 0,0 0,0 0,0 0,0 0,0 0,0 0,0 0,0 0,0 0,0 0,0 0,0 0,0 0,0 0,0 0,3 4,-3-4,0 0,3 4,-3-4,0 0,0 0,0 0,0 0,0 0,0 0,0 0,0 0,0 0,0 0,0 0,0 0,0 0,0 0,0 0,0 0,0 0,0 0,0 0,0 0,0 0,0 0,0 0,0 0,0 0,0 0,0 0,0 0,0 0,0 0,0 0,0 0,0 0,0 0,0 0,0 0,0 0,0 0,0 0,0 0,0 0,0 0,0 0,0 0,0 0,0 0,0 0,0 0,0 0,0 0,0 0,0 0,0 0,0 0,0 0,0 0,0 0,0 0,0 0,0 0,0 0,0 0,0 0,0 0,0 0,0 0,0 0,0 0,0 0,0 0,0 0,3 4,-3-4,0 0,0 0,0 0,3 2,-3-2,0 0,0 0,0 0,0 0,0 0,0 0,0 0,0 0,0 0,0 0,0 0,0 0,0 0,0 0,0 0,0 0,0 0,0 0,0 0,0 0,0 0,0 0,0 0,0 0,0 0,0 0,0 0,0 0,0 0,0 0,0 0,0 0,0 0,0 0,0 0,0 0,0 0,0 0,0 0,0 0,0 0,0 0,0 0,0 0,0 0,0 0,0 0,0 0,0 0,0 0,0 0,0 0,0 0,0 0,0 0,0 0,0 0,0 0,0 0,0 0,0 0,0 0,0 0,0 0,0 0,0 0,0 0,0 0,0 0,2 4,-2-4,0 0,0 0,0 0,0 0,0 0,1 1,-1-1,0 0,0 0,0 0,0 0,0 0,0 0,0 0,0 0,0 0,0 0,0 0,0 0,0 0,0 0,0 0,0 0,0 0,0 0,0 0,0 0,0 0,0 0,0 0,0 0,0 0,0 0,0 0,0 0,0 0,0 0,0 0,0 0,0 0,0 0,0 0,0 0,0 0,0 0,0 0,0 0,0 0,0 0,0 0,0 0,0 0,0 0,0 0,0 0,0 0,0 0,0 0,0 0,0 0,0 0,0 0,0 0,0 0,0 0,0 0,0 0,0 0,0 0,0 0,0 0,0 0,0 0,0 0,2 2,-2-2,0 0,0 0,0 0,0 0,0 0,0 0,0 0,2 1,-2-1,0 0,0 0,0 0,0 0,0 0,0 0,0 0,0 0,0 0,0 0,0 0,0 0,0 0,0 0,0 0,0 0,0 0,0 0,0 0,0 0,0 0,0 0,0 0,0 0,0 0,0 0,0 0,0 0,0 0,0 0,0 0,0 0,0 0,0 0,0 0,0 0,0 0,0 0,0 0,0 0,0 0,0 0,0 0,0 0,0 0,0 0,0 0,0 0,0 0,0 0,0 0,0 0,0 0,0 0,0 0,0 0,0 0,0 0,0 0,0 0,0 0,0 0,0 0,0 0,0 0,3 0,-3 0,0 0,0 0,0 0,0 0,0 0,0 0,0 0,0 0,0 0,1 1,-1-1,0 0,0 0,0 0,0 0,0 0,0 0,0 0,0 0,0 0,0 0,0 0,0 0,0 0,0 0,0 0,0 0,0 0,0 0,0 0,0 0,0 0,0 0,0 0,0 0,0 0,0 0,0 0,0 0,0 0,0 0,0 0,0 0,0 0,0 0,0 0,0 0,0 0,0 0,0 0,0 0,0 0,0 0,0 0,0 0,0 0,0 0,0 0,0 0,0 0,0 0,0 0,0 0,0 0,0 0,0 0,0 0,0 0,0 0,0 0,0 0,0 0,0 0,0 0,2 1,-2-1,0 0,0 0,0 0,0 0,0 0,0 0,0 0,0 0,0 0,0 0,0 0,2 0,-2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0,2 0,-2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0,1 0,-1 0,0 0,0 0,0 0,0 0,0 0,0 0,0 0,0 0,0 0,0 0,0 0,0 0,0 0,0 0,0 0,0 0,0 0,0 0,0 0,0 0,0 0,0 0,0 0,0 0,0 0,0 0,0 0,0 0,0 0,0 0,0 0,0 0,1 0,-1 0,0 0,0 0,0 0,0 0,0 0,0 0,0 0,0 0,0 0,0 0,0 0,0 0,0 0,0 0,0 0,0 0,0 0,0 0,0 0,0 0,0 0,0 0,0 0,0 0,0 0,0 0,0 0,0 0,0 0,0 0,0 0,1 0,-1 0,0 0,0 0,0 0,0 0,0 0,0 0,0 0,0 0,1 0,-1 0,0 0,0 0,0 0,0 0,0 0,0 0,0 0,0 0,0 0,0 0,0 0,0 0,0 0,0 0,0 0,0 0,0 0,0 0,0 0,0 0,0 0,0 0,0 0,0 0,0 0,0 0,0 0,0 0,0 0,2 0,-2 0,0 0,0 0,0 0,0 0,0 0,0 0,0 0,0 0,0 0,0 0,0 0,0 0,0 0,0 0,0 0,0 0,0 0,0 0,0 0,0 0,0 0,0 0,0 0,0 0,0 0,0 0,0 0,0 0,2 0,-2 0,0 0,0 0,0 0,0 0,0 0,0 0,0 0,0 0,0 0,0 0,0 0,0 0,0 0,0 0,1-1,-1 1,0 0,0 0,0 0,0 0,0 0,0 0,0 0,0 0,0 0,0 0,0 0,0 0,0 0,0 0,0 0,0 0,0 0,0 0,0 0,0 0,0 0,0 0,0 0,0 0,0 0,0 0,1-1,-1 1,0 0,0 0,0 0,0 0,0 0,0 0,0 0,0 0,0 0,0 0,0 0,0 0,0 0,0 0,0 0,0 0,0 0,0 0,0 0,0 0,0 0,0 0,0 0,0 0,0 0,1-2,-1 2,0 0,0 0,0 0,0 0,0 0,0 0,0 0,0 0,0 0,0 0,0 0,0 0,0 0,0 0,0 0,0 0,0 0,0 0,0 0,0 0,1-2,-1 2,0 0,0 0,0 0,0 0,0 0,0 0,0 0,0 0,0 0,0 0,0 0,0 0,0 0,0 0,0 0,0 0,0 0,0 0,0 0,0 0,0 0,0 0,0 0,2-2,-2 2,0 0,0 0,0 0,0 0,0 0,0 0,0 0,0 0,0 0,0 0,0 0,0 0,0 0,0 0,0 0,0 0,0 0,0 0,0 0,0 0,0 0,0 0,1-3,-1 3,0 0,0 0,0 0,0 0,0 0,0 0,0 0,0 0,0 0,0 0,0 0,0 0,0 0,0 0,0 0,0 0,0 0,0 0,0 0,0 0,0 0,1-3,-1 3,0 0,1-2,-1 2,0 0,0 0,0 0,0 0,0 0,0 0,0 0,0 0,0 0,0 0,0 0,0 0,0 0,0 0,0 0,0 0,0 0,0 0,0 0,1-2,-1 2,0 0,0 0,0 0,0 0,0 0,0 0,0 0,0 0,0 0,0 0,0 0,0 0,0 0,0 0,0 0,0 0,0 0,0 0,0-1,0 1,0 0,0 0,0 0,0 0,0 0,0 0,0 0,0 0,0 0,0 0,0 0,0 0,0 0,0 0,0 0,0 0,0 0,0-2,0 2,0 0,0 0,0 0,0 0,0 0,0 0,0 0,0 0,0 0,0 0,0 0,0 0,0 0,0-2,0 2,0 0,0 0,0 0,0 0,0 0,0 0,0 0,0 0,0 0,0 0,0 0,0 0,0 0,0 0,0 0,-1 0,1 0,0 0,0 0,0 0,0 0,0 0,0 0,0 0,0 0,0 0,0 0,0 0,0 0,0 0,0 0,-1-3,1 3,0 0,0 0,0 0,0 0,0 0,0 0,0 0,0 0,0 0,0 0,0 0,0 0,0 0,0-1,0 1,0 0,0 0,0 0,0 0,0 0,0 0,0 0,0 0,0 0,0 0,0 0,0 0,0 0,0 0,0 0,0 0,0 0,0 0,0 0,0 0,0 0,0 0,0 0,0 0,0 0,0 0,0 0,0 0,0 0,0 0,0 0,0 0,0 0,0 0,0 0,0 0,0 0,0 0,0 0,0 0,0 0,0 0,0 0,0 0,0 0,0 0,0 0,0 0,0 0,0 0,0 0,0 0,0 0,0 0,0 0,0 0,0 0,1 0,-1 0,0 0,0 0,0 0,0 0,0 0,0 0,0 0,2 4,-2-4,0 0,0 0,0 0,0 0,0 0,0 0,3 4,-3-4,0 0,0 0,0 0,0 0,0 0,6 5,-6-5,0 0,0 0,0 0,0 0,6 6,-6-6,0 0,0 0,0 0,0 0,0 0,0 0,0 0,0 0,0 0,0 0,0 0,0 0</inkml:trace>
  <inkml:trace contextRef="#ctx0" brushRef="#br0" timeOffset="173827">11403 14072,'0'0,"0"0,0 0,0 0,0 0,0 0,0 0,0 0,0 0,0 0,0 0,0 0,0 0,0 0,0 0,0 0,0 0,0 0,0 1,0-1,0 0,0 0,0 0,0 0,0 0,0 0,0 0,0 0,0 0,0 0,0 0,0 0,0 0,0 0,0 1,0-1,0 0,0 0,0 0,0 0,0 0,0 0,0 0,0 0,0 0,0 0,0 0,0 0,0 0,0 2,0-2,0 0,0 0,0 0,0 0,0 0,0 0,0 0,0 0,0 0,0 0,0 0,0 0,0 2,0-2,0 0,0 0,0 0,0 0,0 0,0 0,0 0,-1 4,1-4,0 0,0 0,0 0,0 0,0 0,0 0,0 0,0 0,0 0,0 0,-1 4,1-4,0 0,0 0,0 0,0 0,0 0,0 0,0 0,0 0,0 0,0 7,0-7,0 0,0 0,0 0,0 0,0 0,0 0,0 0,0 0,-1 11,1-11,0 0,0 0,0 0,0 0,0 0,0 0,0 0,-1 12,1-12,0 0,0 0,0 0,0 0,0 0,0 0,-2 12,2-12,0 0,0 0,0 0,0 0,0 0,-2 17,2-17,0 0,0 0,0 0,0 0,-2 20,2-20,0 0,0 0,0 0,-1 22,1-22,0 0,0 0,-2 25,2-25,0 0,-2 28,2-28,-2 32,0 3,0 1,0 2,1 3,-2 1,3 1,-3 7,1 0,-1 0,0 2,1 0,-2 0,1-2,0-3,1-1,-1 4,2-2,-2-1,2 0,-1 0,1-3,0 1,1-2,-1-2,1-2,0 4,0-3,1-4,-1-2,1-1,0-1,0-2,0-2,0-3,-1-2,1-3,0-2,-1-2,0-3,0 0,0-2,0-11,0 0,0 0</inkml:trace>
  <inkml:trace contextRef="#ctx0" brushRef="#br0" timeOffset="174363">10790 14559,'0'0,"0"0,0 0,0 0,0 0,0 0,0 0,0 0,0 0,0 0,0 0,0 0,0 0,0 0,0 0,0 0,0 0,0 0,0 0,0 0,0 0,0 0,0 0,0 0,0 0,0 0,0 0,0 0,0 0,0 0,0 0,0 0,0 0,0 0,0 0,0 0,0 0,0 0,0 0,0 0,0 0,0 0,0 0,0 0,0 0,0 0,0 0,0 0,0 0,0 0,0 0,0 0,0 0,0 0,0 0,0 0,0 0,0 0,0 0,0 0,0 0,0 0,0 0,1 0,-1 0,0 0,0 0,0 0,0 0,0 0,0 0,0 0,2 0,-2 0,0 0,0 0,0 0,0 0,0 0,0 0,0 0,0 0,0 0,0 0,1 1,-1-1,0 0,0 0,0 0,0 0,0 0,0 0,0 0,0 0,0 0,4 1,-4-1,0 0,0 0,0 0,0 0,0 0,0 0,0 0,0 0,5 2,-5-2,0 0,0 0,0 0,0 0,0 0,0 0,0 0,10 2,-10-2,0 0,0 0,0 0,0 0,0 0,0 0,9 3,-9-3,0 0,0 0,0 0,0 0,0 0,16 3,-16-3,0 0,0 0,0 0,0 0,18 6,-18-6,0 0,0 0,0 0,25 7,-25-7,0 0,0 0,28 9,-28-9,0 0,28 7,-28-7,33 8,4 1,0 0,1-2,1 0,-4-2,1 1,-1-2,-2 2,-1-2,-2-4,-2 3,1-2,-3-1,0 0,-1-1,0 1,-1-3,-3 3,0-2,0 0,-3 0,-1 0,-1 2,-2-2,-14 2,0 0,0 0</inkml:trace>
  <inkml:trace contextRef="#ctx0" brushRef="#br0" timeOffset="184229">11779 14690,'0'0,"0"0,0 0,0 0,0 0,0 0,0 0,0 0,0 0,0 0,0 0,0 0,0 0,0 0,0 0,0 0,0 0,0 0,0 0,0 0,0 0,0 0,0 0,0 0,0 0,0 0,0 0,0 0,0 0,0 0,0 0,0 0,0 0,0 0,0 0,0 0,0 0,0 0,0 0,0 0,0 0,0 0,0 0,0 0,0 0,0 0,0 0,0 0,0 0,0 0,0 0,0 0,0 0,0 0,0 0,0 0,0 0,0 0,0 0,0 0,0 0,0 1,0-1,0 0,0 0,0 0,0 0,0 0,0 0,0 0,0 0,0 0,0 0,0 0,0 0,0 0,0 0,0 0,0 0,0 0,0 0,0 0,0 0,0 0,0 0,0 0,1 4,-1-4,2 5,-2-5,0 0,0 0,0 0,0 0,0 0,0 0,0 0,0 0,1 5,-1-5,0 0,0 0,0 0,0 0,0 0,0 0,0 0,4 10,-4-10,0 0,0 0,0 0,0 0,0 0,0 0,4 10,-4-10,0 0,0 0,0 0,0 0,0 0,4 14,-4-14,0 0,0 0,0 0,0 0,7 19,-7-19,0 0,0 0,0 0,9 23,-9-23,0 0,0 0,10 28,-10-28,0 0,13 32,-13-32,13 34,2 2,0 1,3 5,-2 0,4 6,1 1,0-1,1 0,2 0,-1-3,2 2,-1-3,-1-2,-1-2,0-2,-1-4,0 2,-2-3,0-2,-1-3,-3-3,0-2,-2-3,1-2,-4-1,2-3,-2 1,-3-2,3 1,-1-3,-3 0,2-2,-1 0,0-1,-3 0,2-3,-1 0,0-2,-1 0,0-1,-2-1,-2-1,0 0,0 0</inkml:trace>
  <inkml:trace contextRef="#ctx0" brushRef="#br0" timeOffset="184746">12162 14681,'0'0,"0"0,0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3,0-3,0 0,0 0,0 0,0 0,0 0,0 0,0 0,0 0,0 0,0 0,0 4,0-4,0 0,0 0,0 0,0 0,0 0,0 0,0 0,0 0,0 0,0 4,0-4,0 0,0 0,0 0,0 0,0 0,0 0,0 0,0 0,-1 8,1-8,0 0,0 0,0 0,0 0,0 0,0 0,0 0,-1 8,1-8,0 0,0 0,0 0,0 0,0 0,0 0,-2 11,2-11,0 0,0 0,0 0,0 0,0 0,-2 15,2-15,0 0,0 0,0 0,0 0,-4 17,4-17,0 0,0 0,0 0,-4 20,4-20,0 0,0 0,-8 27,8-27,0 0,-11 30,11-30,-8 34,-4 1,-1 1,0 3,-1 4,-3 0,1 6,-2-2,3-1,0-3,2-1,-1-5,3 1,1-6,0 0,2-2,-1-5,1-1,2-2,0-3,-2 1,4-3,-1-2,0-1,2-2,0 0,-1-2,0 0,3-4,-2 2,1-2,0 2,0-2,0 0,1 0,0-2,0 0,1-4,0 0,0 0</inkml:trace>
  <inkml:trace contextRef="#ctx0" brushRef="#br0" timeOffset="186217">13676 14766,'0'0,"0"0,0 0,0 0,0 0,0 0,0 0,0 0,0 0,0 0,0 0,0 0,0 0,0 0,0 0,0 0,0 0,0 0,0 0,0 0,0 0,0 0,0 0,0 0,0 0,0 0,0 0,0 0,0 0,0 0,0 0,0 0,0 1,0-1,0 0,0 0,0 0,0 0,0 0,0 0,0 0,0 0,0 0,0 0,0 0,0 0,0 2,0-2,0 0,0 0,0 0,0 0,0 0,0 0,0 0,0 0,0 0,0 0,0 0,0 2,0-2,0 0,0 0,0 0,0 0,0 0,0 0,0 0,0 0,0 0,0 0,0 4,0-4,0 0,0 0,0 0,0 0,0 0,0 0,0 0,0 0,0 0,0 4,0-4,0 0,0 0,0 0,0 0,0 0,0 0,0 0,0 0,0 7,0-7,0 0,0 0,0 0,0 0,0 0,0 0,0 0,0 10,0-10,0 0,0 0,0 0,0 0,0 0,0 0,0 12,0-12,0 0,0 0,0 0,0 0,0 0,0 19,0-19,0 0,0 0,0 0,0 0,0 22,0-22,0 0,0 0,0 0,0 27,0-27,0 0,0 0,-1 28,1-28,0 0,-1 34,1-34,0 36,-1 8,0 3,1 3,0 0,0 0,0 1,0-2,0 2,0-2,0-5,0-1,-1-5,1-3,0-5,0-1,0-4,0-3,0-2,0-2,0-4,0 0,0-6,0 0,0-2,0-2,0-4,0 2,0-2,0 0,0 0,1-2,0-2,0 0,0-4,0-2,-1-4,1-3,1-5,-1-3,1-1,-2-4,1-2,-1-1,1-3,0-4,-1 0,-1 0,0-2,0 1,-1 1,-1-2,1 2,-2-2,1 1,-1 0,-1 4,1 1,2 3,0 2,0 3,2 2,-1 1,0 3,1 0,0 2,1 1,0 0,3-1,3-4,3 4,0 2,3 2,2 3,7-3,4 0,5 2,3-1,4 1,-1 0,1 2,0 1,-2 1,-2 2,0 1,2 0,-3-1,-3 2,-2 2,-2-2,-2 2,-4 2,-2 0,-2 0,-5 0,-3 2,0 2,-8-2,0 0,0 0</inkml:trace>
  <inkml:trace contextRef="#ctx0" brushRef="#br0" timeOffset="186689">13475 15153,'0'0,"0"0,0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0,1 0,-1 0,0 0,0 0,0 0,0 0,0 0,0 0,0 0,0 0,0 0,0 0,0 0,0 0,2 0,-2 0,0 0,0 0,0 0,0 0,0 0,0 0,0 0,0 0,0 0,0 0,0 0,3 2,-3-2,0 0,0 0,0 0,0 0,0 0,0 0,0 0,0 0,0 0,0 0,4 0,-4 0,0 0,0 0,0 0,0 0,0 0,0 0,0 0,0 0,0 0,6 2,-6-2,0 0,0 0,0 0,0 0,0 0,0 0,0 0,0 0,9 2,-9-2,0 0,0 0,0 0,0 0,0 0,0 0,0 0,11 2,-11-2,16 2,-16-2,0 0,0 0,0 0,0 0,0 0,16 4,-16-4,0 0,0 0,0 0,0 0,20 2,-20-2,0 0,0 0,0 0,21 3,-21-3,0 0,0 0,24 5,-24-5,0 0,21 3,-21-3,24 3,1 1,0-3,0 1,0 0,-2-1,-1 0,-1-1,0 0,-4 0,0 1,0-1,-2 0,0 0,-3 0,1 0,-3 0,1 0,-1 0,-1 0,0 2,-2-2,-7 0,0 0,0 0</inkml:trace>
  <inkml:trace contextRef="#ctx0" brushRef="#br0" timeOffset="187450">15175 14944,'0'0,"0"0,0 0,0 0,0 0,0 0,0 0,0 0,0 0,0 0,0 0,0 0,0 0,0 0,0 0,0 0,0 0,0 0,0 0,0 0,0 0,0 0,0 0,0 0,0 0,0 0,0 0,0 0,0 0,0 0,0 0,0 0,0 0,0 0,0 0,0 0,0 0,0 0,0 0,0 0,0 0,0 0,0 0,0 0,0 0,0 0,0 0,0 0,0 0,0 0,0 0,0 0,0 1,0-1,0 0,0 0,0 0,0 0,0 0,0 0,0 0,0 0,0 0,0 0,0 0,0 0,0 0,0 1,0-1,0 0,0 0,0 0,-1 2,1-2,0 0,0 0,0 0,0 0,0 0,0 0,0 0,0 0,0 0,0 0,0 0,-1 3,1-3,0 0,0 0,0 0,0 0,0 0,0 0,0 0,0 0,0 0,0 0,-2 4,2-4,0 0,0 0,0 0,0 0,0 0,0 0,0 0,0 0,0 0,-4 5,4-5,0 0,0 0,0 0,0 0,0 0,0 0,0 0,0 0,-4 5,4-5,0 0,0 0,0 0,0 0,0 0,0 0,0 0,-5 7,5-7,0 0,0 0,0 0,0 0,0 0,0 0,-8 10,8-10,0 0,0 0,0 0,0 0,0 0,-8 13,8-13,0 0,0 0,0 0,0 0,-10 13,10-13,0 0,0 0,0 0,-13 17,13-17,0 0,0 0,-15 19,15-19,0 0,-16 18,16-18,-18 20,0 0,-6 3,-3 2,2 0,-1-1,0 0,2-2,2 1,1-4,0 1,0-4,6-1,0-3,0 2,2-3,2 0,0-1,1-1,2-2,-1 1,2-2,1 0,1-1,-1-2,3 1,0 0,1-2,0 2,1 0,0-2,1 1,1 2,0 1,3 1,0 2,3 1,1 1,1 1,3 2,0 1,4 2,0 1,4 2,-1 2,0-2,2 1,-1 2,-1 0,0-2,-1-2,-1 0,-1-1,-1-3,-1 1,-2-3,1 0,-2-1,1-2,-4 0,0-1,2 0,-3-1,-1-2,-2 0,1-1,-5-5,0 0,0 0</inkml:trace>
  <inkml:trace contextRef="#ctx0" brushRef="#br0" timeOffset="188061">14547 15384,'0'0,"0"0,0 0,0 0,0 0,0 0,0 0,0 0,0 0,0 0,0 0,0 0,0 0,0 0,0 0,0 0,0 0,0 0,0 0,0 0,0 0,0 0,0 0,0 0,0 0,0 0,0 0,0 0,0 0,0 0,0 0,0 0,0 0,0 0,0 0,0 0,0 0,0 0,0 0,0 0,0 0,0 0,0 0,0 0,0 0,0 0,0 0,0 0,0 0,0 0,0 0,0 0,0 0,0 0,0 0,0 0,0 0,0 0,0 0,0 0,0 0,0 0,0 0,1 0,-1 0,0 0,0 0,0 0,0 0,0 0,0 0,0 0,0 0,0 0,0 0,0 0,0 0,0 0,0 0,0 0,0 0,0 0,0 0,0 0,3 0,-3 0,0 0,0 0,0 0,0 0,0 0,0 0,0 0,0 0,0 0,3 0,-3 0,0 0,0 0,0 0,0 0,0 0,0 0,0 0,0 0,5 0,-5 0,0 0,0 0,0 0,0 0,0 0,0 0,0 0,6 0,-6 0,0 0,0 0,0 0,0 0,0 0,0 0,10 2,-10-2,0 0,0 0,0 0,0 0,0 0,16 3,-16-3,0 0,0 0,0 0,0 0,19 4,-19-4,0 0,0 0,0 0,23 4,-23-4,0 0,0 0,31 5,-31-5,0 0,37 10,-37-10,44 10,3 2,6 0,2 0,1 0,-2 0,3 0,-2-2,1 1,0 1,0-2,-1 4,-5-3,0 0,-4 0,-1-2,-2 0,-4 0,-1-1,-2 0,-4-2,-3 1,-4-2,-2-1,-3 1,0-2,-2 2,-4-2,2 0,-4 1,1-3,-2 3,1-2,-2 0,-2 0,1 0,-1 0,-3-2,2 2,1 0,-2 0,0-2,-2 2,1-2,-1 2,0-2,-1 0,-1 0,-2 0,0 0,0 0</inkml:trace>
  <inkml:trace contextRef="#ctx0" brushRef="#br0" timeOffset="188729">15719 15202,'0'0,"0"0,0 0,0 0,0 0,0 0,0 0,0 0,0 0,0 0,0 0,0 0,0 0,1 0,-1 0,1 1,2 0,-3-1,0 0,0 0,0 0,0 0,0 0,0 0,0 0,0 0,0 0,4 1,-4-1,0 0,0 0,0 0,0 0,0 0,0 0,0 0,0 0,6 3,-6-3,0 0,0 0,0 0,0 0,0 0,0 0,0 0,10 5,-10-5,0 0,0 0,0 0,0 0,0 0,0 0,10 4,-10-4,0 0,0 0,0 0,0 0,0 0,10 8,-10-8,0 0,0 0,0 0,0 0,17 8,-17-8,0 0,0 0,0 0,18 10,-18-10,0 0,0 0,19 12,-19-12,0 0,23 14,-23-14,25 14,0 0,1 1,-3 1,-2-1,1-2,-3-1,-1-2,-3 0,0-1,-2-1,1-1,-3 1,-2 0,2-3,-3 2,-1-3,2 0,-3 1,0 0,0 0,0 0,-1-1,-1-1,0 0,-1 1,-1-2,1 4,-1 0,0 0,-1 0,-1-1,-1 2,-1 0,-2 3,1 3,0-4,-2 5,-1 0,-2 0,1 3,-2-1,-2 1,1 1,-1 1,-2 2,2-1,-3 2,3-3,-2 1,1-1,0-2,2 0,1-4,-1 1,2-1,2 0,-2-3,-1 2,3-3,1 0,0-1,0-1,0 0,1-2,0 0,3-1,-3 0,2 0,2-4,0 0,0 0</inkml:trace>
  <inkml:trace contextRef="#ctx0" brushRef="#br0" timeOffset="189574">16593 15323,'0'0,"0"0,0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0,0-1,0 1,0 0,0 0,0 0,0 0,0 0,0 0,0 0,0 0,0 0,0 0,0 0,0 0,0 0,0 0,0 0,0 0,0 0,1-2,-1 2,0 0,0 0,0 0,0 0,0 0,0 0,0 0,0 0,0 0,0 0,0 0,0 0,0 0,0 0,0 0,0 0,2 0,-2 0,0 0,0 0,0 0,0 0,0 0,0 0,0 0,0 0,0 0,0 0,0 0,0 0,0 0,0 0,0 0,1-1,-1 1,0 0,0 0,0 0,0 0,0 0,0 0,0 0,0 0,0 0,0 0,0 0,0 0,0 0,0 0,3-1,-3 1,0 0,0 0,3-2,-3 2,0 0,0 0,0 0,0 0,0 0,0 0,0 0,0 0,0 0,0 0,0 0,0 0,3-1,-3 1,0 0,0 0,0 0,0 0,0 0,0 0,0 0,0 0,0 0,0 0,0 0,5-3,-5 3,0 0,0 0,0 0,0 0,0 0,0 0,0 0,0 0,0 0,0 0,3-2,-3 2,0 0,0 0,0 0,0 0,0 0,0 0,0 0,0 0,0 0,7-3,-7 3,0 0,0 0,0 0,0 0,0 0,0 0,0 0,0 0,7-5,-7 5,0 0,0 0,0 0,0 0,0 0,0 0,0 0,10-4,-10 4,9-5,-9 5,0 0,0 0,0 0,0 0,0 0,15-6,-15 6,0 0,0 0,0 0,0 0,12-7,-12 7,0 0,0 0,0 0,16-8,-16 8,0 0,0 0,14-7,-14 7,0 0,19-8,-19 8,19-9,-1 2,1-1,-1 3,-3 2,0-1,-2 1,1 1,-2 1,0 1,-2 1,1 3,2 1,-3 1,3 1,-2 2,-1-1,1 2,-2 0,1 2,1 0,-1 1,3 3,-2 2,3-2,-2 1,3-2,-3 0,0-2,0 0,0 0,2-3,-2 2,2 0,-1-2,2 0,-1 0,3 0,-3-5,1 0,-1-3,1 1,-1-3,2 3,0-3,-1 0,3-3,-2 1,2-1,2-2,-4 0,1-1,0 2,-3-3,0 2,-2 1,-2 0,-1 0,-2 0,-2 2,-2 0,-1 0,0 2,-2 0,0 0,0 0</inkml:trace>
  <inkml:trace contextRef="#ctx0" brushRef="#br0" timeOffset="190199">17100 15438,'0'0,"0"0,0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0,-2 2,2-2,0 0,0 0,0 0,0 0,0 0,0 0,0 0,0 0,0 0,0 0,0 0,0 0,0 0,0 0,-1 3,1-3,0 0,0 0,0 0,0 0,0 0,0 0,0 0,0 0,0 0,0 0,0 0,0 0,0 0,-1 3,1-3,0 0,0 0,0 0,0 0,0 0,0 0,-2 4,2-4,0 0,0 0,0 0,0 0,0 0,0 0,0 0,0 0,0 0,0 0,0 0,-1 4,1-4,0 0,0 0,0 0,0 0,0 0,0 0,0 0,0 0,0 0,0 0,-4 7,4-7,0 0,0 0,0 0,0 0,0 0,0 0,0 0,0 0,0 0,-4 7,4-7,0 0,0 0,0 0,0 0,0 0,0 0,0 0,0 0,-5 8,5-8,0 0,0 0,0 0,0 0,0 0,0 0,0 0,-4 11,4-11,0 0,0 0,0 0,0 0,0 0,0 0,-8 11,8-11,0 0,0 0,0 0,0 0,0 0,-6 13,6-13,0 0,0 0,0 0,0 0,-7 14,7-14,0 0,0 0,0 0,-8 17,8-17,0 0,0 0,-10 18,10-18,0 0,-8 21,8-21,-10 24,-1 5,1 0,-1 3,1 1,1 2,-1 1,0-1,4-1,-1 2,0 2,0-1,4-2,-2-4,3-2,0-1,3-2,2-1,0 1,1-1,1-1,5-2,0-2,-1-4,2-3,-2-3,1-1,5 2,0-2,2-1,4-3,-5-2,3-1,-1 0,-3-2,1-2,1 0,1-1,-1-2,-1 1,1-2,-3 2,3 0,-5-1,0 2,-3 0,2-1,-3 1,-2 2,0-2,-6 3,0 0,0 0</inkml:trace>
  <inkml:trace contextRef="#ctx0" brushRef="#br0" timeOffset="216959">22710 6942,'0'0,"0"0,0 0,0 0,0 0,0 0,0 0,0 0,0 0,0 0,0 0,0 0,0 0,0 0,0 0,0 0,0 0,0 0,0 0,0 0,0 0,0 0,0 0,0 0,0 0,0 0,0 0,0 0,0 0,0 0,0 0,0 0,0 0,0 0,0 0,0 0,0 0,0 0,0 0,0 0,0 0,0 0,0 0,0 0,0 0,0 0,0 0,0 0,0 0,0 0,0 0,0 0,0 0,0 0,0 0,0 0,0 0,0 0,1 0,-1 0,0 0,0 0,0 0,0 0,0 0,0 0,0 0,0 0,0 0,0 0,0 0,0 0,0 0,0 0,1 0,-1 0,0 0,0 0,0 0,0 0,0 0,0 0,0 0,0 0,0 0,0 0,0 0,0 0,0 0,0 0,0 0,0 0,0 0,0 0,0 0,0-1,0 1,0 0,0 0,0 0,0 0,0 0,0 0,0 0,0 0,0 0,0 0,0 0,0 0,0 0,0 0,0 0,0 0,0 0,0 0,1 0,-1 0,0 0,0 0,0 0,0 0,0 0,0 0,0 0,0 0,0 0,0 0,0 0,0 0,0 0,0 0,0 0,0 0,0 0,1 0,-1 0,0 0,0 0,0 0,0 0,0 0,0 0,0 0,0 0,0 0,0 0,0 0,0 0,0 0,0 0,0 0,0 0,0 0,0 0,0 0,0 0,0 0,0 0,0 0,0 0,0 0,0 0,0 0,0 0,0 0,0 0,2 0,-2 0,0 0,0 0,0 0,0 0,0 0,0 0,0 0,0 0,0 0,0 0,0 0,0 0,0 0,0 0,2-1,-2 1,0 0,0 0,0 0,0 0,0 0,0 0,0 0,0 0,0 0,0 0,0 0,0 0,0 0,1-1,-1 1,0 0,0 0,0 0,0 0,0 0,0 0,0 0,0 0,0 0,0 0,0 0,0 0,3 0,-3 0,0 0,0 0,0 0,0 0,0 0,0 0,0 0,0 0,0 0,0 0,5-2,-5 2,0 0,0 0,0 0,0 0,0 0,0 0,0 0,0 0,0 0,0 0,4-2,-4 2,0 0,0 0,0 0,0 0,0 0,0 0,0 0,0 0,0 0,6-1,-6 1,0 0,0 0,0 0,0 0,0 0,0 0,0 0,0 0,6-2,-6 2,0 0,0 0,0 0,0 0,0 0,0 0,0 0,8-3,-8 3,0 0,0 0,0 0,0 0,0 0,0 0,12-2,-12 2,0 0,0 0,0 0,0 0,0 0,12-2,-12 2,0 0,0 0,0 0,0 0,19-3,-19 3,0 0,0 0,0 0,20-4,-20 4,0 0,0 0,24-1,-24 1,0 0,26-3,-26 3,29-3,2 1,3 2,2-2,1 4,4 1,-1 2,2 1,-3-1,-1 2,-3 3,-3-2,-1 3,0 3,-5-3,-3 1,-4 0,-4-1,-3-1,-4-1,-2 2,2 3,-5 1,-2-3,-1-1,-1 4,-2 7,-3 3,0 1,-2 5,-2 1,-2 0,1 0,-2 4,0 0,-1 2,3-1,-1 1,2-1,3 0,0-3,1-2,3-1,1-2,2-2,2 1,1 1,2 1,0-1,2-1,3-1,4 6,-1-4,4-1,-2-4,1-2,2 0,-3-4,2 0,-2-1,3 0,1 0,-2-3,1 1,-1-1,-2-2,2 0,-4-2,1-1,-4-1,0 0,1-2,-4 2,0-3,2 0,-3 1,-2-2,0 1,-1-2,-1 1,0-2,-1 0,1 1,-2-2,-2 3,0 0,-1 0,-3 0,-1 2,-4 2,0 0,-6 2,1 1,-6 0,1 1,1 2,-1 0,-2 2,-1-1,4 2,2 1,1-3,3 1,-2 0,3 2,-1 1,3-1,-1 0,1 1,3-1,0 0,2 0,2-2,2 2,0-1,1-1,2 0,0 0,0 4,3 2,0 0,2 2,3 1,-1 1,1 0,3 1,-2 2,2-1,1-2,-1 4,2-1,-2 0,1 0,-2 1,1 0,-1 2,-2-3,0-1,-1-3,-5 1,2 1,-1-2,-1-2,0-1,-1-1,-2 2,-1-1,-1 1,-1 0,-1-1,-1 1,0 3,-3-4,-1 0,0 4,-1-4,-3 2,0-3,-3-2,3-5,-1 2,-1-3,-2 1,1-2,-1 0,-1 0,-2-2,2 0,-4 0,1-2,2 0,0-3,-3 1,4-1,1-1,-1 1,4-2,-1-2,4 1,0-1,11-1,0 0,0 0</inkml:trace>
  <inkml:trace contextRef="#ctx0" brushRef="#br0" timeOffset="217682">24073 7700,'0'0,"0"0,0 0,0 0,0 0,0 0,0 0,0 0,0 0,0 0,0 0,0 0,0 0,0 0,0 0,0 0,0 0,0 0,0 0,0 0,0 0,0 0,0 0,0 0,0 0,0 0,0 0,0 0,0 0,0 0,0 0,0 0,0 0,0 0,0 0,0 0,0 0,0 0,0 0,0 0,0 0,0 0,0 2,0-2,0 0,0 0,0 0,0 0,0 0,0 0,0 0,0 0,0 0,0 0,0 0,0 0,0 0,0 0,1 1,-1-1,0 0,0 0,0 0,0 0,0 0,0 0,0 0,0 0,0 0,0 0,0 0,0 0,0 0,1 2,-1-2,0 0,0 0,0 0,0 0,0 0,0 0,1 5,-1-5,0 0,0 0,0 0,0 0,0 0,0 0,0 0,0 0,0 0,0 0,0 0,1 4,-1-4,0 0,0 0,0 0,0 0,0 0,0 0,0 0,0 0,0 0,0 0,0 6,0-6,0 0,0 0,0 0,0 0,0 0,0 0,0 0,0 0,0 0,0 9,0-9,0 0,0 0,0 0,0 0,0 0,0 0,0 0,0 0,0 10,0-10,0 0,0 0,0 0,0 0,0 0,0 0,0 0,0 11,0-11,0 0,0 0,0 0,0 0,0 0,0 0,0 15,0-15,0 0,0 0,0 0,0 0,0 0,-1 16,1-16,0 0,0 0,0 0,0 0,-1 20,1-20,0 0,0 0,0 0,-2 22,2-22,0 0,0 0,-1 24,1-24,0 0,-2 30,2-30,-2 30,-1 1,2 2,-1 0,-1 2,2-2,-2 3,2-1,-1 0,1 4,0-3,0-2,0 0,0-2,0-2,0-2,1-3,-1 2,0 0,1-2,-1-4,1-3,0 0,0-1,0-3,0 1,0-15,0 0,0 0</inkml:trace>
  <inkml:trace contextRef="#ctx0" brushRef="#br0" timeOffset="218066">24233 8565,'0'0,"0"0,0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1,0-1,0 0,0 0,0 0,0 0,0 0,0 0,0 0,0 0,0 0,0 0,0 0,0 0,0 0,0 0,0 0,0 0,0 0,0 0,0 0,0 0,0 0,0 0,0 0,0 0,0 0,0 0,0 0,0 0,0 1,0-1,0 0,0 0,0 0,0 0,0 0,0 0,0 0,0 0,0 0,0 0,0 0,0 0,0 0,0 0,0 2,0-2,0 0,0 0,0 0,0 0,0 0,0 0,0 0,0 0,0 0,0 0,0 0,0 0,0 0,0 0,0 0,0 0,0 0,0 0,0 0,0 0,0 0,0 0,0 0,0 0,0 0,0 0,0 2,0-2,0 0,0 0,0 0,0 0,0 0,0 0,0 0,0 0,0 0,0 0,0 0,0 0,0 0,0 0,0 0,0 0,0 0,0 0,0 0,0 0,0 0,0 0,0 0,0 0,0 0,0 2,0-2,0 0,0 0,0 0,0 0,0 0,0 0,0 0,0 0,0 0,0 0,0 0,0 0,0 0,0 0,0 0,0 0,0 0,0 0,0 0,0 0,0 3,0-3,0 0,0 0,0 0,0 0,0 0,0 0,0 0,0 0,0 0,0 0,0 0,0 0,0 0,0 0,0 0,0 0,0 0,0 0,0 0,0 0,0 0,0 0,0 0,0 3,0-3,0 0,0 0,0 0,0 0,0 0,0 0,0 0,0 0,0 0,0 0,0 0,0 0,0 0,0 0,0 0,0 0,0 0,0 0,0 0,0 0,0 0,0 0,0 5,0-5,0 0,0 0,0 0,0 0,0 0,0 0,0 0,0 0,0 0,0 0,0 0,0 0,0 0,0 0,0 0,0 0,0 0,0 0,0 0,0 0,0 0,0 7,0-7,0 0,0 5,0-5,0 0,0 0,0 0,0 0,0 0,0 0,0 0,0 0,0 0,0 0,0 0,0 0,0 0,0 0,0 0,0 0,0 0,0 0,0 0,0 7,0-7,0 0,0 0,0 0,0 0,0 0,0 0,0 0,0 0,0 0,0 0,0 0,0 0,0 0,0 0,0 0,0 0,0 0,0 0,0 7,0-7,0 0,0 0,0 0,0 0,0 0,0 0,0 0,0 0,0 0,0 0,0 0,0 0,0 0,0 0,0 0,0 0,0 0,0 7,0-7,0 0,0 0,0 0,0 0,0 0,0 0,0 0,0 0,0 0,0 0,0 0,0 0,0 0,0 7,0-7,0 0,0 0,0 0,0 0,0 0,0 0,0 0,0 0,0 0,0 0,0 0,0 0,0 0,0 0,0 0,0 10,0-10,0 0,0 0,0 0,0 0,0 0,0 0,0 0,0 0,0 0,0 0,0 0,0 0,0 0,0 0,0 8,0-8,0 0,0 0,0 0,0 0,0 0,0 0,0 0,0 0,0 0,0 0,0 0,0 0,0 0,0 10,0-10,0 0,0 0,0 0,0 0,0 0,0 0,0 0,0 0,0 0,0 0,0 0,0 0,0 8,0-8,0 0,0 0,0 0,0 0,0 0,0 0,0 0,0 0,0 0,0 0,1 10,-1-10,0 0,0 0,0 0,0 0,0 0,0 0,0 0,0 0,0 0,0 0,1 10,-1-10,0 0,0 0,0 0,0 0,0 0,0 0,0 0,0 0,0 0,1 8,-1-8,0 0,0 0,0 0,0 0,0 0,0 0,0 0,0 0,1 8,-1-8,0 0,0 0,0 0,0 0,0 0,0 0,0 0,0 9,0-9,0 0,0 0,0 0,0 0,0 0,0 0,0 9,0-9,0 0,0 0,0 0,0 0,0 0,0 7,0-7,0 0,0 0,0 0,0 0,2 6,-2-6,0 0,0 0,0 0,0 0,0 0,0 0,0 0,0 0,0 0,0 0,0 0,0 0</inkml:trace>
  <inkml:trace contextRef="#ctx0" brushRef="#br0" timeOffset="218476">24323 8084,'0'0,"0"0,0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1,0-1,0 0,0 0,0 0,0 0,0 0,0 0,0 0,0 0,0 0,0 0,0 0,0 0,0 0,0 0,0 0,0 0,0 0,0 2,0-2,0 0,0 0,0 0,0 0,0 0,0 0,0 0,0 0,0 0,0 0,0 0,0 0,0 0,0 1,0-1,0 0,0 0,0 0,0 0,0 1,0-1,0 0,0 0,0 0,0 0,0 0,0 0,0 0,0 0,0 0,0 0,0 0,0 0</inkml:trace>
  <inkml:trace contextRef="#ctx0" brushRef="#br0" timeOffset="219593">24506 8353,'0'0,"0"0,0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2,0-2,0 0,0 0,0 0,0 0,0 0,0 0,0 0,0 0,0 0,0 0,0 0,0 0,0 0,0 0,0 0,0 0,0 0,0 0,0 0,0 0,0 0,0 0,0 0,0 0,0 1,0-1,0 0,0 0,0 0,0 0,0 0,0 0,0 0,0 0,0 0,0 0,0 0,0 0,0 0,0 0,0 0,0 0,0 0,0 0,0 0,0 0,0 0,0 0,0 0,0 2,0-2,0 0,0 0,0 0,0 0,0 0,0 0,0 0,0 0,0 0,0 0,0 0,0 0,0 0,0 0,0 0,0 0,0 0,0 0,0 0,0 0,0 0,0 0,0 3,0-3,0 0,0 0,0 0,0 0,0 0,0 0,0 0,0 0,0 0,0 0,0 0,0 0,0 0,0 0,0 0,0 0,0 0,0 0,0 0,0 0,0 0,0 2,0-2,0 0,0 0,0 0,0 0,0 0,0 0,0 0,0 0,0 0,0 0,0 0,0 0,0 0,0 0,0 0,0 0,0 0,0 0,0 0,0 0,0 3,0-3,0 0,0 0,0 0,0 0,0 0,0 0,0 0,0 0,0 0,0 0,0 0,0 0,0 0,0 0,0 0,0 0,0 0,0 0,0 0,0 4,0-4,0 0,0 0,0 0,0 0,0 0,0 0,0 0,0 4,0-4,0 0,0 0,0 0,0 0,0 0,0 0,0 0,0 0,0 0,0 0,0 0,0 0,0 0,0 0,0 0,0 0,0 0,0 5,0-5,0 0,0 0,0 0,0 0,0 0,0 0,0 0,0 0,0 0,0 0,0 0,0 0,0 0,0 0,0 0,0 0,0 5,0-5,0 0,0 0,0 0,0 0,0 0,0 0,0 0,0 0,0 0,0 0,0 0,0 0,0 0,0 0,0 0,0 7,0-7,0 0,0 0,0 0,0 0,0 0,0 0,0 0,0 0,0 0,0 0,0 0,0 0,0 0,0 0,0 5,0-5,0 0,0 0,0 7,0-7,0 0,0 0,0 0,0 0,0 0,0 0,0 0,0 0,0 0,0 0,0 0,0 0,0 8,0-8,0 0,0 0,0 0,0 0,0 0,0 0,0 0,0 0,0 0,0 0,0 0,0 8,0-8,0 0,0 0,0 0,0 0,0 0,0 0,0 0,0 0,0 0,0 0,0 7,0-7,0 0,0 0,0 0,0 0,0 0,0 0,0 0,0 0,0 0,0 8,0-8,0 0,0 0,0 0,0 0,0 0,0 0,0 0,0 0,0 9,0-9,0 0,0 0,0 0,0 0,0 0,0 0,0 0,0 9,0-9,0 10,0-10,0 0,0 0,0 0,0 0,0 0,-1 10,1-10,0 0,0 0,0 0,0 0,0 10,0-10,0 0,0 0,0 0,0 12,0-12,0 0,0 0,-1 11,1-11,0 0,0 11,0-11,0 14,0-2,0-2,0 0,0 1,0-1,0-1,0 0,0-1,0 2,0-3,0 1,0 1,0-3,0 0,0-2,0 3,0-4,0 2,0-2,0-1,0 0,0-1,0 0,0 0,0-1,0 0,0 0,0 0,0 0,0-1,0 0,0-1,1 1,0-1,1 0,-1-1,1 0,0-2,0-1,2-1,0 1,1 0,0 0,2 0,-2-1,3 0,2 0,-2-1,5 0,-3-1,-1 2,3 1,-3 1,2 0,1 1,-4 0,1 3,0 0,-2 0,0 1,0 1,1 1,-1 2,1-2,0 2,-2 1,0 0,-1 0,0 1,2 3,-2 2,0 1,1 2,-2 0,1 2,-1 0,-3-2,1 0,-1 0,1 2,0 0,-2-1,0 2,1-1,0-2,0 1,0-2,0-2,0 2,0-1,1-1,-1 2,-1-13,0 0,0 0</inkml:trace>
  <inkml:trace contextRef="#ctx0" brushRef="#br0" timeOffset="221370">22957 9983,'0'0,"0"0,0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0,1 0,-1 0,0 0,0 0,0 0,0 0,0 0,0 0,0 0,0 0,0 0,0 0,2 0,-2 0,0 0,0 0,0 0,0 0,0 0,0 0,0 0,0 0,0 0,0 0,4 0,-4 0,0 0,0 0,0 0,0 0,0 0,0 0,0 0,0 0,0 0,6 3,-6-3,0 0,0 0,0 0,0 0,0 0,0 0,0 0,0 0,10 1,-10-1,0 0,0 0,0 0,0 0,0 0,0 0,0 0,10 4,-10-4,0 0,0 0,0 0,0 0,0 0,0 0,14 3,-14-3,0 0,0 0,0 0,0 0,0 0,15 5,-15-5,0 0,0 0,0 0,0 0,18 5,-18-5,0 0,0 0,0 0,22 10,-22-10,0 0,0 0,22 11,-22-11,0 0,26 12,-26-12,29 14,0-1,-3 1,-1 1,2 1,-3 0,-1-1,-2 2,-4-3,-2 0,-2 0,-2-2,-2 0,-2 5,1-1,-3 0,-3 1,1 0,-3 1,0-3,0 4,-3 1,1 2,-2 1,-3 1,3 0,-1 5,0-1,0 1,-2 1,4-2,-2 0,2 0,-1-5,3 1,1 0,1-2,1 0,1 4,3-4,0 2,5 2,-1-5,2-2,-1-3,1-1,1 0,-2-2,2-1,-1 0,1 0,-2-1,2-1,0-1,-2 0,0 0,-2-1,-1-2,1 0,-3 0,1 2,0-2,0-1,-2 0,-3-1,1-1,-1 1,0-1,-2 1,-1 0,-1 1,0 0,0 0,-1 0,-2 1,-1-1,-1 2,0 1,0 1,-2 0,0 2,1-1,-3 2,1 2,1 1,-1 0,1 3,0 2,1 0,0 1,4 0,-2 4,2-2,1 0,0 1,3-1,0 2,1 3,3-1,0 2,4 3,-2 1,7 5,-2-1,4 2,-1-1,2 0,-1-3,1-1,-3 0,3-2,-3 1,2-2,-3-2,2 2,-3-4,1 2,-3-2,1 3,1-2,-4-3,-2 2,-1-4,1 1,-2-2,-2-2,-1-1,-2 2,-3 0,-1 2,-3-1,-2 1,-1-2,0-6,-1 1,-2 0,-2-2,-2 0,-2-1,0 0,-4-2,1-4,2-1,4-3,-1 0,1-1,4-2,-1 0,1-2,-1 0,2-2,0 1,2-4,-2 1,5 2,1 0,2 1,5 3,0 0,0 0</inkml:trace>
  <inkml:trace contextRef="#ctx0" brushRef="#br0" timeOffset="222728">23980 10957,'0'0,"0"0,0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 0,0 0,0 0,0 0,-3-3,3 3,0 0,0 0,0 0,0 0,0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 0,0 0,0 0,0 0,-3-5,3 5,0 0,0 0,0 0,0 0,0 0,0 0,0 0,0 0,0 0,0 0,0 0,0 0,0 0,0 0,0 0,0 0,0 0,0 0,0 0,0 0,0 0,0 0,0 0,0 0,0 0,0 0,0 0,0 0,0 0,0 0,0 0,0 0,0 0,0 0,0 0,0 0,0 0,0 0,0 0,0 0,0 0,0 0,0 0,0 0,0 0,0 0,0 0,0 0,0 0,0 0,0 0,0 0,0 0,0 0,0 0,0 0,0 0,0 0,0 0,0 0,0 0,0 0,0 0,0 0,0 0,0 0,0 0,0 0,0 0,0 0,0 0,0 0,0 0,0 0,0 0,0 0,0 0,0 0,-5-4,5 4,0 0,0 0,0 0,0 0,0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0,0 0,0 0,0 0,0 0,-6-3,6 3,0 0,0 0,0 0,0 0,0 0,0 0,0 0,0 0,0 0,0 0,0 0,0 0,0 0,0 0,0 0,0 0,0 0,0 0,0 0,0 0,0 0,0 0,0 0,0 0,0 0,0 0,0 0,0 0,0 0,0 0,0 0,0 0,0 0,0 0,0 0,0 0,0 0,0 0,0 0,0 0,0 0,0 0,0 0,0 0,0 0,0 0,0 0,0 0,0 0,0 0,0 0,0 0,0 0,0 0,0 0,0 0,0 0,0 0,0 0,0 0,0 0,0 0,0 0,0 0,0 0,0 0,0 0,0 0,0 0,0 0,0 0,0 0,0 0,0 0,0 0,0 0,0 0,0 0,-5-4,5 4,0 0,0 0,0 0,0 0,0 0,0 0,0 0,0 0,0 0,0 0,0 0,0 0,0 0,0 0,0 0,0 0,0 0,0 0,0 0,0 0,0 0,0 0,0 0,0 0,0 0,0 0,0 0,0 0,0 0,0 0,0 0,0 0,0 0,0 0,0 0,0 0,0 0,0 0,0 0,0 0,0 0,0 0,0 0,0 0,0 0,0 0,0 0,0 0,0 0,0 0,0 0,0 0,0 0,0 0,0 0,0 0,0 0,0 0,0 0,0 0,0 0,0 0,0 0,0 0,0 0,0 0,0 0,0 0,0 0,0 0,0 0,0 0,0 0,0 0,0 0,0 0,0 0,0 0,-7-3,7 3,0 0,0 0,0 0,0 0,0 0,0 0,0 0,0 0,0 0,0 0,0 0,0 0,0 0,0 0,0 0,0 0,0 0,0 0,0 0,0 0,0 0,0 0,0 0,0 0,0 0,0 0,0 0,0 0,0 0,0 0,0 0,0 0,0 0,0 0,0 0,0 0,0 0,0 0,0 0,0 0,0 0,0 0,0 0,0 0,0 0,0 0,0 0,0 0,0 0,0 0,0 0,0 0,0 0,0 0,0 0,0 0,0 0,0 0,0 0,0 0,0 0,0 0,0 0,0 0,0 0,0 0,0 0,0 0,0 0,0 0,0 0,0 0,0 0,0 0,0 0,0 0,0 0,0 0,-8-3,8 3,0 0,0 0,0 0,0 0,0 0,0 0,0 0,0 0,0 0,0 0,0 0,0 0,0 0,0 0,0 0,0 0,0 0,0 0,0 0,0 0,0 0,0 0,0 0,0 0,0 0,0 0,0 0,0 0,0 0,0 0,0 0,0 0,0 0,0 0,0 0,0 0,0 0,0 0,0 0,0 0,0 0,0 0,0 0,0 0,0 0,0 0,0 0,0 0,0 0,0 0,0 0,0 0,0 0,0 0,0 0,0 0,0 0,0 0,0 0,0 0,0 0,0 0,0 0,0 0,0 0,0 0,0 0,0 0,0 0,0 0,0 0,0 0,0 0,0 0,0 0,0 0,0 0,0 0,-6-3,6 3,0 0,0 0,0 0,0 0,0 0,0 0,0 0,0 0,0 0,0 0,0 0,0 0,0 0,0 0,0 0,0 0,0 0,0 0,0 0,0 0,0 0,0 0,0 0,0 0,0 0,0 0,0 0,0 0,0 0,0 0,0 0,0 0,0 0,0 0,0 0,0 0,0 0,0 0,0 0,0 0,0 0,0 0,0 0,0 0,0 0,0 0,0 0,0 0,0 0,0 0,0 0,0 0,0 0,0 0,0 0,0 0,0 0,0 0,0 0,0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0,0 0,0 0,-5 2,5-2,0 0,0 0,0 0,0 0,0 0,0 0,0 0,0 0,0 0,0 0,0 0,0 0,0 0,0 0,0 0,0 0,0 0,0 0,0 0,0 0,0 0,0 0,0 0,0 0,0 0,0 0,0 0,0 0,0 0,0 0,0 0,0 0,0 0,0 0,0 0,0 0,0 0,0 0,0 0,0 0,0 0,0 0,0 0,0 0,0 0,0 0,0 0,0 0,0 0,0 0,0 0,0 0,0 0,0 0,0 0,0 0,0 0,0 0,0 0,0 0,0 0,0 0,0 0,0 0,0 0,0 0,0 0,0 0,0 0,0 0,0 0,0 0,0 0,0 0,0 0,0 0,0 0,0 0,-5 2,5-2,0 0,0 0,0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0,0 0,0 0,0 0,-3 6,3-6,0 0,0 0,0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0,0 0,0 0,0 0,0 0,0 0,0 0,0 0,0 0,0 0,0 0,0 0,0 0,0 0,0 0,0 0,0 0,0 0,0 0,0 0,0 0,0 0,0 0,0 0,0 0,0 0,0 0,0 0,0 0,0 0,0 0,0 0,0 0,0 0,0 0,0 0,0 0,0 0,0 0,0 0,0 0,0 0,0 0,0 0,-2 7,2-7,0 0,0 0,0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6,0-1,0-5,0 0,0 0,0 0,0 0,0 0,0 0,0 0,0 0,0 0,0 0,0 0,0 0,0 0,0 0,0 0,0 0,0 0,0 0,0 0,0 0,0 0,0 0,0 0,0 0,0 0,0 0,0 0,0 0,0 0,0 0,0 0,0 0,0 0,0 0,0 0,0 0,0 0,0 0,0 0,0 0,0 0,0 0,0 0,0 0,0 0,0 0,0 0,0 0,0 0,0 0,0 0,0 0,0 0,0 0,0 0,0 0,0 0,0 0,0 0,0 0,0 0,0 0,0 0,0 0,0 0,0 0,0 0,0 0,0 0,0 0,0 0,0 0,0 0,1 5,-1-5,0 0,1 6,-1-6,0 0,0 0,0 0,0 0,0 0,0 0,0 0,0 0,0 0,0 0,0 0,0 0,0 0,0 0,0 0,0 0,0 0,0 0,0 0,0 0,0 0,0 0,0 0,0 0,0 0,0 0,0 0,0 0,0 0,0 0,0 0,0 0,0 0,0 0,0 0,0 0,0 0,0 0,0 0,0 0,0 0,0 0,0 0,0 0,0 0,0 0,0 0,0 0,0 0,0 0,0 0,0 0,0 0,0 0,0 0,0 0,0 0,0 0,0 0,0 0,0 0,0 0,0 0,0 0,0 0,0 0,0 0,0 0,0 0,0 0,0 0,2 6,-2-6,0 0,0 0,0 0,2 4,-2-4,0 0,0 0,0 0,0 0,0 0,0 0,0 0,0 0,0 0,0 0,0 0,0 0,0 0,0 0,0 0,0 0,0 0,0 0,0 0,0 0,0 0,0 0,0 0,0 0,0 0,0 0,0 0,0 0,0 0,0 0,0 0,0 0,0 0,0 0,0 0,0 0,0 0,0 0,0 0,0 0,0 0,0 0,0 0,0 0,0 0,0 0,0 0,0 0,0 0,0 0,0 0,0 0,0 0,0 0,0 0,0 0,0 0,0 0,0 0,0 0,0 0,0 0,0 0,0 0,0 0,0 0,0 0,0 0,0 0,2 6,-2-6,0 0,0 0,0 0,0 0,0 0,1 2,-1-2,0 0,0 0,0 0,0 0,0 0,0 0,0 0,0 0,0 0,0 0,0 0,0 0,0 0,0 0,0 0,0 0,0 0,0 0,0 0,0 0,0 0,0 0,0 0,0 0,0 0,0 0,0 0,0 0,0 0,0 0,0 0,0 0,0 0,0 0,0 0,0 0,0 0,0 0,0 0,0 0,0 0,0 0,0 0,0 0,0 0,0 0,0 0,0 0,0 0,0 0,0 0,0 0,0 0,0 0,0 0,0 0,0 0,0 0,0 0,0 0,0 0,0 0,0 0,0 0,0 0,0 0,0 0,3 4,-3-4,0 0,0 0,0 0,0 0,0 0,0 0,0 0,3 2,-3-2,0 0,0 0,0 0,0 0,0 0,0 0,0 0,0 0,0 0,0 0,0 0,0 0,0 0,0 0,0 0,0 0,0 0,0 0,0 0,0 0,0 0,0 0,0 0,0 0,0 0,0 0,0 0,0 0,0 0,0 0,0 0,0 0,0 0,0 0,0 0,0 0,0 0,0 0,0 0,0 0,0 0,0 0,0 0,0 0,0 0,0 0,0 0,0 0,0 0,0 0,0 0,0 0,0 0,0 0,0 0,0 0,0 0,0 0,0 0,0 0,0 0,0 0,0 0,0 0,0 0,4 3,-4-3,0 0,0 0,0 0,0 0,0 0,0 0,0 0,0 0,0 0,5 3,-5-3,0 0,0 0,0 0,0 0,0 0,0 0,0 0,0 0,0 0,0 0,0 0,0 0,0 0,0 0,0 0,0 0,0 0,0 0,0 0,0 0,0 0,0 0,0 0,0 0,0 0,0 0,0 0,0 0,0 0,0 0,0 0,0 0,0 0,0 0,0 0,0 0,0 0,0 0,0 0,0 0,0 0,0 0,0 0,0 0,0 0,0 0,0 0,0 0,0 0,0 0,0 0,0 0,0 0,0 0,0 0,0 0,0 0,0 0,0 0,0 0,0 0,0 0,0 0,5 2,-5-2,0 0,0 0,0 0,0 0,0 0,0 0,0 0,0 0,0 0,0 0,0 0,5 0,-5 0,0 0,0 0,0 0,0 0,0 0,0 0,0 0,0 0,0 0,0 0,0 0,0 0,0 0,0 0,0 0,0 0,0 0,0 0,0 0,0 0,0 0,0 0,0 0,0 0,0 0,0 0,0 0,0 0,0 0,0 0,0 0,0 0,0 0,0 0,0 0,0 0,0 0,0 0,0 0,0 0,0 0,0 0,0 0,0 0,0 0,0 0,0 0,0 0,0 0,0 0,0 0,0 0,0 0,0 0,0 0,0 0,0 0,0 0,0 0,0 0,0 0,2 2,-2-2,0 0,0 0,0 0,0 0,0 0,0 0,0 0,0 0,0 0,0 0,0 0,0 0,0 0,4 0,-4 0,0 0,0 0,0 0,0 0,0 0,0 0,0 0,0 0,0 0,0 0,0 0,0 0,0 0,0 0,0 0,0 0,0 0,0 0,0 0,0 0,0 0,0 0,0 0,0 0,0 0,0 0,0 0,0 0,0 0,0 0,0 0,0 0,0 0,0 0,0 0,0 0,0 0,0 0,0 0,0 0,0 0,0 0,0 0,0 0,0 0,0 0,0 0,0 0,0 0,0 0,0 0,0 0,0 0,0 0,0 0,0 0,0 0,0 0,0 0,4 0,-4 0,0 0,0 0,0 0,0 0,0 0,0 0,0 0,0 0,0 0,0 0,0 0,0 0,0 0,0 0,0 0,5 0,-5 0,0 0,0 0,0 0,0 0,0 0,0 0,0 0,0 0,0 0,0 0,0 0,0 0,0 0,0 0,0 0,0 0,0 0,0 0,0 0,0 0,0 0,0 0,0 0,0 0,0 0,0 0,0 0,0 0,0 0,0 0,0 0,0 0,0 0,0 0,0 0,0 0,0 0,0 0,0 0,0 0,0 0,0 0,0 0,0 0,0 0,0 0,0 0,0 0,0 0,0 0,0 0,0 0,0 0,0 0,0 0,0 0,0 0,5-2,-5 2,0 0,0 0,0 0,0 0,0 0,0 0,0 0,0 0,0 0,0 0,0 0,0 0,0 0,0 0,0 0,0 0,0 0,5 0,-5 0,0 0,0 0,0 0,0 0,0 0,0 0,0 0,0 0,0 0,0 0,0 0,0 0,0 0,0 0,0 0,0 0,0 0,0 0,0 0,0 0,0 0,0 0,0 0,0 0,0 0,0 0,0 0,0 0,0 0,0 0,0 0,0 0,0 0,0 0,0 0,0 0,0 0,0 0,0 0,0 0,0 0,0 0,0 0,0 0,0 0,0 0,0 0,0 0,0 0,0 0,0 0,0 0,0 0,0 0,0 0,4-4,-4 4,0 0,0 0,0 0,0 0,0 0,0 0,0 0,0 0,0 0,0 0,0 0,0 0,0 0,0 0,0 0,0 0,0 0,0 0,0 0,6-2,-6 2,0 0,0 0,0 0,0 0,0 0,0 0,0 0,0 0,0 0,0 0,0 0,0 0,0 0,0 0,0 0,0 0,0 0,0 0,0 0,0 0,0 0,0 0,0 0,0 0,0 0,0 0,0 0,0 0,0 0,0 0,0 0,0 0,0 0,0 0,0 0,0 0,0 0,0 0,0 0,0 0,0 0,0 0,0 0,0 0,0 0,0 0,0 0,0 0,0 0,0 0,0 0,0 0,0 0,6-3,-6 3,0 0,0 0,0 0,0 0,0 0,0 0,0 0,0 0,0 0,0 0,0 0,0 0,0 0,0 0,0 0,0 0,0 0,0 0,0 0,0 0,0 0,5-4,-5 4,0 0,0 0,0 0,0 0,0 0,0 0,0 0,0 0,0 0,0 0,0 0,0 0,0 0,0 0,0 0,0 0,0 0,0 0,0 0,0 0,0 0,0 0,0 0,0 0,0 0,0 0,0 0,0 0,0 0,0 0,0 0,0 0,0 0,0 0,0 0,0 0,0 0,0 0,0 0,0 0,0 0,0 0,0 0,0 0,0 0,0 0,0 0,0 0,0 0,0 0,0 0,4-3,-4 3,0 0,0 0,0 0,0 0,0 0,0 0,0 0,0 0,0 0,0 0,0 0,0 0,0 0,0 0,0 0,0 0,0 0,0 0,0 0,0 0,0 0,0 0,0 0,5-4,-5 4,0 0,0 0,0 0,0 0,0 0,0 0,0 0,0 0,0 0,0 0,0 0,0 0,0 0,0 0,0 0,0 0,0 0,0 0,0 0,0 0,0 0,0 0,0 0,0 0,0 0,0 0,0 0,0 0,0 0,0 0,0 0,0 0,0 0,0 0,0 0,0 0,0 0,0 0,0 0,0 0,0 0,0 0,0 0,0 0,0 0,0 0,0 0,0 0,0 0,2-4,-2 4,0 0,0 0,0 0,0 0,0 0,0 0,0 0,0 0,0 0,0 0,0 0,0 0,0 0,0 0,0 0,0 0,0 0,0 0,0 0,0 0,0 0,0 0,0 0,0 0,0 0,4-4,-4 4,0 0,0 0,0 0,0 0,0 0,0 0,0 0,0 0,0 0,0 0,0 0,0 0,0 0,0 0,0 0,0 0,0 0,0 0,0 0,0 0,0 0,0 0,0 0,0 0,0 0,0 0,0 0,0 0,0 0,0 0,0 0,0 0,0 0,0 0,0 0,0 0,0 0,0 0,0 0,0 0,0 0,0 0,0 0,0 0,0 0,0 0,0 0,4-4,-4 4,0 0,0 0,0 0,0 0,0 0,0 0,0 0,0 0,0 0,0 0,0 0,0 0,0 0,0 0,0 0,0 0,0 0,0 0,0 0,0 0,0 0,0 0,0 0,0 0,0 0,0 0,0 0,3-4,-3 4,0 0,0 0,0 0,0 0,0 0,0 0,0 0,0 0,0 0,0 0,0 0,0 0,0 0,0 0,0 0,0 0,0 0,0 0,0 0,0 0,0 0,0 0,0 0,0 0,0 0,0 0,0 0,0 0,0 0,0 0,0 0,0 0,0 0,0 0,0 0,0 0,0 0,0 0,0 0,0 0,0 0,0 0,0 0,0 0,0 0,5-6,-5 6,0 0,0 0,0 0,0 0,0 0,0 0,0 0,0 0,0 0,0 0,0 0,0 0,0 0,0 0,0 0,0 0,0 0,0 0,0 0,0 0,0 0,0 0,0 0,0 0,0 0,0 0,0 0,0 0,0 0,3-4,-3 4,0 0,0 0,0 0,0 0,0 0,0 0,0 0,0 0,0 0,0 0,0 0,0 0,0 0,0 0,0 0,0 0,0 0,0 0,0 0,0 0,0 0,0 0,0 0,0 0,0 0,0 0,0 0,0 0,0 0,0 0,0 0,0 0,0 0,0 0,0 0,0 0,0 0,0 0,0 0,0 0,0 0,0 0,0 0,4-6,-4 6,0 0,0 0,0 0,0 0,0 0,0 0,0 0,0 0,0 0,0 0,0 0,0 0,0 0,0 0,0 0,0 0,0 0,0 0,0 0,0 0,0 0,0 0,0 0,0 0,0 0,0 0,0 0,0 0,0 0,0 0,0 0,1-3,-1 3,0 0,0 0,0 0,0 0,0 0,0 0,0 0,0 0,0 0,0 0,0 0,0 0,0 0,0 0,0 0,0 0,0 0,0 0,0 0,0 0,0 0,0 0,0 0,0 0,0 0,0 0,0 0,0 0,0 0,0 0,0 0,0 0,0 0,0 0,0 0,0 0,0 0,0 0,0 0,0 0,0 0,2-5,-2 5,0 0,0 0,0 0,0 0,0 0,0 0,0 0,0 0,0 0,0 0,0 0,0 0,0 0,0 0,0 0,0 0,0 0,0 0,0 0,0 0,0 0,0 0,0 0,0 0,0 0,0 0,0 0,0 0,0 0,0 0,0 0,0 0,0 0,3-6,-3 6,0 0,0 0,0 0,0 0,0 0,0 0,0 0,0 0,0 0,0 0,0 0,0 0,0 0,0 0,0 0,0 0,0 0,0 0,0 0,0 0,0 0,0 0,0 0,0 0,0 0,0 0,0 0,0 0,0 0,0 0,0 0,0 0,0 0,0 0,0 0,0 0,0 0,0 0,0 0,1-4,-1 4,0 0,0 0,0 0,0 0,0 0,0 0,0 0,0 0,0 0,0 0,0 0,0 0,0 0,0 0,0 0,0 0,0 0,0 0,0 0,0 0,0 0,0 0,0 0,0 0,0 0,0 0,0 0,0 0,0 0,0 0,0 0,0 0,0 0,0 0,0 0,2-3,-2 3,0 0,0 0,0 0,0 0,0 0,0 0,0 0,0 0,0 0,0 0,0 0,0 0,0 0,0 0,0 0,0 0,0 0,0 0,0 0,0 0,0 0,0 0,0 0,0 0,0 0,0 0,0 0,0 0,0 0,0 0,0 0,0 0,0 0,0 0,0 0,0 0,0 0,2-4,-2 4,0 0,0 0,0 0,0 0,0 0,0 0,0 0,0 0,0 0,0 0,0 0,0 0,0 0,0 0,0 0,0 0,0 0,0 0,0 0,0 0,0 0,0 0,0 0,0 0,0 0,0 0,0 0,0 0,0 0,0 0,0 0,0 0,0 0,0 0,0 0,0 0,1-3,-1 3,0 0,0 0,0 0,0 0,0 0,0 0,0 0,0 0,0 0,0 0,0 0,0 0,0 0,0 0,0 0,0 0,0 0,0 0,0 0,0 0,0 0,0 0,0 0,0 0,0 0,0 0,0 0,0 0,0 0,0 0,0 0,0 0,0 0,0 0,0 0,2-4,-2 4,0 0,0 0,0 0,0 0,0 0,0 0,0 0,0 0,0 0,0 0,0 0,0 0,0 0,0 0,0 0,0 0,0 0,0 0,0 0,0 0,0 0,0 0,0 0,0 0,0 0,0 0,0 0,0 0,0 0,0 0,0 0,0 0,0 0,0 0,1-4,-1 4,0 0,0 0,1-1,-1 1,0 0,0 0,0 0,0 0,0 0,0 0,0 0,0 0,0 0,0 0,0 0,0 0,0 0,0 0,0 0,0 0,0 0,0 0,0 0,0 0,0 0,0 0,0 0,0 0,0 0,0 0,0 0,0 0,0 0,0 0,0 0,0 0,2-3,-2 3,0 0,0 0,0 0,0 0,0 0,0 0,0 0,0 0,0 0,0 0,0 0,0 0,0 0,0 0,0 0,0 0,0 0,0 0,0 0,0 0,0 0,0 0,0 0,0 0,0 0,0 0,0 0,0 0,0 0,0 0,0 0,1-1,-1 1,0 0,0 0,0 0,0 0,0 0,0 0,0 0,0 0,0-2,0 2,0 0,0 0,0 0,0 0,0 0,0 0,0 0,0 0,0 0,0 0,0 0,0 0,0 0,0 0,0 0,0 0,0 0,0 0,0 0,0 0,0 0,0 0,0 0,0 0,0 0,0 0,0 0,0 0,0 0,1 0,-1 0,0 0,0 0,0 0,0 0,0 0,0 0,0 0,0 0,0 0,0 0,0 0,0 0,0 0,0 0,0 0,0 0,0 0,0 0,0 0,0 0,0 0,0 0,0 0,0 0,0 0,0 0,0 0,0 0,1-3,-1 3,0 0,0 0,0 0,0 0,0 0,0 0,0 0,0 0,0 0,0 0,0 0,0 0,0 0,0 0,1 0,-1 0,0 0,0 0,0 0,0 0,0 0,0 0,0 0,0 0,0 0,0 0,0 0,0 0,0 0,0 0,0 0,0 0,0 0,0 0,0 0,0 0,0 0,0 0,0 0,0 0,0 0,0 0,1 0,-1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0,1 0,-1 0,0 0,0 0,0 0,0 0,0 0,0 0,0 0,0 0,0 0,0 0,0 0,0 0,0 0,0 0,0 0,0 0,0 0,0 0,0 0,0 0,0 0,1 3,-1-3,0 0,1 0,-1 0,0 0,0 0,0 0,0 0,0 0,0 0,0 0,0 0,0 0,0 0,0 0,0 0,0 0,0 0,0 0,0 0,0 0,0 0,0 0,1 3,-1-3,0 0,0 0,0 0,0 0,0 0,0 0,0 0,0 0,0 0,0 0,0 0,0 0,0 0,0 0,0 0,0 0,0 0,0 0,1 3,-1-3,0 0,0 0,0 0,0 0,0 0,0 0,0 0,0 0,0 0,0 0,0 0,0 0,0 0,0 0,0 0,0 0,0 0,2 4,-2-4,0 0,0 0,0 0,0 0,0 0,0 0,0 0,0 0,0 0,0 0,0 0,0 0,0 0,2 4,-2-4,0 0,0 0,0 0,0 0,0 0,0 0,0 0,0 0,0 0,0 0,0 0,0 0,0 0,0 0,0 0,3 6,-3-6,0 0,0 0,0 0,0 0,0 0,0 0,0 0,0 0,0 0,0 0,0 0,0 0,0 0,0 0,4 5,-4-5,0 0,0 0,0 0,0 0,0 0,0 0,0 0,0 0,0 0,0 0,0 0,0 0,0 0,3 7,-3-7,0 0,0 0,0 0,0 0,0 0,0 0,0 0,0 0,0 0,0 0,0 0,0 0,6 8,-6-8,0 0,0 0,0 0,0 0,0 0,0 0,0 0,0 0,0 0,0 0,5 9,-5-9,0 0,0 0,0 0,0 0,0 0,0 0,0 0,0 0,0 0,0 0,5 8,-5-8,0 0,0 0,0 0,0 0,0 0,0 0,0 0,0 0,0 0,4 10,-4-10,0 0,0 0,0 0,0 0,0 0,0 0,0 0,0 0,6 10,-6-10,0 0,0 0,0 0,0 0,0 0,0 0,0 0,7 10,-7-10,0 0,0 0,0 0,0 0,0 0,0 0,7 10,-7-10,0 0,0 0,0 0,0 0,0 0,6 10,-6-10,0 0,0 0,0 0,0 0,7 11,-7-11,0 0,0 0,0 0,10 10,-10-10,0 0,0 0,8 9,-8-9,0 0,7 9,-7-9,12 10,-2 0,-10-10,0 0,0 0,12 11,-12-11,0 0,13 9,-13-9,13 9,1 0,-3 1,-11-10,0 0,0 0</inkml:trace>
  <inkml:trace contextRef="#ctx0" brushRef="#br0" timeOffset="224079">24259 10768,'0'0,"0"0,0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0,2 0,-2 0,0 0,0 0,0 0,0 0,0 0,0 0,0 0,0 0,0 0,0 0,0 0,0 0,0 0,0 0,0 0,0 0,0 0,0 0,0 0,0 0,0 0,1 2,-1-2,0 0,0 0,0 0,0 0,0 0,0 0,0 0,0 0,0 0,0 0,0 0,0 0,0 0,0 0,0 0,0 0,0 0,0 0,0 0,0 0,0 2,0-2,0 0,0 0,0 0,0 0,1 3,-1-3,0 0,0 0,0 0,0 0,0 0,0 0,0 0,0 0,0 0,0 0,0 0,0 0,0 0,0 0,0 0,0 0,0 0,0 0,0 3,0-3,0 0,0 0,0 0,0 0,0 0,0 0,0 0,0 0,0 0,0 0,0 0,0 0,0 0,0 0,0 0,0 0,0 0,2 4,-2-4,0 0,0 0,0 0,0 0,0 0,0 0,0 0,0 0,0 0,0 0,0 0,0 0,0 0,0 0,0 0,0 0,1 5,-1-5,0 0,0 0,0 0,0 0,0 0,0 0,0 0,0 0,0 0,0 0,0 0,0 0,0 0,0 0,0 0,3 7,-3-7,0 0,0 0,0 0,0 0,0 0,0 0,0 0,0 0,0 0,0 0,0 0,0 0,0 0,0 0,2 8,-2-8,0 0,0 0,0 0,0 0,0 0,0 0,0 0,0 0,0 0,0 0,0 0,0 0,0 0,2 7,-2-7,0 0,0 0,0 0,0 0,0 0,0 0,0 0,0 0,0 0,0 0,0 0,0 0,3 8,-3-8,0 0,0 0,0 0,0 0,0 0,0 0,0 0,0 0,0 0,0 0,0 0,2 9,-2-9,0 0,0 0,0 0,0 0,0 0,0 0,0 0,0 0,0 0,0 0,3 10,-3-10,3 11,-3-11,0 0,0 0,0 0,0 0,0 0,0 0,0 0,0 0,3 11,-3-11,0 0,0 0,0 0,0 0,0 0,0 0,0 0,2 10,-2-10,0 0,0 0,0 0,0 0,0 0,0 0,2 12,-2-12,0 0,0 0,0 0,0 0,0 0,2 12,-2-12,0 0,0 0,0 0,0 0,3 11,-3-11,0 0,0 0,0 0,2 11,-2-11,0 0,0 0,3 10,-3-10,0 0,2 12,-2-12,3 11,0-3,-2 2,1-1,0-2,-1-1,0 0,0 0,0 0,0-2,0 0,-1 0,1-2,0 0,0-1,0 1,-1-1,0-1,0 0,0 0,0 0,0 0,0-1,0 0,0 0,0 0,1-1,-1 2,1-2,0-2,1 1,-2-2,4 1,-1 0,0 0,1 0,-1-2,0 1,1 1,-1-1,2 1,-1 0,0 0,-2 1,1 0,-1-1,2 1,-1 1,-1 0,2-2,0 2,-1 1,0 0,0 1,-1 0,2 0,-2 0,2 1,1 0,-1 1,1-1,-1 2,0 1,0-1,2 1,-3-1,1 0,0 1,-1-1,0 1,-1-1,3 1,0 1,-3-2,2 3,0 0,-1-1,-1 0,1 1,0 0,1-2,-1 2,0-1,0 2,0-1,0 0,-2-2,2 0,-1 1,1-1,0 0,-1-1,-2 0,2 1,0-1,-1-2,1 2,-1 0,-1-3,0 0,0 0</inkml:trace>
  <inkml:trace contextRef="#ctx0" brushRef="#br0" timeOffset="225699">24950 11023,'0'0,"0"0,0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0,-5-4,5 4,0 0,0 0,0 0,0 0,0 0,0 0,0 0,0 0,0 0,0 0,0 0,0 0,0 0,0 0,0 0,0 0,0 0,0 0,0 0,0 0,0 0,0 0,0 0,0 0,0 0,0 0,0 0,0 0,0 0,0 0,0 0,0 0,0 0,0 0,0 0,0 0,0 0,0 0,0 0,0 0,0 0,0 0,0 0,0 0,0 0,0 0,0 0,0 0,0 0,0 0,0 0,0 0,0 0,0 0,0 0,0 0,0 0,0 0,0 0,0 0,0 0,0 0,0 0,0 0,0 0,0 0,0 0,0 0,0 0,0 0,0 0,0 0,0 0,0 0,0 0,0 0,0 0,0 0,-7-3,7 3,0 0,0 0,0 0,0 0,0 0,0 0,0 0,0 0,0 0,0 0,0 0,0 0,0 0,0 0,0 0,0 0,0 0,0 0,0 0,0 0,0 0,0 0,0 0,0 0,0 0,0 0,0 0,0 0,0 0,0 0,0 0,0 0,0 0,0 0,0 0,0 0,0 0,0 0,0 0,0 0,0 0,0 0,0 0,0 0,0 0,0 0,0 0,0 0,0 0,0 0,0 0,0 0,0 0,0 0,0 0,0 0,0 0,0 0,0 0,0 0,0 0,0 0,0 0,0 0,0 0,0 0,0 0,0 0,0 0,0 0,0 0,0 0,0 0,0 0,0 0,0 0,0 0,0 0,-6-4,6 4,0 0,0 0,0 0,0 0,0 0,0 0,0 0,0 0,0 0,0 0,0 0,0 0,0 0,0 0,0 0,0 0,0 0,0 0,0 0,0 0,0 0,0 0,0 0,0 0,0 0,0 0,0 0,0 0,0 0,0 0,0 0,0 0,0 0,0 0,0 0,0 0,0 0,0 0,0 0,0 0,0 0,0 0,0 0,0 0,0 0,0 0,0 0,0 0,0 0,0 0,0 0,0 0,0 0,0 0,0 0,0 0,0 0,0 0,0 0,0 0,0 0,0 0,0 0,0 0,0 0,0 0,0 0,0 0,0 0,0 0,0 0,0 0,0 0,0 0,0 0,0 0,0 0,0 0,-9-4,9 4,0 0,0 0,0 0,0 0,0 0,0 0,0 0,0 0,0 0,0 0,0 0,0 0,0 0,0 0,0 0,0 0,0 0,0 0,0 0,0 0,0 0,0 0,0 0,0 0,0 0,0 0,0 0,0 0,0 0,0 0,0 0,0 0,0 0,0 0,0 0,0 0,0 0,0 0,0 0,0 0,0 0,0 0,0 0,0 0,0 0,0 0,0 0,0 0,0 0,0 0,0 0,0 0,0 0,0 0,0 0,0 0,0 0,0 0,0 0,0 0,0 0,0 0,0 0,0 0,0 0,0 0,0 0,0 0,0 0,0 0,0 0,0 0,0 0,0 0,0 0,0 0,0 0,0 0,-7-4,7 4,0 0,0 0,0 0,0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0,0 0,0 0,0 0,0 0,0 0,0 0,0 0,0 0,0 0,0 0,0 0,0 0,0 0,0 0,0 0,0 0,0 0,0 0,0 0,0 0,0 0,0 0,0 0,0 0,0 0,0 0,0 0,0 0,0 0,0 0,0 0,0 0,0 0,0 0,0 0,0 0,0 0,0 0,0 0,0 0,0 0,0 0,-9-3,9 3,0 0,0 0,0 0,0 0,0 0,0 0,0 0,0 0,0 0,0 0,0 0,0 0,0 0,0 0,0 0,0 0,0 0,0 0,0 0,0 0,0 0,0 0,0 0,0 0,0 0,0 0,0 0,0 0,0 0,0 0,0 0,0 0,0 0,0 0,0 0,0 0,0 0,0 0,0 0,0 0,0 0,0 0,0 0,0 0,0 0,0 0,0 0,0 0,0 0,0 0,0 0,0 0,0 0,0 0,0 0,0 0,0 0,0 0,0 0,0 0,0 0,0 0,0 0,0 0,0 0,0 0,0 0,0 0,0 0,0 0,0 0,0 0,0 0,0 0,0 0,0 0,0 0,0 0,-6-2,6 2,0 0,0 0,0 0,0 0,0 0,0 0,0 0,0 0,0 0,0 0,0 0,0 0,0 0,0 0,0 0,0 0,0 0,0 0,0 0,0 0,0 0,0 0,0 0,0 0,0 0,0 0,0 0,0 0,0 0,0 0,0 0,0 0,0 0,0 0,0 0,0 0,0 0,0 0,0 0,0 0,0 0,0 0,0 0,0 0,0 0,0 0,0 0,0 0,0 0,0 0,0 0,0 0,0 0,0 0,0 0,0 0,0 0,0 0,0 0,0 0,0 0,0 0,0 0,0 0,0 0,0 0,0 0,0 0,0 0,0 0,0 0,0 0,0 0,0 0,0 0,0 0,0 0,0 0,-6-3,6 3,0 0,0 0,0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0,0 0,0 0,0 0,0 0,0 0,0 0,0 0,0 0,0 0,-5 4,5-4,0 0,0 0,0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0,0 0,0 0,0 0,0 0,0 0,0 0,0 0,0 0,0 0,0 0,0 0,0 0,0 0,0 0,0 0,0 0,0 0,0 0,0 0,0 0,0 0,0 0,0 0,0 0,0 0,0 0,0 0,0 0,0 0,0 0,0 0,0 0,0 0,0 0,0 0,0 0,0 0,0 0,0 0,0 0,0 0,2 7,-2-7,0 0,0 0,0 0,0 0,0 0,0 0,0 0,0 0,0 0,0 0,0 0,0 0,0 0,0 0,0 0,0 0,0 0,0 0,0 0,0 0,0 0,0 0,0 0,0 0,0 0,0 0,0 0,0 0,0 0,0 0,0 0,0 0,0 0,0 0,0 0,0 0,0 0,0 0,0 0,0 0,0 0,0 0,0 0,0 0,0 0,0 0,0 0,0 0,0 0,0 0,0 0,0 0,0 0,0 0,0 0,0 0,0 0,0 0,0 0,0 0,0 0,0 0,0 0,0 0,0 0,0 0,0 0,0 0,0 0,0 0,0 0,0 0,0 0,0 0,0 0,0 0,0 0,0 0,2 7,-2-7,0 0,0 0,0 0,0 0,0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0,1-2,1 0,-2 2,0 0,0 0,0 0,0 0,0 0,0 0,0 0,0 0,0 0,0 0,0 0,0 0,0 0,0 0,0 0,0 0,0 0,0 0,0 0,0 0,0 0,0 0,0 0,0 0,0 0,0 0,0 0,0 0,0 0,0 0,0 0,0 0,0 0,0 0,0 0,0 0,0 0,0 0,0 0,0 0,0 0,0 0,0 0,0 0,0 0,0 0,0 0,0 0,0 0,0 0,0 0,0 0,0 0,0 0,0 0,0 0,0 0,0 0,0 0,0 0,0 0,0 0,0 0,0 0,0 0,0 0,0 0,0 0,0 0,0 0,0 0,0 0,0 0,0-2,0 2,0 0,2-1,-2 1,0 0,0 0,0 0,0 0,0 0,0 0,0 0,0 0,0 0,0 0,0 0,0 0,0 0,0 0,0 0,0 0,0 0,0 0,0 0,0 0,0 0,0 0,0 0,0 0,0 0,0 0,0 0,0 0,0 0,0 0,0 0,0 0,0 0,0 0,0 0,0 0,0 0,0 0,0 0,0 0,0 0,0 0,0 0,0 0,0 0,0 0,0 0,0 0,0 0,0 0,0 0,0 0,0 0,0 0,0 0,0 0,0 0,0 0,0 0,0 0,0 0,0 0,0 0,0 0,0 0,0 0,0 0,0 0,0 0,0 0,0 0,1-1,-1 1,0 0,0 0,0 0,0-2,0 2,0 0,0 0,0 0,0 0,0 0,0 0,0 0,0 0,0 0,0 0,0 0,0 0,0 0,0 0,0 0,0 0,0 0,0 0,0 0,0 0,0 0,0 0,0 0,0 0,0 0,0 0,0 0,0 0,0 0,0 0,0 0,0 0,0 0,0 0,0 0,0 0,0 0,0 0,0 0,0 0,0 0,0 0,0 0,0 0,0 0,0 0,0 0,0 0,0 0,0 0,0 0,0 0,0 0,0 0,0 0,0 0,0 0,0 0,0 0,0 0,0 0,0 0,0 0,0 0,0 0,0 0,0 0,0 0,0 0,1-2,-1 2,0 0,0 0,0 0,0 0,0 0,1-1,-1 1,0 0,0 0,0 0,0 0,0 0,0 0,0 0,0 0,0 0,0 0,0 0,0 0,0 0,0 0,0 0,0 0,0 0,0 0,0 0,0 0,0 0,0 0,0 0,0 0,0 0,0 0,0 0,0 0,0 0,0 0,0 0,0 0,0 0,0 0,0 0,0 0,0 0,0 0,0 0,0 0,0 0,0 0,0 0,0 0,0 0,0 0,0 0,0 0,0 0,0 0,0 0,0 0,0 0,0 0,0 0,0 0,0 0,0 0,0 0,0 0,0 0,0 0,0 0,0 0,0 0,0 0,0 0,1-1,-1 1,0 0,0 0,0 0,0 0,0 0,0 0,0 0,1-1,-1 1,0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0,1-2,-1 2,0 0,0 0,0 0,0 0,0 0,0 0,0 0,0 0,0 0,0 0,0 0,1 0,-1 0,0 0,0 0,0 0,0 0,0 0,0 0,0 0,0 0,0 0,0 0,0 0,0 0,0 0,0 0,0 0,0 0,0 0,0 0,0 0,0 0,0 0,0 0,0 0,0 0,0 0,0 0,0 0,0 0,0 0,0 0,0 0,0 0,0 0,0 0,0 0,0 0,0 0,0 0,0 0,0 0,0 0,0 0,0 0,0 0,0 0,0 0,0 0,0 0,0 0,0 0,0 0,0 0,0 0,0 0,0 0,0 0,0 0,0 0,0 0,0 0,0 0,1 0,-1 0,0 0,0 0,0 0,0 0,0 0,0 0,0 0,0 0,0 0,0 0,0 0,0 0,0 0,1-1,-1 1,0 0,0 0,0 0,0 0,0 0,0 0,0 0,0 0,0 0,0 0,0 0,0 0,0 0,0 0,0 0,0 0,0 0,0 0,0 0,0 0,0 0,0 0,0 0,0 0,0 0,0 0,0 0,0 0,0 0,0 0,0 0,0 0,0 0,0 0,0 0,0 0,0 0,0 0,0 0,0 0,0 0,0 0,0 0,0 0,0 0,0 0,0 0,0 0,0 0,0 0,0 0,0 0,0 0,0 0,0 0,0 0,0 0,0 0,0 0,0-1,0 1,0 0,0 0,0 0,0 0,0 0,0 0,0 0,0 0,0 0,0 0,0 0,0 0,0 0,0 0,0 0,1-1,-1 1,0 0,0 0,0 0,0 0,0 0,0 0,0 0,0 0,0 0,0 0,0 0,0 0,0 0,0 0,0 0,0 0,0 0,0 0,0 0,0 0,0 0,0 0,0 0,0 0,0 0,0 0,0 0,0 0,0 0,0 0,0 0,0 0,0 0,0 0,0 0,0 0,0 0,0 0,0 0,0 0,0 0,0 0,0 0,0 0,0 0,0 0,0 0,0 0,0 0,0 0,0 0,0 0,0 0,0 0,0 0,0 0,0 0,0-1,0 1,0 0,0 0,0 0,0 0,0 0,0 0,0 0,0 0,0 0,0 0,0 0,0 0,0 0,0 0,0 0,0 0,0 0,0-1,0 1,0 0,0 0,0 0,0 0,0 0,0 0,0 0,0 0,0 0,0 0,0 0,0 0,0 0,0 0,0 0,0 0,0 0,0 0,0 0,0 0,0 0,0 0,0 0,0 0,0 0,0 0,0 0,0 0,0 0,0 0,0 0,0 0,0 0,0 0,0 0,0 0,0 0,0 0,0 0,0 0,0 0,0 0,0 0,0 0,0 0,0 0,0 0,0 0,0 0,0 0,0 0,0 0,0 0,0 0,0 0,1-1,-1 1,0 0,0 0,0 0,0 0,0 0,0 0,0 0,0 0,0 0,0 0,0 0,0 0,0 0,0 0,0 0,0 0,0 0,0 0,0 0,0-1,0 1,0 0,0 0,0 0,0 0,0 0,0 0,0 0,0 0,0 0,0 0,0 0,0 0,0 0,0 0,0 0,0 0,0 0,0 0,0 0,0 0,0 0,0 0,0 0,0 0,0 0,0 0,0 0,0 0,0 0,0 0,0 0,0 0,0 0,0 0,0 0,0 0,0 0,0 0,0 0,0 0,0 0,0 0,0 0,0 0,0 0,0 0,0 0,0 0,0 0,0 0,0 0,0 0,0 0,1-1,-1 1,0 0,0 0,0 0,0 0,0 0,0 0,0 0,0 0,0 0,0 0,0 0,0 0,0 0,0 0,0 0,0 0,0 0,0 0,0 0,0 0,0 0,1 0,-1 0,0 0,0 0,0 0,0 0,0 0,0 0,0 0,0 0,0 0,0 0,0 0,0 0,0 0,0 0,0 0,0 0,0 0,0 0,0 0,0 0,0 0,0 0,0 0,0 0,0 0,0 0,0 0,0 0,0 0,0 0,0 0,0 0,0 0,0 0,0 0,0 0,0 0,0 0,0 0,0 0,0 0,0 0,0 0,0 0,0 0,0 0,0 0,0 0,0 0,0 0,0 0,1-2,-1 2,0 0,0 0,0 0,0 0,0 0,0 0,0 0,0 0,0 0,0 0,0 0,0 0,0 0,0 0,0 0,0 0,0 0,0 0,0 0,0 0,0 0,0 0,0 0,1 0,-1 0,0 0,0 0,0 0,0 0,0 0,0 0,0 0,0 0,0 0,0 0,0 0,0 0,0 0,0 0,0 0,0 0,0 0,0 0,0 0,0 0,0 0,0 0,0 0,0 0,0 0,0 0,0 0,0 0,0 0,0 0,0 0,0 0,0 0,0 0,0 0,0 0,0 0,0 0,0 0,0 0,0 0,0 0,0 0,0 0,0 0,0 0,0 0,0 0,0 0,1-1,-1 1,0 0,0 0,0 0,0 0,0 0,0 0,0 0,0 0,0 0,0 0,0 0,0 0,0 0,0 0,0 0,0 0,0 0,0 0,0 0,0 0,0 0,0 0,0 0,0 0,0 0,0-1,0 1,0 0,0 0,0 0,0 0,0 0,0 0,0 0,0 0,0 0,0 0,0 0,0 0,0 0,0 0,0 0,0 0,0 0,0 0,0 0,0 0,0 0,0 0,0 0,0 0,0 0,0 0,0 0,0 0,0 0,0 0,0 0,0 0,0 0,0 0,0 0,0 0,0 0,0 0,0 0,0 0,0 0,0 0,0 0,0 0,0 0,0 0,0 0,1-1,-1 1,0 0,0 0,0 0,0 0,0 0,0 0,0 0,0 0,0 0,0 0,0 0,0 0,0 0,0 0,0 0,0 0,0 0,0 0,0 0,0 0,0 0,0 0,0 0,0 0,0 0,0 0,0 0,1-1,-1 1,0 0,0 0,0 0,0 0,0 0,0 0,0 0,0 0,0 0,0 0,0 0,0 0,0 0,0 0,0 0,0 0,0 0,0 0,0 0,0 0,0 0,0 0,0 0,0 0,0 0,0 0,0 0,0 0,0 0,0 0,0 0,0 0,0 0,0 0,0 0,0 0,0 0,0 0,0 0,0 0,0 0,0 0,0 0,0 0,0 0,1-1,-1 1,0 0,0 0,0 0,0 0,0 0,0 0,0 0,0 0,0 0,0 0,0 0,0 0,0 0,0 0,0 0,0 0,0 0,0 0,0 0,0 0,0 0,0 0,0 0,0 0,0 0,0 0,0 0,0 0,0 0,1-1,-1 1,0 0,0 0,0 0,0 0,0 0,0 0,0 0,0 0,0 0,0 0,0 0,0 0,0 0,0 0,0 0,0 0,0 0,0 0,0 0,0 0,0 0,0 0,0 0,0 0,0 0,0 0,0 0,0 0,0 0,0 0,0 0,0 0,0 0,0 0,0 0,0 0,0 0,0 0,0 0,0 0,0 0,0 0,0 0,0-2,0 2,0 0,0 0,0 0,0 0,0 0,0 0,0 0,0 0,0 0,0 0,0 0,0 0,0 0,0 0,0 0,0 0,0 0,0 0,0 0,0 0,0 0,0 0,0 0,0 0,0 0,0 0,0 0,0 0,0 0,0 0,0 0,1 0,-1 0,0 0,0 0,0 0,0 0,0 0,0 0,0 0,0 0,0 0,0 0,0 0,0 0,0 0,0 0,0 0,0 0,0 0,0 0,0 0,0 0,0 0,0 0,0 0,0 0,0 0,0 0,0 0,0 0,0 0,0 0,0 0,0 0,0 0,0 0,0 0,0 0,0 0,0 0,0 0,0 0,0 0,1-2,-1 2,0 0,0 0,0 0,0 0,0 0,0 0,0 0,0 0,0 0,0 0,0 0,0 0,0 0,0 0,0 0,0 0,0 0,0 0,0 0,0 0,0 0,0 0,0 0,0 0,0 0,0 0,0 0,0 0,0 0,0 0,0 0,0 0,0 0,2-2,-2 2,0 0,0 0,0 0,0 0,0 0,0 0,0 0,0 0,0 0,0 0,0 0,0 0,0 0,0 0,0 0,0 0,0 0,0 0,0 0,0 0,0 0,0 0,0 0,0 0,0 0,0 0,0 0,0 0,0 0,0 0,0 0,0 0,0 0,0 0,0 0,0 0,0 0,0 0,0 0,0-1,0 1,0 0,0 0,0 0,0 0,0 0,0 0,0 0,0 0,0 0,0 0,0 0,0 0,0 0,0 0,0 0,0 0,0 0,0 0,0 0,0 0,0 0,0 0,0 0,0 0,0 0,0 0,0 0,0 0,0 0,0 0,0 0,0 0,0 0,0 0,0 0,0-2,0 2,0 0,0 0,0 0,0 0,0 0,0 0,0 0,0 0,0 0,0 0,0 0,0 0,0 0,0 0,0 0,0 0,0 0,0 0,0 0,0 0,0 0,0 0,0 0,0 0,0 0,0 0,0 0,0 0,0 0,0 0,0 0,0 0,0 0,0 0,0 0,0 0,0 0,1-1,-1 1,0 0,0 0,0 0,0 0,0 0,0 0,0 0,0 0,0 0,0 0,0 0,0 0,0 0,0 0,0 0,0 0,0 0,0 0,0 0,0 0,0 0,0 0,0 0,0 0,0 0,0 0,0 0,0 0,0 0,0 0,0 0,0 0,0 0,0 0,0 0,0 0,1 0,-1 0,0 0,0 0,0 0,0 0,0 0,0 0,0 0,0 0,0 0,0 0,0 0,0 0,0 0,0 0,0 0,0 0,0 0,0 0,0 0,0 0,0 0,0 0,0 0,0 0,0 0,0 0,0 0,0 0,0 0,0 0,0 0,0 0,0 0,0 0,0 0,1-1,-1 1,0 0,0 0,0 0,0 0,0 0,0 0,0 0,0 0,0 0,0 0,0 0,0 0,0 0,0 0,0 0,0 0,0 0,0 0,0 0,0 0,0 0,0 0,0 0,0 0,0 0,0 0,0 0,0 0,0 0,0 0,0 0,0 0,0 0,0 0,1-1,-1 1,0 0,0 0,0 0,0 0,0 0,0 0,0 0,0 0,0 0,0 0,0 0,0 0,0 0,0 0,0 0,0 0,0 0,0 0,0 0,0 0,0 0,0 0,0 0,0 0,0 0,0 0,0 0,0 0,0 0,0 0,0 0,0 0,0 0,0 0,0 0,0 0,1-2,-1 2,0 0,0 0,0 0,0 0,0 0,0 0,0 0,0 0,0 0,0 0,0 0,0 0,0 0,0 0,0 0,0 0,0 0,0 0,0 0,0 0,0 0,0 0,0 0,0 0,0 0,0 0,0 0,0 0,0 0,0 0,0 0,1 0,-1 0,0 0,0 0,0 0,0 0,0 0,0 0,0 0,0 0,1-2,-1 2,0 0,0 0,0 0,0 0,0 0,0 0,0 0,0 0,0 0,0 0,0 0,0 0,0 0,0 0,0 0,0 0,0 0,0 0,0 0,0 0,0 0,0 0,0 0,0 0,0 0,0 0,0 0,0 0,0 0,1 0,-1 0,0 0,0 0,0 0,0 0,0 0,0 0,0 0,0 0,0 0,0 0,0 0,0 0,0 0,0 0,0 0,0 0,0 0,0 0,0 0,0 0,0 0,0 0,0 0,0 0,0 0,0 0,0 0,0 0,1-1,-1 1,0 0,0 0,0 0,0 0,0 0,0 0,0 0,0 0,0 0,0 0,0 0,0 0,0 0,0 0,0-1,0 1,0 0,0 0,0 0,0 0,0 0,0 0,0 0,0 0,0 0,0 0,0 0,0 0,0 0,0 0,0 0,0 0,0 0,0 0,0 0,0 0,0 0,0 0,0 0,0 0,0 0,0 0,1 0,-1 0,0 0,0 0,0 0,0 0,0 0,0 0,0 0,0 0,0 0,0 0,0 0,0 0,0 0,0 0,0 0,0 0,0 0,0 0,0 0,0 0,0 0,0 0,0 0,0 0,0 0,1-2,-1 2,0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2,0-2,0 0,0 0,0 0,0 0,0 0,0 0,0 0,0 0,0 0,0 0,0 0,0 0,0 0,0 0,0 2,0-2,0 0,0 0,0 0,0 0,0 0,0 0,0 0,0 0,0 0,0 0,0 0,0 0,0 0,0 4,0-4,0 0,0 0,0 0,0 0,0 0,0 0,0 0,0 0,0 0,0 0,0 0,0 0,1 4,-1-4,0 0,0 0,0 0,0 0,0 0,0 0,0 0,0 0,0 0,0 0,1 6,-1-6,0 0,0 0,0 0,0 0,0 0,0 0,0 0,0 0,0 0,0 0,2 8,-2-8,0 0,0 0,0 0,0 0,0 0,0 0,0 0,0 0,0 0,2 10,-2-10,0 0,0 0,0 0,0 0,0 0,0 0,0 0,0 0,3 13,-3-13,0 0,0 0,0 0,0 0,0 0,0 0,0 0,2 15,-2-15,0 0,0 0,0 0,0 0,0 0,0 0,3 17,-3-17,0 0,0 0,0 0,0 0,0 0,2 18,-2-18,0 0,0 0,0 0,0 0,3 21,-3-21,0 0,0 0,0 0,1 22,-1-22,0 0,0 0,2 24,-2-24,0 0,1 26,-1-26,2 25,-1 9,-1-34,0 0,0 0,0 0,0 34,0-34,0 0,0 0,0 32,0-32,0 0,0 34,0-34,0 34,-2 2,1-1,0 1,-1-1,0 0,-2 0,1 0,-2-2,0-3,1 2,-4 0,-1 0,-1-2,-2-5,0-1,-1-4,-1-2,2-8,-2 3,-2 0,-4-1,-3-3,-1 0,3-5,-1 0,1-1,-1-1,4-2,0-2,-1 1,2-2,2-1,0 1,3-1,-1-2,13 6,0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1"/>
            <a:ext cx="2972098" cy="465077"/>
          </a:xfrm>
          <a:prstGeom prst="rect">
            <a:avLst/>
          </a:prstGeom>
          <a:noFill/>
          <a:ln w="9525">
            <a:noFill/>
            <a:miter lim="800000"/>
            <a:headEnd/>
            <a:tailEnd/>
          </a:ln>
          <a:effectLst/>
        </p:spPr>
        <p:txBody>
          <a:bodyPr vert="horz" wrap="square" lIns="92388" tIns="46194" rIns="92388" bIns="46194" numCol="1" anchor="t" anchorCtr="0" compatLnSpc="1">
            <a:prstTxWarp prst="textNoShape">
              <a:avLst/>
            </a:prstTxWarp>
          </a:bodyPr>
          <a:lstStyle>
            <a:lvl1pPr defTabSz="924153">
              <a:defRPr sz="1100"/>
            </a:lvl1pPr>
          </a:lstStyle>
          <a:p>
            <a:endParaRPr lang="en-US"/>
          </a:p>
        </p:txBody>
      </p:sp>
      <p:sp>
        <p:nvSpPr>
          <p:cNvPr id="18435" name="Rectangle 3"/>
          <p:cNvSpPr>
            <a:spLocks noGrp="1" noChangeArrowheads="1"/>
          </p:cNvSpPr>
          <p:nvPr>
            <p:ph type="dt" idx="1"/>
          </p:nvPr>
        </p:nvSpPr>
        <p:spPr bwMode="auto">
          <a:xfrm>
            <a:off x="3884414" y="1"/>
            <a:ext cx="2972098" cy="465077"/>
          </a:xfrm>
          <a:prstGeom prst="rect">
            <a:avLst/>
          </a:prstGeom>
          <a:noFill/>
          <a:ln w="9525">
            <a:noFill/>
            <a:miter lim="800000"/>
            <a:headEnd/>
            <a:tailEnd/>
          </a:ln>
          <a:effectLst/>
        </p:spPr>
        <p:txBody>
          <a:bodyPr vert="horz" wrap="square" lIns="92388" tIns="46194" rIns="92388" bIns="46194" numCol="1" anchor="t" anchorCtr="0" compatLnSpc="1">
            <a:prstTxWarp prst="textNoShape">
              <a:avLst/>
            </a:prstTxWarp>
          </a:bodyPr>
          <a:lstStyle>
            <a:lvl1pPr algn="r" defTabSz="924153">
              <a:defRPr sz="1100"/>
            </a:lvl1pPr>
          </a:lstStyle>
          <a:p>
            <a:endParaRPr lang="en-US"/>
          </a:p>
        </p:txBody>
      </p:sp>
      <p:sp>
        <p:nvSpPr>
          <p:cNvPr id="18436" name="Rectangle 4"/>
          <p:cNvSpPr>
            <a:spLocks noGrp="1" noRot="1" noChangeAspect="1" noChangeArrowheads="1" noTextEdit="1"/>
          </p:cNvSpPr>
          <p:nvPr>
            <p:ph type="sldImg" idx="2"/>
          </p:nvPr>
        </p:nvSpPr>
        <p:spPr bwMode="auto">
          <a:xfrm>
            <a:off x="1101725" y="698500"/>
            <a:ext cx="4656138" cy="3494088"/>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686098" y="4424394"/>
            <a:ext cx="5485805" cy="4190314"/>
          </a:xfrm>
          <a:prstGeom prst="rect">
            <a:avLst/>
          </a:prstGeom>
          <a:noFill/>
          <a:ln w="9525">
            <a:noFill/>
            <a:miter lim="800000"/>
            <a:headEnd/>
            <a:tailEnd/>
          </a:ln>
          <a:effectLst/>
        </p:spPr>
        <p:txBody>
          <a:bodyPr vert="horz" wrap="square" lIns="92388" tIns="46194" rIns="92388" bIns="461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8847247"/>
            <a:ext cx="2972098" cy="465077"/>
          </a:xfrm>
          <a:prstGeom prst="rect">
            <a:avLst/>
          </a:prstGeom>
          <a:noFill/>
          <a:ln w="9525">
            <a:noFill/>
            <a:miter lim="800000"/>
            <a:headEnd/>
            <a:tailEnd/>
          </a:ln>
          <a:effectLst/>
        </p:spPr>
        <p:txBody>
          <a:bodyPr vert="horz" wrap="square" lIns="92388" tIns="46194" rIns="92388" bIns="46194" numCol="1" anchor="b" anchorCtr="0" compatLnSpc="1">
            <a:prstTxWarp prst="textNoShape">
              <a:avLst/>
            </a:prstTxWarp>
          </a:bodyPr>
          <a:lstStyle>
            <a:lvl1pPr defTabSz="924153">
              <a:defRPr sz="1100"/>
            </a:lvl1pPr>
          </a:lstStyle>
          <a:p>
            <a:endParaRPr lang="en-US"/>
          </a:p>
        </p:txBody>
      </p:sp>
      <p:sp>
        <p:nvSpPr>
          <p:cNvPr id="18439" name="Rectangle 7"/>
          <p:cNvSpPr>
            <a:spLocks noGrp="1" noChangeArrowheads="1"/>
          </p:cNvSpPr>
          <p:nvPr>
            <p:ph type="sldNum" sz="quarter" idx="5"/>
          </p:nvPr>
        </p:nvSpPr>
        <p:spPr bwMode="auto">
          <a:xfrm>
            <a:off x="3884414" y="8847247"/>
            <a:ext cx="2972098" cy="465077"/>
          </a:xfrm>
          <a:prstGeom prst="rect">
            <a:avLst/>
          </a:prstGeom>
          <a:noFill/>
          <a:ln w="9525">
            <a:noFill/>
            <a:miter lim="800000"/>
            <a:headEnd/>
            <a:tailEnd/>
          </a:ln>
          <a:effectLst/>
        </p:spPr>
        <p:txBody>
          <a:bodyPr vert="horz" wrap="square" lIns="92388" tIns="46194" rIns="92388" bIns="46194" numCol="1" anchor="b" anchorCtr="0" compatLnSpc="1">
            <a:prstTxWarp prst="textNoShape">
              <a:avLst/>
            </a:prstTxWarp>
          </a:bodyPr>
          <a:lstStyle>
            <a:lvl1pPr algn="r" defTabSz="924153">
              <a:defRPr sz="1100"/>
            </a:lvl1pPr>
          </a:lstStyle>
          <a:p>
            <a:fld id="{A214D35E-3B05-4E89-808D-E7D3116E9740}" type="slidenum">
              <a:rPr lang="en-US"/>
              <a:pPr/>
              <a:t>‹#›</a:t>
            </a:fld>
            <a:endParaRPr lang="en-US"/>
          </a:p>
        </p:txBody>
      </p:sp>
    </p:spTree>
    <p:extLst>
      <p:ext uri="{BB962C8B-B14F-4D97-AF65-F5344CB8AC3E}">
        <p14:creationId xmlns:p14="http://schemas.microsoft.com/office/powerpoint/2010/main" val="12191669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68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46388A-5811-400E-8EFB-43DDA324D0A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CE8A13-6F1B-4195-8D2D-FFA73E7FCA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F5C3BE-420B-49A2-9F99-72EE0962DD3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5A67A29-6031-4B93-A29B-CEAD931E93B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0A11BEC-2E24-4CC4-B88F-D659A0125E7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B3C9790-3711-4495-8703-FF127DC7C73C}"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D070252-2387-4297-B48C-7973228D6791}"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2067526-1F59-4B90-9B4B-33848219C44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14C9C2F-BCC7-49AB-BA05-9FD653063F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0C917A-247B-4A18-9156-62670B27B5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E9C39-9BB3-4A13-8EA4-4A1681296F3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A34EE0-0F3E-4F0E-BFDD-3FE09589046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F0CD8B6-7E18-475E-8C71-F92A5E11658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DA0C12F-93E5-462A-AF5E-E9A2C51CDA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0C0E07-3118-4C9D-9DFB-D9BE347C5A1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BF672-E8A0-4E69-A4CA-85F806FB4AF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D2E5C5-39D0-4ED7-8D40-7B0F3B5B61A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75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75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775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8775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3971BD-9376-4298-975B-54AF1B6DFA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9F24F8-5EBE-4BF1-95D6-9D9B5329A56E}" type="slidenum">
              <a:rPr lang="en-US"/>
              <a:pPr/>
              <a:t>1</a:t>
            </a:fld>
            <a:endParaRPr lang="en-US"/>
          </a:p>
        </p:txBody>
      </p:sp>
      <p:sp>
        <p:nvSpPr>
          <p:cNvPr id="2050" name="Rectangle 2"/>
          <p:cNvSpPr>
            <a:spLocks noGrp="1" noChangeArrowheads="1"/>
          </p:cNvSpPr>
          <p:nvPr>
            <p:ph type="ctrTitle"/>
          </p:nvPr>
        </p:nvSpPr>
        <p:spPr/>
        <p:txBody>
          <a:bodyPr/>
          <a:lstStyle/>
          <a:p>
            <a:r>
              <a:rPr lang="en-US" sz="2400" dirty="0"/>
              <a:t>MECH 498: Introduction to Robotics</a:t>
            </a:r>
            <a:br>
              <a:rPr lang="en-US" sz="2400" dirty="0"/>
            </a:br>
            <a:r>
              <a:rPr lang="en-US" sz="2400" dirty="0"/>
              <a:t/>
            </a:r>
            <a:br>
              <a:rPr lang="en-US" sz="2400" dirty="0"/>
            </a:br>
            <a:r>
              <a:rPr lang="en-US" sz="2400" dirty="0"/>
              <a:t>The </a:t>
            </a:r>
            <a:r>
              <a:rPr lang="en-US" sz="2400" dirty="0" err="1"/>
              <a:t>Jacobian</a:t>
            </a:r>
            <a:r>
              <a:rPr lang="en-US" sz="2400" dirty="0"/>
              <a:t>:  </a:t>
            </a:r>
            <a:br>
              <a:rPr lang="en-US" sz="2400" dirty="0"/>
            </a:br>
            <a:r>
              <a:rPr lang="en-US" sz="2400" dirty="0"/>
              <a:t>Velocities and Static Forces</a:t>
            </a:r>
          </a:p>
        </p:txBody>
      </p:sp>
      <p:sp>
        <p:nvSpPr>
          <p:cNvPr id="2051" name="Rectangle 3"/>
          <p:cNvSpPr>
            <a:spLocks noGrp="1" noChangeArrowheads="1"/>
          </p:cNvSpPr>
          <p:nvPr>
            <p:ph type="subTitle" idx="1"/>
          </p:nvPr>
        </p:nvSpPr>
        <p:spPr>
          <a:xfrm>
            <a:off x="1371600" y="3886200"/>
            <a:ext cx="6400800" cy="762000"/>
          </a:xfrm>
        </p:spPr>
        <p:txBody>
          <a:bodyPr/>
          <a:lstStyle/>
          <a:p>
            <a:r>
              <a:rPr lang="en-US"/>
              <a:t>M. O’Malley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9F6301D1-3709-4C94-8E4B-66F881858D75}" type="slidenum">
              <a:rPr lang="en-US"/>
              <a:pPr/>
              <a:t>10</a:t>
            </a:fld>
            <a:endParaRPr lang="en-US"/>
          </a:p>
        </p:txBody>
      </p:sp>
      <p:sp>
        <p:nvSpPr>
          <p:cNvPr id="568324" name="Rectangle 4"/>
          <p:cNvSpPr>
            <a:spLocks noGrp="1" noChangeArrowheads="1"/>
          </p:cNvSpPr>
          <p:nvPr>
            <p:ph type="title"/>
          </p:nvPr>
        </p:nvSpPr>
        <p:spPr/>
        <p:txBody>
          <a:bodyPr/>
          <a:lstStyle/>
          <a:p>
            <a:r>
              <a:rPr lang="en-US"/>
              <a:t>Jacobian Matrix - Introduction</a:t>
            </a:r>
          </a:p>
        </p:txBody>
      </p:sp>
      <p:sp>
        <p:nvSpPr>
          <p:cNvPr id="568325" name="Rectangle 5"/>
          <p:cNvSpPr>
            <a:spLocks noGrp="1" noChangeArrowheads="1"/>
          </p:cNvSpPr>
          <p:nvPr>
            <p:ph type="body" sz="half" idx="1"/>
          </p:nvPr>
        </p:nvSpPr>
        <p:spPr/>
        <p:txBody>
          <a:bodyPr/>
          <a:lstStyle/>
          <a:p>
            <a:r>
              <a:rPr lang="en-US" sz="2800"/>
              <a:t>This expression can be expanded to:</a:t>
            </a:r>
          </a:p>
          <a:p>
            <a:endParaRPr lang="en-US" sz="2800"/>
          </a:p>
          <a:p>
            <a:endParaRPr lang="en-US" sz="2800"/>
          </a:p>
          <a:p>
            <a:endParaRPr lang="en-US" sz="2800"/>
          </a:p>
          <a:p>
            <a:r>
              <a:rPr lang="en-US" sz="2800"/>
              <a:t>Where:</a:t>
            </a:r>
          </a:p>
          <a:p>
            <a:endParaRPr lang="en-US" sz="2800"/>
          </a:p>
        </p:txBody>
      </p:sp>
      <p:pic>
        <p:nvPicPr>
          <p:cNvPr id="568328" name="Picture 8"/>
          <p:cNvPicPr>
            <a:picLocks noGrp="1" noChangeAspect="1" noChangeArrowheads="1"/>
          </p:cNvPicPr>
          <p:nvPr>
            <p:ph sz="quarter" idx="2"/>
          </p:nvPr>
        </p:nvPicPr>
        <p:blipFill>
          <a:blip r:embed="rId2" cstate="print"/>
          <a:srcRect/>
          <a:stretch>
            <a:fillRect/>
          </a:stretch>
        </p:blipFill>
        <p:spPr>
          <a:xfrm>
            <a:off x="4419600" y="1600200"/>
            <a:ext cx="4114800" cy="2816225"/>
          </a:xfrm>
          <a:ln/>
        </p:spPr>
      </p:pic>
      <p:pic>
        <p:nvPicPr>
          <p:cNvPr id="568329" name="Picture 9"/>
          <p:cNvPicPr>
            <a:picLocks noGrp="1" noChangeAspect="1" noChangeArrowheads="1"/>
          </p:cNvPicPr>
          <p:nvPr>
            <p:ph sz="quarter" idx="3"/>
          </p:nvPr>
        </p:nvPicPr>
        <p:blipFill>
          <a:blip r:embed="rId3" cstate="print"/>
          <a:srcRect/>
          <a:stretch>
            <a:fillRect/>
          </a:stretch>
        </p:blipFill>
        <p:spPr>
          <a:xfrm>
            <a:off x="1219200" y="4800600"/>
            <a:ext cx="7239000" cy="1603375"/>
          </a:xfrm>
          <a:noFill/>
          <a:ln/>
        </p:spPr>
      </p:pic>
    </p:spTree>
    <p:extLst>
      <p:ext uri="{BB962C8B-B14F-4D97-AF65-F5344CB8AC3E}">
        <p14:creationId xmlns:p14="http://schemas.microsoft.com/office/powerpoint/2010/main" val="3660985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D2A6CB6E-14BE-48F3-B319-820993A1EA9B}" type="slidenum">
              <a:rPr lang="en-US"/>
              <a:pPr/>
              <a:t>11</a:t>
            </a:fld>
            <a:endParaRPr lang="en-US"/>
          </a:p>
        </p:txBody>
      </p:sp>
      <p:sp>
        <p:nvSpPr>
          <p:cNvPr id="570372" name="Rectangle 4"/>
          <p:cNvSpPr>
            <a:spLocks noGrp="1" noChangeArrowheads="1"/>
          </p:cNvSpPr>
          <p:nvPr>
            <p:ph type="title"/>
          </p:nvPr>
        </p:nvSpPr>
        <p:spPr/>
        <p:txBody>
          <a:bodyPr/>
          <a:lstStyle/>
          <a:p>
            <a:r>
              <a:rPr lang="en-US"/>
              <a:t>Jacobian Matrix - Introduction</a:t>
            </a:r>
          </a:p>
        </p:txBody>
      </p:sp>
      <p:sp>
        <p:nvSpPr>
          <p:cNvPr id="570373" name="Rectangle 5"/>
          <p:cNvSpPr>
            <a:spLocks noGrp="1" noChangeArrowheads="1"/>
          </p:cNvSpPr>
          <p:nvPr>
            <p:ph type="body" sz="half" idx="1"/>
          </p:nvPr>
        </p:nvSpPr>
        <p:spPr>
          <a:xfrm>
            <a:off x="457200" y="1600200"/>
            <a:ext cx="3810000" cy="4525963"/>
          </a:xfrm>
        </p:spPr>
        <p:txBody>
          <a:bodyPr/>
          <a:lstStyle/>
          <a:p>
            <a:pPr>
              <a:lnSpc>
                <a:spcPct val="90000"/>
              </a:lnSpc>
            </a:pPr>
            <a:r>
              <a:rPr lang="en-US" sz="2400"/>
              <a:t>In addition to the velocity relationship, we are also interested in developing a relationship between the robot joint torques   ( </a:t>
            </a:r>
            <a:r>
              <a:rPr lang="en-US" sz="2400" b="1" i="1" u="sng">
                <a:latin typeface="Symbol" pitchFamily="18" charset="2"/>
              </a:rPr>
              <a:t>t</a:t>
            </a:r>
            <a:r>
              <a:rPr lang="en-US" sz="2400"/>
              <a:t>  ) and the forces and moments ( </a:t>
            </a:r>
            <a:r>
              <a:rPr lang="en-US" sz="2400" b="1" i="1" u="sng"/>
              <a:t>F</a:t>
            </a:r>
            <a:r>
              <a:rPr lang="en-US" sz="2400"/>
              <a:t>  ) at the robot end effector (</a:t>
            </a:r>
            <a:r>
              <a:rPr lang="en-US" sz="2400" b="1">
                <a:solidFill>
                  <a:schemeClr val="hlink"/>
                </a:solidFill>
              </a:rPr>
              <a:t>Static Conditions</a:t>
            </a:r>
            <a:r>
              <a:rPr lang="en-US" sz="2400"/>
              <a:t>).</a:t>
            </a:r>
          </a:p>
          <a:p>
            <a:pPr>
              <a:lnSpc>
                <a:spcPct val="90000"/>
              </a:lnSpc>
            </a:pPr>
            <a:r>
              <a:rPr lang="en-US" sz="2400"/>
              <a:t>This relationship is given by:</a:t>
            </a:r>
          </a:p>
          <a:p>
            <a:pPr>
              <a:lnSpc>
                <a:spcPct val="90000"/>
              </a:lnSpc>
            </a:pPr>
            <a:endParaRPr lang="en-US" sz="2400"/>
          </a:p>
        </p:txBody>
      </p:sp>
      <p:pic>
        <p:nvPicPr>
          <p:cNvPr id="570375" name="Picture 7"/>
          <p:cNvPicPr>
            <a:picLocks noGrp="1" noChangeAspect="1" noChangeArrowheads="1"/>
          </p:cNvPicPr>
          <p:nvPr>
            <p:ph sz="half" idx="2"/>
          </p:nvPr>
        </p:nvPicPr>
        <p:blipFill>
          <a:blip r:embed="rId2" cstate="print"/>
          <a:srcRect/>
          <a:stretch>
            <a:fillRect/>
          </a:stretch>
        </p:blipFill>
        <p:spPr>
          <a:xfrm>
            <a:off x="4986338" y="2190750"/>
            <a:ext cx="3360737" cy="3344863"/>
          </a:xfrm>
          <a:ln/>
        </p:spPr>
      </p:pic>
      <p:pic>
        <p:nvPicPr>
          <p:cNvPr id="570378" name="Picture 10"/>
          <p:cNvPicPr>
            <a:picLocks noChangeAspect="1" noChangeArrowheads="1"/>
          </p:cNvPicPr>
          <p:nvPr/>
        </p:nvPicPr>
        <p:blipFill>
          <a:blip r:embed="rId3" cstate="print"/>
          <a:srcRect/>
          <a:stretch>
            <a:fillRect/>
          </a:stretch>
        </p:blipFill>
        <p:spPr bwMode="auto">
          <a:xfrm>
            <a:off x="2514600" y="5638800"/>
            <a:ext cx="2057400" cy="760413"/>
          </a:xfrm>
          <a:prstGeom prst="rect">
            <a:avLst/>
          </a:prstGeom>
          <a:noFill/>
          <a:ln w="9525">
            <a:noFill/>
            <a:miter lim="800000"/>
            <a:headEnd/>
            <a:tailEnd/>
          </a:ln>
          <a:effectLst/>
        </p:spPr>
      </p:pic>
    </p:spTree>
    <p:extLst>
      <p:ext uri="{BB962C8B-B14F-4D97-AF65-F5344CB8AC3E}">
        <p14:creationId xmlns:p14="http://schemas.microsoft.com/office/powerpoint/2010/main" val="129634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p:cNvSpPr>
            <a:spLocks noGrp="1"/>
          </p:cNvSpPr>
          <p:nvPr>
            <p:ph type="sldNum" sz="quarter" idx="12"/>
          </p:nvPr>
        </p:nvSpPr>
        <p:spPr/>
        <p:txBody>
          <a:bodyPr/>
          <a:lstStyle/>
          <a:p>
            <a:fld id="{B3DCFA61-6912-4E77-B375-A67D5D4AF269}" type="slidenum">
              <a:rPr lang="en-US"/>
              <a:pPr/>
              <a:t>12</a:t>
            </a:fld>
            <a:endParaRPr lang="en-US"/>
          </a:p>
        </p:txBody>
      </p:sp>
      <p:sp>
        <p:nvSpPr>
          <p:cNvPr id="573442" name="Rectangle 2"/>
          <p:cNvSpPr>
            <a:spLocks noGrp="1" noChangeArrowheads="1"/>
          </p:cNvSpPr>
          <p:nvPr>
            <p:ph type="title"/>
          </p:nvPr>
        </p:nvSpPr>
        <p:spPr/>
        <p:txBody>
          <a:bodyPr/>
          <a:lstStyle/>
          <a:p>
            <a:r>
              <a:rPr lang="en-US"/>
              <a:t>Jacobian Matrix - Introduction</a:t>
            </a:r>
          </a:p>
        </p:txBody>
      </p:sp>
      <p:sp>
        <p:nvSpPr>
          <p:cNvPr id="573443" name="Rectangle 3"/>
          <p:cNvSpPr>
            <a:spLocks noGrp="1" noChangeArrowheads="1"/>
          </p:cNvSpPr>
          <p:nvPr>
            <p:ph type="body" sz="half" idx="1"/>
          </p:nvPr>
        </p:nvSpPr>
        <p:spPr/>
        <p:txBody>
          <a:bodyPr/>
          <a:lstStyle/>
          <a:p>
            <a:r>
              <a:rPr lang="en-US" sz="2800"/>
              <a:t>This expression can be expanded to:</a:t>
            </a:r>
          </a:p>
          <a:p>
            <a:endParaRPr lang="en-US" sz="2800"/>
          </a:p>
          <a:p>
            <a:endParaRPr lang="en-US" sz="2800"/>
          </a:p>
          <a:p>
            <a:endParaRPr lang="en-US" sz="2800"/>
          </a:p>
          <a:p>
            <a:endParaRPr lang="en-US" sz="2800"/>
          </a:p>
          <a:p>
            <a:r>
              <a:rPr lang="en-US" sz="2800"/>
              <a:t>Where:</a:t>
            </a:r>
          </a:p>
        </p:txBody>
      </p:sp>
      <p:pic>
        <p:nvPicPr>
          <p:cNvPr id="573446" name="Picture 6"/>
          <p:cNvPicPr>
            <a:picLocks noGrp="1" noChangeAspect="1" noChangeArrowheads="1"/>
          </p:cNvPicPr>
          <p:nvPr>
            <p:ph sz="quarter" idx="2"/>
          </p:nvPr>
        </p:nvPicPr>
        <p:blipFill>
          <a:blip r:embed="rId2" cstate="print"/>
          <a:srcRect/>
          <a:stretch>
            <a:fillRect/>
          </a:stretch>
        </p:blipFill>
        <p:spPr>
          <a:xfrm>
            <a:off x="4267200" y="1524000"/>
            <a:ext cx="4495800" cy="3032125"/>
          </a:xfrm>
          <a:ln/>
        </p:spPr>
      </p:pic>
      <p:pic>
        <p:nvPicPr>
          <p:cNvPr id="573447" name="Picture 7"/>
          <p:cNvPicPr>
            <a:picLocks noGrp="1" noChangeAspect="1" noChangeArrowheads="1"/>
          </p:cNvPicPr>
          <p:nvPr>
            <p:ph sz="quarter" idx="3"/>
          </p:nvPr>
        </p:nvPicPr>
        <p:blipFill>
          <a:blip r:embed="rId3" cstate="print"/>
          <a:srcRect/>
          <a:stretch>
            <a:fillRect/>
          </a:stretch>
        </p:blipFill>
        <p:spPr>
          <a:xfrm>
            <a:off x="1524000" y="5257800"/>
            <a:ext cx="7010400" cy="1449388"/>
          </a:xfrm>
          <a:ln/>
        </p:spPr>
      </p:pic>
      <p:sp>
        <p:nvSpPr>
          <p:cNvPr id="573448" name="Text Box 8"/>
          <p:cNvSpPr txBox="1">
            <a:spLocks noChangeArrowheads="1"/>
          </p:cNvSpPr>
          <p:nvPr/>
        </p:nvSpPr>
        <p:spPr bwMode="auto">
          <a:xfrm>
            <a:off x="4343400" y="4114800"/>
            <a:ext cx="4222750" cy="366713"/>
          </a:xfrm>
          <a:prstGeom prst="rect">
            <a:avLst/>
          </a:prstGeom>
          <a:solidFill>
            <a:srgbClr val="FFFFFF"/>
          </a:solidFill>
          <a:ln w="9525">
            <a:noFill/>
            <a:miter lim="800000"/>
            <a:headEnd/>
            <a:tailEnd/>
          </a:ln>
          <a:effectLst/>
        </p:spPr>
        <p:txBody>
          <a:bodyPr wrap="none">
            <a:spAutoFit/>
          </a:bodyPr>
          <a:lstStyle/>
          <a:p>
            <a:pPr eaLnBrk="0" hangingPunct="0"/>
            <a:r>
              <a:rPr lang="en-US" b="1"/>
              <a:t>Nx1		Nx6		6x1</a:t>
            </a:r>
          </a:p>
        </p:txBody>
      </p:sp>
      <p:sp>
        <p:nvSpPr>
          <p:cNvPr id="573449" name="Text Box 9"/>
          <p:cNvSpPr txBox="1">
            <a:spLocks noChangeArrowheads="1"/>
          </p:cNvSpPr>
          <p:nvPr/>
        </p:nvSpPr>
        <p:spPr bwMode="auto">
          <a:xfrm>
            <a:off x="2514600" y="5334000"/>
            <a:ext cx="461963" cy="274638"/>
          </a:xfrm>
          <a:prstGeom prst="rect">
            <a:avLst/>
          </a:prstGeom>
          <a:solidFill>
            <a:srgbClr val="FFFFFF"/>
          </a:solidFill>
          <a:ln w="9525">
            <a:noFill/>
            <a:miter lim="800000"/>
            <a:headEnd/>
            <a:tailEnd/>
          </a:ln>
          <a:effectLst/>
        </p:spPr>
        <p:txBody>
          <a:bodyPr wrap="none">
            <a:spAutoFit/>
          </a:bodyPr>
          <a:lstStyle/>
          <a:p>
            <a:pPr eaLnBrk="0" hangingPunct="0"/>
            <a:r>
              <a:rPr lang="en-US" sz="1200" b="1"/>
              <a:t>Nx1</a:t>
            </a:r>
          </a:p>
        </p:txBody>
      </p:sp>
      <p:sp>
        <p:nvSpPr>
          <p:cNvPr id="573450" name="Text Box 10"/>
          <p:cNvSpPr txBox="1">
            <a:spLocks noChangeArrowheads="1"/>
          </p:cNvSpPr>
          <p:nvPr/>
        </p:nvSpPr>
        <p:spPr bwMode="auto">
          <a:xfrm>
            <a:off x="2514600" y="5715000"/>
            <a:ext cx="461963" cy="274638"/>
          </a:xfrm>
          <a:prstGeom prst="rect">
            <a:avLst/>
          </a:prstGeom>
          <a:solidFill>
            <a:srgbClr val="FFFFFF"/>
          </a:solidFill>
          <a:ln w="9525">
            <a:noFill/>
            <a:miter lim="800000"/>
            <a:headEnd/>
            <a:tailEnd/>
          </a:ln>
          <a:effectLst/>
        </p:spPr>
        <p:txBody>
          <a:bodyPr wrap="none">
            <a:spAutoFit/>
          </a:bodyPr>
          <a:lstStyle/>
          <a:p>
            <a:pPr eaLnBrk="0" hangingPunct="0"/>
            <a:r>
              <a:rPr lang="en-US" sz="1200" b="1"/>
              <a:t>Nx6</a:t>
            </a:r>
          </a:p>
        </p:txBody>
      </p:sp>
      <p:sp>
        <p:nvSpPr>
          <p:cNvPr id="573451" name="Text Box 11"/>
          <p:cNvSpPr txBox="1">
            <a:spLocks noChangeArrowheads="1"/>
          </p:cNvSpPr>
          <p:nvPr/>
        </p:nvSpPr>
        <p:spPr bwMode="auto">
          <a:xfrm>
            <a:off x="2514600" y="6019800"/>
            <a:ext cx="436563" cy="274638"/>
          </a:xfrm>
          <a:prstGeom prst="rect">
            <a:avLst/>
          </a:prstGeom>
          <a:solidFill>
            <a:srgbClr val="FFFFFF"/>
          </a:solidFill>
          <a:ln w="9525">
            <a:noFill/>
            <a:miter lim="800000"/>
            <a:headEnd/>
            <a:tailEnd/>
          </a:ln>
          <a:effectLst/>
        </p:spPr>
        <p:txBody>
          <a:bodyPr wrap="none">
            <a:spAutoFit/>
          </a:bodyPr>
          <a:lstStyle/>
          <a:p>
            <a:pPr eaLnBrk="0" hangingPunct="0"/>
            <a:r>
              <a:rPr lang="en-US" sz="1200" b="1"/>
              <a:t>6x1</a:t>
            </a:r>
          </a:p>
        </p:txBody>
      </p:sp>
    </p:spTree>
    <p:extLst>
      <p:ext uri="{BB962C8B-B14F-4D97-AF65-F5344CB8AC3E}">
        <p14:creationId xmlns:p14="http://schemas.microsoft.com/office/powerpoint/2010/main" val="2304453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4D493E5-81E2-4D4A-BF1F-D13C5F16EF42}" type="slidenum">
              <a:rPr lang="en-US"/>
              <a:pPr/>
              <a:t>13</a:t>
            </a:fld>
            <a:endParaRPr lang="en-US"/>
          </a:p>
        </p:txBody>
      </p:sp>
      <p:sp>
        <p:nvSpPr>
          <p:cNvPr id="575493" name="Rectangle 5"/>
          <p:cNvSpPr>
            <a:spLocks noGrp="1" noChangeArrowheads="1"/>
          </p:cNvSpPr>
          <p:nvPr>
            <p:ph type="title"/>
          </p:nvPr>
        </p:nvSpPr>
        <p:spPr/>
        <p:txBody>
          <a:bodyPr/>
          <a:lstStyle/>
          <a:p>
            <a:r>
              <a:rPr lang="en-US" sz="4000"/>
              <a:t>Jacobian Matrix – Calculation Methods</a:t>
            </a:r>
          </a:p>
        </p:txBody>
      </p:sp>
      <p:grpSp>
        <p:nvGrpSpPr>
          <p:cNvPr id="575503" name="Group 15"/>
          <p:cNvGrpSpPr>
            <a:grpSpLocks/>
          </p:cNvGrpSpPr>
          <p:nvPr/>
        </p:nvGrpSpPr>
        <p:grpSpPr bwMode="auto">
          <a:xfrm>
            <a:off x="1143000" y="1905000"/>
            <a:ext cx="6629400" cy="3810000"/>
            <a:chOff x="720" y="1200"/>
            <a:chExt cx="4176" cy="2400"/>
          </a:xfrm>
        </p:grpSpPr>
        <p:sp>
          <p:nvSpPr>
            <p:cNvPr id="575502" name="Rectangle 14"/>
            <p:cNvSpPr>
              <a:spLocks noChangeArrowheads="1"/>
            </p:cNvSpPr>
            <p:nvPr/>
          </p:nvSpPr>
          <p:spPr bwMode="auto">
            <a:xfrm>
              <a:off x="720" y="1200"/>
              <a:ext cx="4176" cy="2400"/>
            </a:xfrm>
            <a:prstGeom prst="rect">
              <a:avLst/>
            </a:prstGeom>
            <a:solidFill>
              <a:srgbClr val="FFFFFF"/>
            </a:solidFill>
            <a:ln w="9525">
              <a:noFill/>
              <a:miter lim="800000"/>
              <a:headEnd/>
              <a:tailEnd/>
            </a:ln>
            <a:effectLst/>
          </p:spPr>
          <p:txBody>
            <a:bodyPr wrap="none" anchor="ctr"/>
            <a:lstStyle/>
            <a:p>
              <a:endParaRPr lang="en-US"/>
            </a:p>
          </p:txBody>
        </p:sp>
        <p:sp>
          <p:nvSpPr>
            <p:cNvPr id="575495" name="Rectangle 7"/>
            <p:cNvSpPr>
              <a:spLocks noChangeArrowheads="1"/>
            </p:cNvSpPr>
            <p:nvPr/>
          </p:nvSpPr>
          <p:spPr bwMode="auto">
            <a:xfrm>
              <a:off x="912" y="1440"/>
              <a:ext cx="1776" cy="624"/>
            </a:xfrm>
            <a:prstGeom prst="rect">
              <a:avLst/>
            </a:prstGeom>
            <a:solidFill>
              <a:srgbClr val="00FF00"/>
            </a:solidFill>
            <a:ln w="38100">
              <a:solidFill>
                <a:srgbClr val="000000"/>
              </a:solidFill>
              <a:miter lim="800000"/>
              <a:headEnd/>
              <a:tailEnd/>
            </a:ln>
            <a:effectLst/>
          </p:spPr>
          <p:txBody>
            <a:bodyPr anchor="ctr"/>
            <a:lstStyle/>
            <a:p>
              <a:pPr algn="ctr" eaLnBrk="0" hangingPunct="0"/>
              <a:r>
                <a:rPr lang="en-US">
                  <a:solidFill>
                    <a:srgbClr val="000000"/>
                  </a:solidFill>
                </a:rPr>
                <a:t>Differentiation of the Forward Kinematics Equations</a:t>
              </a:r>
            </a:p>
          </p:txBody>
        </p:sp>
        <p:sp>
          <p:nvSpPr>
            <p:cNvPr id="575497" name="Rectangle 9"/>
            <p:cNvSpPr>
              <a:spLocks noChangeArrowheads="1"/>
            </p:cNvSpPr>
            <p:nvPr/>
          </p:nvSpPr>
          <p:spPr bwMode="auto">
            <a:xfrm>
              <a:off x="1920" y="2640"/>
              <a:ext cx="1776" cy="624"/>
            </a:xfrm>
            <a:prstGeom prst="rect">
              <a:avLst/>
            </a:prstGeom>
            <a:solidFill>
              <a:srgbClr val="66FFFF"/>
            </a:solidFill>
            <a:ln w="38100">
              <a:solidFill>
                <a:srgbClr val="000000"/>
              </a:solidFill>
              <a:miter lim="800000"/>
              <a:headEnd/>
              <a:tailEnd/>
            </a:ln>
            <a:effectLst/>
          </p:spPr>
          <p:txBody>
            <a:bodyPr anchor="ctr"/>
            <a:lstStyle/>
            <a:p>
              <a:pPr algn="ctr" eaLnBrk="0" hangingPunct="0"/>
              <a:r>
                <a:rPr lang="en-US">
                  <a:solidFill>
                    <a:srgbClr val="000000"/>
                  </a:solidFill>
                </a:rPr>
                <a:t>Jacobian Matrix</a:t>
              </a:r>
            </a:p>
          </p:txBody>
        </p:sp>
        <p:sp>
          <p:nvSpPr>
            <p:cNvPr id="575498" name="Rectangle 10"/>
            <p:cNvSpPr>
              <a:spLocks noChangeArrowheads="1"/>
            </p:cNvSpPr>
            <p:nvPr/>
          </p:nvSpPr>
          <p:spPr bwMode="auto">
            <a:xfrm>
              <a:off x="2880" y="1440"/>
              <a:ext cx="1776" cy="624"/>
            </a:xfrm>
            <a:prstGeom prst="rect">
              <a:avLst/>
            </a:prstGeom>
            <a:solidFill>
              <a:srgbClr val="F8FD1D"/>
            </a:solidFill>
            <a:ln w="38100">
              <a:solidFill>
                <a:srgbClr val="000000"/>
              </a:solidFill>
              <a:miter lim="800000"/>
              <a:headEnd/>
              <a:tailEnd/>
            </a:ln>
            <a:effectLst/>
          </p:spPr>
          <p:txBody>
            <a:bodyPr anchor="ctr"/>
            <a:lstStyle/>
            <a:p>
              <a:pPr algn="ctr" eaLnBrk="0" hangingPunct="0"/>
              <a:r>
                <a:rPr lang="en-US">
                  <a:solidFill>
                    <a:srgbClr val="000000"/>
                  </a:solidFill>
                </a:rPr>
                <a:t>Iterative</a:t>
              </a:r>
            </a:p>
          </p:txBody>
        </p:sp>
        <p:sp>
          <p:nvSpPr>
            <p:cNvPr id="575500" name="AutoShape 12"/>
            <p:cNvSpPr>
              <a:spLocks noChangeArrowheads="1"/>
            </p:cNvSpPr>
            <p:nvPr/>
          </p:nvSpPr>
          <p:spPr bwMode="auto">
            <a:xfrm>
              <a:off x="2256" y="2064"/>
              <a:ext cx="336" cy="576"/>
            </a:xfrm>
            <a:prstGeom prst="downArrow">
              <a:avLst>
                <a:gd name="adj1" fmla="val 50000"/>
                <a:gd name="adj2" fmla="val 42857"/>
              </a:avLst>
            </a:prstGeom>
            <a:solidFill>
              <a:srgbClr val="000000"/>
            </a:solidFill>
            <a:ln w="9525">
              <a:solidFill>
                <a:srgbClr val="000000"/>
              </a:solidFill>
              <a:miter lim="800000"/>
              <a:headEnd/>
              <a:tailEnd/>
            </a:ln>
            <a:effectLst/>
          </p:spPr>
          <p:txBody>
            <a:bodyPr vert="eaVert" wrap="none" anchor="ctr"/>
            <a:lstStyle/>
            <a:p>
              <a:endParaRPr lang="en-US"/>
            </a:p>
          </p:txBody>
        </p:sp>
        <p:sp>
          <p:nvSpPr>
            <p:cNvPr id="575501" name="AutoShape 13"/>
            <p:cNvSpPr>
              <a:spLocks noChangeArrowheads="1"/>
            </p:cNvSpPr>
            <p:nvPr/>
          </p:nvSpPr>
          <p:spPr bwMode="auto">
            <a:xfrm>
              <a:off x="2928" y="2064"/>
              <a:ext cx="336" cy="576"/>
            </a:xfrm>
            <a:prstGeom prst="downArrow">
              <a:avLst>
                <a:gd name="adj1" fmla="val 50000"/>
                <a:gd name="adj2" fmla="val 42857"/>
              </a:avLst>
            </a:prstGeom>
            <a:solidFill>
              <a:srgbClr val="000000"/>
            </a:solidFill>
            <a:ln w="9525">
              <a:solidFill>
                <a:srgbClr val="000000"/>
              </a:solidFill>
              <a:miter lim="800000"/>
              <a:headEnd/>
              <a:tailEnd/>
            </a:ln>
            <a:effectLst/>
          </p:spPr>
          <p:txBody>
            <a:bodyPr vert="eaVert" wrap="none" anchor="ctr"/>
            <a:lstStyle/>
            <a:p>
              <a:endParaRPr lang="en-US"/>
            </a:p>
          </p:txBody>
        </p:sp>
      </p:grpSp>
    </p:spTree>
    <p:extLst>
      <p:ext uri="{BB962C8B-B14F-4D97-AF65-F5344CB8AC3E}">
        <p14:creationId xmlns:p14="http://schemas.microsoft.com/office/powerpoint/2010/main" val="59864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A72D1BC-F909-4D73-A774-7131BF99EA59}" type="slidenum">
              <a:rPr lang="en-US"/>
              <a:pPr/>
              <a:t>14</a:t>
            </a:fld>
            <a:endParaRPr lang="en-US"/>
          </a:p>
        </p:txBody>
      </p:sp>
      <p:sp>
        <p:nvSpPr>
          <p:cNvPr id="577538" name="Rectangle 2"/>
          <p:cNvSpPr>
            <a:spLocks noGrp="1" noChangeArrowheads="1"/>
          </p:cNvSpPr>
          <p:nvPr>
            <p:ph type="title"/>
          </p:nvPr>
        </p:nvSpPr>
        <p:spPr/>
        <p:txBody>
          <a:bodyPr/>
          <a:lstStyle/>
          <a:p>
            <a:r>
              <a:rPr lang="en-US" sz="4000"/>
              <a:t>Joint Matrix by Differentiation – 1R</a:t>
            </a:r>
          </a:p>
        </p:txBody>
      </p:sp>
      <p:sp>
        <p:nvSpPr>
          <p:cNvPr id="577539" name="Rectangle 3"/>
          <p:cNvSpPr>
            <a:spLocks noGrp="1" noChangeArrowheads="1"/>
          </p:cNvSpPr>
          <p:nvPr>
            <p:ph type="body" sz="half" idx="1"/>
          </p:nvPr>
        </p:nvSpPr>
        <p:spPr>
          <a:xfrm>
            <a:off x="457200" y="1600200"/>
            <a:ext cx="8229600" cy="4572000"/>
          </a:xfrm>
        </p:spPr>
        <p:txBody>
          <a:bodyPr/>
          <a:lstStyle/>
          <a:p>
            <a:r>
              <a:rPr lang="en-US" sz="2800"/>
              <a:t>Consider a simple planar 1R robot</a:t>
            </a:r>
          </a:p>
          <a:p>
            <a:endParaRPr lang="en-US" sz="2800"/>
          </a:p>
          <a:p>
            <a:endParaRPr lang="en-US" sz="2800"/>
          </a:p>
          <a:p>
            <a:endParaRPr lang="en-US" sz="2800"/>
          </a:p>
          <a:p>
            <a:endParaRPr lang="en-US" sz="2800"/>
          </a:p>
          <a:p>
            <a:endParaRPr lang="en-US" sz="2800"/>
          </a:p>
          <a:p>
            <a:r>
              <a:rPr lang="en-US" sz="2800"/>
              <a:t>The end effector position is given by:</a:t>
            </a:r>
          </a:p>
        </p:txBody>
      </p:sp>
      <p:pic>
        <p:nvPicPr>
          <p:cNvPr id="577541" name="Picture 5"/>
          <p:cNvPicPr>
            <a:picLocks noGrp="1" noChangeAspect="1" noChangeArrowheads="1"/>
          </p:cNvPicPr>
          <p:nvPr>
            <p:ph sz="half" idx="2"/>
          </p:nvPr>
        </p:nvPicPr>
        <p:blipFill>
          <a:blip r:embed="rId2" cstate="print"/>
          <a:srcRect/>
          <a:stretch>
            <a:fillRect/>
          </a:stretch>
        </p:blipFill>
        <p:spPr>
          <a:xfrm>
            <a:off x="3276600" y="2181225"/>
            <a:ext cx="3581400" cy="2466975"/>
          </a:xfrm>
          <a:ln/>
        </p:spPr>
      </p:pic>
      <p:pic>
        <p:nvPicPr>
          <p:cNvPr id="577542" name="Picture 6"/>
          <p:cNvPicPr>
            <a:picLocks noGrp="1" noChangeAspect="1" noChangeArrowheads="1"/>
          </p:cNvPicPr>
          <p:nvPr>
            <p:ph sz="quarter" idx="4294967295"/>
          </p:nvPr>
        </p:nvPicPr>
        <p:blipFill>
          <a:blip r:embed="rId3" cstate="print"/>
          <a:srcRect/>
          <a:stretch>
            <a:fillRect/>
          </a:stretch>
        </p:blipFill>
        <p:spPr>
          <a:xfrm>
            <a:off x="4038600" y="5334000"/>
            <a:ext cx="2514600" cy="1219200"/>
          </a:xfrm>
          <a:noFill/>
          <a:ln/>
        </p:spPr>
      </p:pic>
    </p:spTree>
    <p:extLst>
      <p:ext uri="{BB962C8B-B14F-4D97-AF65-F5344CB8AC3E}">
        <p14:creationId xmlns:p14="http://schemas.microsoft.com/office/powerpoint/2010/main" val="4213408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3AC3A2-39A2-4D51-A071-9A27753CF50F}" type="slidenum">
              <a:rPr lang="en-US"/>
              <a:pPr/>
              <a:t>15</a:t>
            </a:fld>
            <a:endParaRPr lang="en-US"/>
          </a:p>
        </p:txBody>
      </p:sp>
      <p:sp>
        <p:nvSpPr>
          <p:cNvPr id="581634" name="Rectangle 2"/>
          <p:cNvSpPr>
            <a:spLocks noGrp="1" noChangeArrowheads="1"/>
          </p:cNvSpPr>
          <p:nvPr>
            <p:ph type="title"/>
          </p:nvPr>
        </p:nvSpPr>
        <p:spPr/>
        <p:txBody>
          <a:bodyPr/>
          <a:lstStyle/>
          <a:p>
            <a:r>
              <a:rPr lang="en-US" sz="4000"/>
              <a:t>Joint Matrix by Differentiation – 1R</a:t>
            </a:r>
          </a:p>
        </p:txBody>
      </p:sp>
      <p:sp>
        <p:nvSpPr>
          <p:cNvPr id="581635" name="Rectangle 3"/>
          <p:cNvSpPr>
            <a:spLocks noGrp="1" noChangeArrowheads="1"/>
          </p:cNvSpPr>
          <p:nvPr>
            <p:ph type="body" idx="1"/>
          </p:nvPr>
        </p:nvSpPr>
        <p:spPr/>
        <p:txBody>
          <a:bodyPr/>
          <a:lstStyle/>
          <a:p>
            <a:r>
              <a:rPr lang="en-US"/>
              <a:t>The velocity of the end effector is defined by:</a:t>
            </a:r>
          </a:p>
          <a:p>
            <a:endParaRPr lang="en-US"/>
          </a:p>
          <a:p>
            <a:r>
              <a:rPr lang="en-US"/>
              <a:t>Expressed in matrix form, we have:</a:t>
            </a:r>
          </a:p>
        </p:txBody>
      </p:sp>
      <p:pic>
        <p:nvPicPr>
          <p:cNvPr id="581638" name="Picture 6"/>
          <p:cNvPicPr>
            <a:picLocks noChangeAspect="1" noChangeArrowheads="1"/>
          </p:cNvPicPr>
          <p:nvPr/>
        </p:nvPicPr>
        <p:blipFill>
          <a:blip r:embed="rId2" cstate="print"/>
          <a:srcRect/>
          <a:stretch>
            <a:fillRect/>
          </a:stretch>
        </p:blipFill>
        <p:spPr bwMode="auto">
          <a:xfrm>
            <a:off x="2667000" y="2209800"/>
            <a:ext cx="4343400" cy="1120775"/>
          </a:xfrm>
          <a:prstGeom prst="rect">
            <a:avLst/>
          </a:prstGeom>
          <a:noFill/>
          <a:ln w="9525">
            <a:noFill/>
            <a:miter lim="800000"/>
            <a:headEnd/>
            <a:tailEnd/>
          </a:ln>
          <a:effectLst/>
        </p:spPr>
      </p:pic>
      <p:pic>
        <p:nvPicPr>
          <p:cNvPr id="581641" name="Picture 9"/>
          <p:cNvPicPr>
            <a:picLocks noChangeAspect="1" noChangeArrowheads="1"/>
          </p:cNvPicPr>
          <p:nvPr/>
        </p:nvPicPr>
        <p:blipFill>
          <a:blip r:embed="rId3" cstate="print"/>
          <a:srcRect/>
          <a:stretch>
            <a:fillRect/>
          </a:stretch>
        </p:blipFill>
        <p:spPr bwMode="auto">
          <a:xfrm>
            <a:off x="3124200" y="3962400"/>
            <a:ext cx="3276600" cy="2514600"/>
          </a:xfrm>
          <a:prstGeom prst="rect">
            <a:avLst/>
          </a:prstGeom>
          <a:noFill/>
          <a:ln w="9525">
            <a:noFill/>
            <a:miter lim="800000"/>
            <a:headEnd/>
            <a:tailEnd/>
          </a:ln>
          <a:effectLst/>
        </p:spPr>
      </p:pic>
    </p:spTree>
    <p:extLst>
      <p:ext uri="{BB962C8B-B14F-4D97-AF65-F5344CB8AC3E}">
        <p14:creationId xmlns:p14="http://schemas.microsoft.com/office/powerpoint/2010/main" val="3238520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EF22084D-7840-412F-818E-50922A1AC7A4}" type="slidenum">
              <a:rPr lang="en-US"/>
              <a:pPr/>
              <a:t>16</a:t>
            </a:fld>
            <a:endParaRPr lang="en-US"/>
          </a:p>
        </p:txBody>
      </p:sp>
      <p:sp>
        <p:nvSpPr>
          <p:cNvPr id="584706" name="Rectangle 2"/>
          <p:cNvSpPr>
            <a:spLocks noGrp="1" noChangeArrowheads="1"/>
          </p:cNvSpPr>
          <p:nvPr>
            <p:ph type="title"/>
          </p:nvPr>
        </p:nvSpPr>
        <p:spPr/>
        <p:txBody>
          <a:bodyPr/>
          <a:lstStyle/>
          <a:p>
            <a:r>
              <a:rPr lang="en-US" sz="4000"/>
              <a:t>Joint Matrix by Differentiation – 1R</a:t>
            </a:r>
          </a:p>
        </p:txBody>
      </p:sp>
      <p:sp>
        <p:nvSpPr>
          <p:cNvPr id="584710" name="Rectangle 6"/>
          <p:cNvSpPr>
            <a:spLocks noGrp="1" noChangeArrowheads="1"/>
          </p:cNvSpPr>
          <p:nvPr>
            <p:ph type="body" sz="half" idx="3"/>
          </p:nvPr>
        </p:nvSpPr>
        <p:spPr>
          <a:xfrm>
            <a:off x="457200" y="4648200"/>
            <a:ext cx="8229600" cy="1477963"/>
          </a:xfrm>
        </p:spPr>
        <p:txBody>
          <a:bodyPr/>
          <a:lstStyle/>
          <a:p>
            <a:r>
              <a:rPr lang="en-US" sz="2800"/>
              <a:t>The moment about the joint generated by the force acting on the end effector is given by</a:t>
            </a:r>
          </a:p>
          <a:p>
            <a:endParaRPr lang="en-US" sz="2800"/>
          </a:p>
        </p:txBody>
      </p:sp>
      <p:pic>
        <p:nvPicPr>
          <p:cNvPr id="584711" name="Picture 7"/>
          <p:cNvPicPr>
            <a:picLocks noGrp="1" noChangeAspect="1" noChangeArrowheads="1"/>
          </p:cNvPicPr>
          <p:nvPr>
            <p:ph sz="quarter" idx="1"/>
          </p:nvPr>
        </p:nvPicPr>
        <p:blipFill>
          <a:blip r:embed="rId2" cstate="print"/>
          <a:srcRect/>
          <a:stretch>
            <a:fillRect/>
          </a:stretch>
        </p:blipFill>
        <p:spPr>
          <a:xfrm>
            <a:off x="2819400" y="1631950"/>
            <a:ext cx="4114800" cy="2840038"/>
          </a:xfrm>
          <a:ln/>
        </p:spPr>
      </p:pic>
      <p:pic>
        <p:nvPicPr>
          <p:cNvPr id="584712" name="Picture 8"/>
          <p:cNvPicPr>
            <a:picLocks noGrp="1" noChangeAspect="1" noChangeArrowheads="1"/>
          </p:cNvPicPr>
          <p:nvPr>
            <p:ph sz="quarter" idx="2"/>
          </p:nvPr>
        </p:nvPicPr>
        <p:blipFill>
          <a:blip r:embed="rId3" cstate="print"/>
          <a:srcRect/>
          <a:stretch>
            <a:fillRect/>
          </a:stretch>
        </p:blipFill>
        <p:spPr>
          <a:xfrm>
            <a:off x="3276600" y="5715000"/>
            <a:ext cx="3429000" cy="796925"/>
          </a:xfrm>
          <a:ln/>
        </p:spPr>
      </p:pic>
    </p:spTree>
    <p:extLst>
      <p:ext uri="{BB962C8B-B14F-4D97-AF65-F5344CB8AC3E}">
        <p14:creationId xmlns:p14="http://schemas.microsoft.com/office/powerpoint/2010/main" val="3896095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27C405D-E709-4B2E-A786-860212C1CF69}" type="slidenum">
              <a:rPr lang="en-US"/>
              <a:pPr/>
              <a:t>17</a:t>
            </a:fld>
            <a:endParaRPr lang="en-US"/>
          </a:p>
        </p:txBody>
      </p:sp>
      <p:sp>
        <p:nvSpPr>
          <p:cNvPr id="586756" name="Rectangle 4"/>
          <p:cNvSpPr>
            <a:spLocks noGrp="1" noChangeArrowheads="1"/>
          </p:cNvSpPr>
          <p:nvPr>
            <p:ph type="title"/>
          </p:nvPr>
        </p:nvSpPr>
        <p:spPr/>
        <p:txBody>
          <a:bodyPr/>
          <a:lstStyle/>
          <a:p>
            <a:r>
              <a:rPr lang="en-US" sz="4000"/>
              <a:t>Joint Matrix by Differentiation – 1R</a:t>
            </a:r>
          </a:p>
        </p:txBody>
      </p:sp>
      <p:sp>
        <p:nvSpPr>
          <p:cNvPr id="586755" name="Rectangle 3"/>
          <p:cNvSpPr>
            <a:spLocks noGrp="1" noChangeArrowheads="1"/>
          </p:cNvSpPr>
          <p:nvPr>
            <p:ph type="body" sz="half" idx="1"/>
          </p:nvPr>
        </p:nvSpPr>
        <p:spPr/>
        <p:txBody>
          <a:bodyPr/>
          <a:lstStyle/>
          <a:p>
            <a:r>
              <a:rPr lang="en-US" sz="2800"/>
              <a:t>Expressed in matrix form, we have:</a:t>
            </a:r>
          </a:p>
          <a:p>
            <a:endParaRPr lang="en-US" sz="2800"/>
          </a:p>
        </p:txBody>
      </p:sp>
      <p:pic>
        <p:nvPicPr>
          <p:cNvPr id="586758" name="Picture 6"/>
          <p:cNvPicPr>
            <a:picLocks noGrp="1" noChangeAspect="1" noChangeArrowheads="1"/>
          </p:cNvPicPr>
          <p:nvPr>
            <p:ph sz="half" idx="2"/>
          </p:nvPr>
        </p:nvPicPr>
        <p:blipFill>
          <a:blip r:embed="rId2" cstate="print"/>
          <a:srcRect/>
          <a:stretch>
            <a:fillRect/>
          </a:stretch>
        </p:blipFill>
        <p:spPr>
          <a:xfrm>
            <a:off x="2667000" y="2741613"/>
            <a:ext cx="4343400" cy="2732087"/>
          </a:xfrm>
          <a:ln/>
        </p:spPr>
      </p:pic>
    </p:spTree>
    <p:extLst>
      <p:ext uri="{BB962C8B-B14F-4D97-AF65-F5344CB8AC3E}">
        <p14:creationId xmlns:p14="http://schemas.microsoft.com/office/powerpoint/2010/main" val="681828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B1884B1-BA70-48CB-BEE3-4711458FB725}" type="slidenum">
              <a:rPr lang="en-US"/>
              <a:pPr/>
              <a:t>18</a:t>
            </a:fld>
            <a:endParaRPr lang="en-US"/>
          </a:p>
        </p:txBody>
      </p:sp>
      <p:sp>
        <p:nvSpPr>
          <p:cNvPr id="588802" name="Rectangle 2"/>
          <p:cNvSpPr>
            <a:spLocks noGrp="1" noChangeArrowheads="1"/>
          </p:cNvSpPr>
          <p:nvPr>
            <p:ph type="title"/>
          </p:nvPr>
        </p:nvSpPr>
        <p:spPr/>
        <p:txBody>
          <a:bodyPr/>
          <a:lstStyle/>
          <a:p>
            <a:r>
              <a:rPr lang="en-US" sz="4000"/>
              <a:t>Joint Matrix by Differentiation – 3R</a:t>
            </a:r>
          </a:p>
        </p:txBody>
      </p:sp>
      <p:sp>
        <p:nvSpPr>
          <p:cNvPr id="588804" name="Rectangle 4"/>
          <p:cNvSpPr>
            <a:spLocks noGrp="1" noChangeArrowheads="1"/>
          </p:cNvSpPr>
          <p:nvPr>
            <p:ph type="body" sz="half" idx="1"/>
          </p:nvPr>
        </p:nvSpPr>
        <p:spPr/>
        <p:txBody>
          <a:bodyPr/>
          <a:lstStyle/>
          <a:p>
            <a:r>
              <a:rPr lang="en-US" sz="2800"/>
              <a:t>Consider the following planar 3-DOF manipulator:</a:t>
            </a:r>
          </a:p>
        </p:txBody>
      </p:sp>
      <p:pic>
        <p:nvPicPr>
          <p:cNvPr id="588806" name="Picture 6"/>
          <p:cNvPicPr>
            <a:picLocks noGrp="1" noChangeAspect="1" noChangeArrowheads="1"/>
          </p:cNvPicPr>
          <p:nvPr>
            <p:ph sz="half" idx="2"/>
          </p:nvPr>
        </p:nvPicPr>
        <p:blipFill>
          <a:blip r:embed="rId2" cstate="print"/>
          <a:srcRect/>
          <a:stretch>
            <a:fillRect/>
          </a:stretch>
        </p:blipFill>
        <p:spPr>
          <a:xfrm>
            <a:off x="2438400" y="2406650"/>
            <a:ext cx="4648200" cy="4048125"/>
          </a:xfrm>
          <a:ln/>
        </p:spPr>
      </p:pic>
    </p:spTree>
    <p:extLst>
      <p:ext uri="{BB962C8B-B14F-4D97-AF65-F5344CB8AC3E}">
        <p14:creationId xmlns:p14="http://schemas.microsoft.com/office/powerpoint/2010/main" val="2093572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75BF70-08FB-47E0-9F7A-F1D0256D9C47}" type="slidenum">
              <a:rPr lang="en-US"/>
              <a:pPr/>
              <a:t>19</a:t>
            </a:fld>
            <a:endParaRPr lang="en-US"/>
          </a:p>
        </p:txBody>
      </p:sp>
      <p:sp>
        <p:nvSpPr>
          <p:cNvPr id="589826" name="Rectangle 2"/>
          <p:cNvSpPr>
            <a:spLocks noGrp="1" noChangeArrowheads="1"/>
          </p:cNvSpPr>
          <p:nvPr>
            <p:ph type="title"/>
          </p:nvPr>
        </p:nvSpPr>
        <p:spPr/>
        <p:txBody>
          <a:bodyPr/>
          <a:lstStyle/>
          <a:p>
            <a:r>
              <a:rPr lang="en-US" sz="4000"/>
              <a:t>Joint Matrix by Differentiation – 3R</a:t>
            </a:r>
          </a:p>
        </p:txBody>
      </p:sp>
      <p:sp>
        <p:nvSpPr>
          <p:cNvPr id="589827" name="Rectangle 3"/>
          <p:cNvSpPr>
            <a:spLocks noGrp="1" noChangeArrowheads="1"/>
          </p:cNvSpPr>
          <p:nvPr>
            <p:ph type="body" idx="1"/>
          </p:nvPr>
        </p:nvSpPr>
        <p:spPr/>
        <p:txBody>
          <a:bodyPr/>
          <a:lstStyle/>
          <a:p>
            <a:r>
              <a:rPr lang="en-US"/>
              <a:t>Problem:  </a:t>
            </a:r>
          </a:p>
          <a:p>
            <a:pPr lvl="1"/>
            <a:r>
              <a:rPr lang="en-US"/>
              <a:t>Compute the Jacobian matrix that describes the relationship</a:t>
            </a:r>
          </a:p>
          <a:p>
            <a:endParaRPr lang="en-US"/>
          </a:p>
          <a:p>
            <a:r>
              <a:rPr lang="en-US"/>
              <a:t>Solution:</a:t>
            </a:r>
          </a:p>
          <a:p>
            <a:pPr lvl="1"/>
            <a:r>
              <a:rPr lang="en-US"/>
              <a:t>The end effector position and orientation is defined in the base frame by</a:t>
            </a:r>
          </a:p>
          <a:p>
            <a:pPr lvl="1"/>
            <a:endParaRPr lang="en-US"/>
          </a:p>
          <a:p>
            <a:endParaRPr lang="en-US"/>
          </a:p>
        </p:txBody>
      </p:sp>
      <p:pic>
        <p:nvPicPr>
          <p:cNvPr id="589830" name="Picture 6"/>
          <p:cNvPicPr>
            <a:picLocks noChangeAspect="1" noChangeArrowheads="1"/>
          </p:cNvPicPr>
          <p:nvPr/>
        </p:nvPicPr>
        <p:blipFill>
          <a:blip r:embed="rId2" cstate="print"/>
          <a:srcRect/>
          <a:stretch>
            <a:fillRect/>
          </a:stretch>
        </p:blipFill>
        <p:spPr bwMode="auto">
          <a:xfrm>
            <a:off x="6019800" y="4876800"/>
            <a:ext cx="1828800" cy="1808163"/>
          </a:xfrm>
          <a:prstGeom prst="rect">
            <a:avLst/>
          </a:prstGeom>
          <a:noFill/>
          <a:ln w="9525">
            <a:noFill/>
            <a:miter lim="800000"/>
            <a:headEnd/>
            <a:tailEnd/>
          </a:ln>
          <a:effectLst/>
        </p:spPr>
      </p:pic>
      <p:pic>
        <p:nvPicPr>
          <p:cNvPr id="589833" name="Picture 9"/>
          <p:cNvPicPr>
            <a:picLocks noChangeAspect="1" noChangeArrowheads="1"/>
          </p:cNvPicPr>
          <p:nvPr/>
        </p:nvPicPr>
        <p:blipFill>
          <a:blip r:embed="rId3" cstate="print"/>
          <a:srcRect/>
          <a:stretch>
            <a:fillRect/>
          </a:stretch>
        </p:blipFill>
        <p:spPr bwMode="auto">
          <a:xfrm>
            <a:off x="3276600" y="3200400"/>
            <a:ext cx="4343400" cy="955675"/>
          </a:xfrm>
          <a:prstGeom prst="rect">
            <a:avLst/>
          </a:prstGeom>
          <a:noFill/>
          <a:ln w="9525">
            <a:noFill/>
            <a:miter lim="800000"/>
            <a:headEnd/>
            <a:tailEnd/>
          </a:ln>
          <a:effectLst/>
        </p:spPr>
      </p:pic>
    </p:spTree>
    <p:extLst>
      <p:ext uri="{BB962C8B-B14F-4D97-AF65-F5344CB8AC3E}">
        <p14:creationId xmlns:p14="http://schemas.microsoft.com/office/powerpoint/2010/main" val="99655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Got these out of order a bit. Inserting </a:t>
            </a:r>
            <a:r>
              <a:rPr lang="en-US" dirty="0" err="1" smtClean="0"/>
              <a:t>jacobian</a:t>
            </a:r>
            <a:r>
              <a:rPr lang="en-US" dirty="0" smtClean="0"/>
              <a:t> notes here. Then revert back into the linear/angular velocity lecture materials. Need to cover </a:t>
            </a:r>
            <a:r>
              <a:rPr lang="en-US" dirty="0" err="1" smtClean="0"/>
              <a:t>Jacobians</a:t>
            </a:r>
            <a:r>
              <a:rPr lang="en-US" dirty="0" smtClean="0"/>
              <a:t> first for next HW assignment. This is a decent enough starting point, but for next time, put the chunk of notes on </a:t>
            </a:r>
            <a:r>
              <a:rPr lang="en-US" dirty="0" err="1" smtClean="0"/>
              <a:t>jacobians</a:t>
            </a:r>
            <a:r>
              <a:rPr lang="en-US" dirty="0" smtClean="0"/>
              <a:t> at the START of the velocity lecture</a:t>
            </a:r>
            <a:r>
              <a:rPr lang="en-US" dirty="0"/>
              <a:t> </a:t>
            </a:r>
            <a:r>
              <a:rPr lang="en-US" dirty="0" smtClean="0"/>
              <a:t>notes.</a:t>
            </a:r>
            <a:endParaRPr lang="en-US" dirty="0"/>
          </a:p>
        </p:txBody>
      </p:sp>
      <p:sp>
        <p:nvSpPr>
          <p:cNvPr id="4" name="Slide Number Placeholder 3"/>
          <p:cNvSpPr>
            <a:spLocks noGrp="1"/>
          </p:cNvSpPr>
          <p:nvPr>
            <p:ph type="sldNum" sz="quarter" idx="12"/>
          </p:nvPr>
        </p:nvSpPr>
        <p:spPr/>
        <p:txBody>
          <a:bodyPr/>
          <a:lstStyle/>
          <a:p>
            <a:fld id="{050C917A-247B-4A18-9156-62670B27B53D}" type="slidenum">
              <a:rPr lang="en-US" smtClean="0"/>
              <a:pPr/>
              <a:t>2</a:t>
            </a:fld>
            <a:endParaRPr lang="en-US"/>
          </a:p>
        </p:txBody>
      </p:sp>
    </p:spTree>
    <p:extLst>
      <p:ext uri="{BB962C8B-B14F-4D97-AF65-F5344CB8AC3E}">
        <p14:creationId xmlns:p14="http://schemas.microsoft.com/office/powerpoint/2010/main" val="427943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316F2A-96FF-4EFA-B264-F6C2EE2EAF6A}" type="slidenum">
              <a:rPr lang="en-US"/>
              <a:pPr/>
              <a:t>20</a:t>
            </a:fld>
            <a:endParaRPr lang="en-US"/>
          </a:p>
        </p:txBody>
      </p:sp>
      <p:sp>
        <p:nvSpPr>
          <p:cNvPr id="590850" name="Rectangle 2"/>
          <p:cNvSpPr>
            <a:spLocks noGrp="1" noChangeArrowheads="1"/>
          </p:cNvSpPr>
          <p:nvPr>
            <p:ph type="title"/>
          </p:nvPr>
        </p:nvSpPr>
        <p:spPr/>
        <p:txBody>
          <a:bodyPr/>
          <a:lstStyle/>
          <a:p>
            <a:r>
              <a:rPr lang="en-US" sz="4000"/>
              <a:t>Joint Matrix by Differentiation – 3R</a:t>
            </a:r>
          </a:p>
        </p:txBody>
      </p:sp>
      <p:sp>
        <p:nvSpPr>
          <p:cNvPr id="590851" name="Rectangle 3"/>
          <p:cNvSpPr>
            <a:spLocks noGrp="1" noChangeArrowheads="1"/>
          </p:cNvSpPr>
          <p:nvPr>
            <p:ph type="body" idx="1"/>
          </p:nvPr>
        </p:nvSpPr>
        <p:spPr>
          <a:xfrm>
            <a:off x="457200" y="1524000"/>
            <a:ext cx="8229600" cy="4602163"/>
          </a:xfrm>
        </p:spPr>
        <p:txBody>
          <a:bodyPr/>
          <a:lstStyle/>
          <a:p>
            <a:r>
              <a:rPr lang="en-US" sz="2000"/>
              <a:t>The forward kinematics gives us relationship of the end effector to the joint angles:</a:t>
            </a:r>
          </a:p>
          <a:p>
            <a:endParaRPr lang="en-US" sz="2000"/>
          </a:p>
          <a:p>
            <a:endParaRPr lang="en-US" sz="2000"/>
          </a:p>
          <a:p>
            <a:endParaRPr lang="en-US" sz="2000"/>
          </a:p>
          <a:p>
            <a:endParaRPr lang="en-US" sz="2000"/>
          </a:p>
          <a:p>
            <a:r>
              <a:rPr lang="en-US" sz="2000"/>
              <a:t>Differentiating the three expressions gives</a:t>
            </a:r>
          </a:p>
        </p:txBody>
      </p:sp>
      <p:pic>
        <p:nvPicPr>
          <p:cNvPr id="590854" name="Picture 6"/>
          <p:cNvPicPr>
            <a:picLocks noChangeAspect="1" noChangeArrowheads="1"/>
          </p:cNvPicPr>
          <p:nvPr/>
        </p:nvPicPr>
        <p:blipFill>
          <a:blip r:embed="rId2" cstate="print"/>
          <a:srcRect/>
          <a:stretch>
            <a:fillRect/>
          </a:stretch>
        </p:blipFill>
        <p:spPr bwMode="auto">
          <a:xfrm>
            <a:off x="2819400" y="1971675"/>
            <a:ext cx="3886200" cy="1685925"/>
          </a:xfrm>
          <a:prstGeom prst="rect">
            <a:avLst/>
          </a:prstGeom>
          <a:noFill/>
          <a:ln w="9525">
            <a:noFill/>
            <a:miter lim="800000"/>
            <a:headEnd/>
            <a:tailEnd/>
          </a:ln>
          <a:effectLst/>
        </p:spPr>
      </p:pic>
      <p:pic>
        <p:nvPicPr>
          <p:cNvPr id="590857" name="Picture 9"/>
          <p:cNvPicPr>
            <a:picLocks noChangeAspect="1" noChangeArrowheads="1"/>
          </p:cNvPicPr>
          <p:nvPr/>
        </p:nvPicPr>
        <p:blipFill>
          <a:blip r:embed="rId3" cstate="print"/>
          <a:srcRect/>
          <a:stretch>
            <a:fillRect/>
          </a:stretch>
        </p:blipFill>
        <p:spPr bwMode="auto">
          <a:xfrm>
            <a:off x="1600200" y="4191000"/>
            <a:ext cx="6553200" cy="2397125"/>
          </a:xfrm>
          <a:prstGeom prst="rect">
            <a:avLst/>
          </a:prstGeom>
          <a:noFill/>
          <a:ln w="9525">
            <a:noFill/>
            <a:miter lim="800000"/>
            <a:headEnd/>
            <a:tailEnd/>
          </a:ln>
          <a:effectLst/>
        </p:spPr>
      </p:pic>
    </p:spTree>
    <p:extLst>
      <p:ext uri="{BB962C8B-B14F-4D97-AF65-F5344CB8AC3E}">
        <p14:creationId xmlns:p14="http://schemas.microsoft.com/office/powerpoint/2010/main" val="2294358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EA0E310-CD16-4878-B77E-566792866B20}" type="slidenum">
              <a:rPr lang="en-US"/>
              <a:pPr/>
              <a:t>21</a:t>
            </a:fld>
            <a:endParaRPr lang="en-US"/>
          </a:p>
        </p:txBody>
      </p:sp>
      <p:sp>
        <p:nvSpPr>
          <p:cNvPr id="591874" name="Rectangle 2"/>
          <p:cNvSpPr>
            <a:spLocks noGrp="1" noChangeArrowheads="1"/>
          </p:cNvSpPr>
          <p:nvPr>
            <p:ph type="title"/>
          </p:nvPr>
        </p:nvSpPr>
        <p:spPr/>
        <p:txBody>
          <a:bodyPr/>
          <a:lstStyle/>
          <a:p>
            <a:r>
              <a:rPr lang="en-US" sz="4000"/>
              <a:t>Joint Matrix by Differentiation – 3R</a:t>
            </a:r>
          </a:p>
        </p:txBody>
      </p:sp>
      <p:sp>
        <p:nvSpPr>
          <p:cNvPr id="591875" name="Rectangle 3"/>
          <p:cNvSpPr>
            <a:spLocks noGrp="1" noChangeArrowheads="1"/>
          </p:cNvSpPr>
          <p:nvPr>
            <p:ph type="body" idx="1"/>
          </p:nvPr>
        </p:nvSpPr>
        <p:spPr/>
        <p:txBody>
          <a:bodyPr/>
          <a:lstStyle/>
          <a:p>
            <a:pPr>
              <a:lnSpc>
                <a:spcPct val="80000"/>
              </a:lnSpc>
            </a:pPr>
            <a:r>
              <a:rPr lang="en-US" sz="2400"/>
              <a:t>Using a matrix form, we get:</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The Jacobian provides a linear transformation, giving a velocity map and a force map for a robot manipulator. For the simple example above, the equations are trivial, but can easily become more complicated with robots that have additional degrees a freedom. Before tackling these problems, consider this brief review of linear algebra.</a:t>
            </a:r>
          </a:p>
          <a:p>
            <a:pPr>
              <a:lnSpc>
                <a:spcPct val="80000"/>
              </a:lnSpc>
            </a:pPr>
            <a:endParaRPr lang="en-US" sz="2400"/>
          </a:p>
        </p:txBody>
      </p:sp>
      <p:pic>
        <p:nvPicPr>
          <p:cNvPr id="591878" name="Picture 6"/>
          <p:cNvPicPr>
            <a:picLocks noChangeAspect="1" noChangeArrowheads="1"/>
          </p:cNvPicPr>
          <p:nvPr/>
        </p:nvPicPr>
        <p:blipFill>
          <a:blip r:embed="rId2" cstate="print"/>
          <a:srcRect/>
          <a:stretch>
            <a:fillRect/>
          </a:stretch>
        </p:blipFill>
        <p:spPr bwMode="auto">
          <a:xfrm>
            <a:off x="1600200" y="2065338"/>
            <a:ext cx="6073775" cy="1973262"/>
          </a:xfrm>
          <a:prstGeom prst="rect">
            <a:avLst/>
          </a:prstGeom>
          <a:noFill/>
          <a:ln w="9525">
            <a:noFill/>
            <a:miter lim="800000"/>
            <a:headEnd/>
            <a:tailEnd/>
          </a:ln>
          <a:effectLst/>
        </p:spPr>
      </p:pic>
    </p:spTree>
    <p:extLst>
      <p:ext uri="{BB962C8B-B14F-4D97-AF65-F5344CB8AC3E}">
        <p14:creationId xmlns:p14="http://schemas.microsoft.com/office/powerpoint/2010/main" val="383250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CA51333-E963-44A4-A88D-ECE640E9F99C}" type="slidenum">
              <a:rPr lang="en-US"/>
              <a:pPr/>
              <a:t>22</a:t>
            </a:fld>
            <a:endParaRPr lang="en-US"/>
          </a:p>
        </p:txBody>
      </p:sp>
      <p:sp>
        <p:nvSpPr>
          <p:cNvPr id="599042" name="Rectangle 2"/>
          <p:cNvSpPr>
            <a:spLocks noGrp="1" noChangeArrowheads="1"/>
          </p:cNvSpPr>
          <p:nvPr>
            <p:ph type="title"/>
          </p:nvPr>
        </p:nvSpPr>
        <p:spPr/>
        <p:txBody>
          <a:bodyPr/>
          <a:lstStyle/>
          <a:p>
            <a:r>
              <a:rPr lang="en-US"/>
              <a:t>Singularity – The Concept</a:t>
            </a:r>
          </a:p>
        </p:txBody>
      </p:sp>
      <p:sp>
        <p:nvSpPr>
          <p:cNvPr id="599043" name="Rectangle 3"/>
          <p:cNvSpPr>
            <a:spLocks noGrp="1" noChangeArrowheads="1"/>
          </p:cNvSpPr>
          <p:nvPr>
            <p:ph type="body" idx="1"/>
          </p:nvPr>
        </p:nvSpPr>
        <p:spPr/>
        <p:txBody>
          <a:bodyPr/>
          <a:lstStyle/>
          <a:p>
            <a:pPr>
              <a:lnSpc>
                <a:spcPct val="80000"/>
              </a:lnSpc>
            </a:pPr>
            <a:r>
              <a:rPr lang="en-US" sz="2400" b="1" i="1"/>
              <a:t>Motivation: </a:t>
            </a:r>
          </a:p>
          <a:p>
            <a:pPr lvl="1">
              <a:lnSpc>
                <a:spcPct val="80000"/>
              </a:lnSpc>
            </a:pPr>
            <a:r>
              <a:rPr lang="en-US" sz="2000"/>
              <a:t>We would like the hand of a robot (end effector) to move with a certain velocity vector in Cartesian space. Using linear transformation relating the joint velocity to the Cartesian velocity, we could calculate the necessary joint rates at each instance along the path.</a:t>
            </a:r>
          </a:p>
          <a:p>
            <a:pPr lvl="1">
              <a:lnSpc>
                <a:spcPct val="80000"/>
              </a:lnSpc>
            </a:pPr>
            <a:endParaRPr lang="en-US" sz="2000"/>
          </a:p>
          <a:p>
            <a:pPr lvl="1">
              <a:lnSpc>
                <a:spcPct val="80000"/>
              </a:lnSpc>
            </a:pPr>
            <a:endParaRPr lang="en-US" sz="2000"/>
          </a:p>
          <a:p>
            <a:pPr>
              <a:lnSpc>
                <a:spcPct val="80000"/>
              </a:lnSpc>
            </a:pPr>
            <a:r>
              <a:rPr lang="en-US" sz="2400" b="1" i="1"/>
              <a:t>Given: </a:t>
            </a:r>
          </a:p>
          <a:p>
            <a:pPr lvl="1">
              <a:lnSpc>
                <a:spcPct val="80000"/>
              </a:lnSpc>
            </a:pPr>
            <a:r>
              <a:rPr lang="en-US" sz="2000"/>
              <a:t>a linear transformation relating the joint velocity to the Cartesian velocity (usually the end effector)</a:t>
            </a:r>
          </a:p>
          <a:p>
            <a:pPr>
              <a:lnSpc>
                <a:spcPct val="80000"/>
              </a:lnSpc>
            </a:pPr>
            <a:r>
              <a:rPr lang="en-US" sz="2400" b="1" i="1"/>
              <a:t>Question: </a:t>
            </a:r>
          </a:p>
          <a:p>
            <a:pPr lvl="1">
              <a:lnSpc>
                <a:spcPct val="80000"/>
              </a:lnSpc>
            </a:pPr>
            <a:r>
              <a:rPr lang="en-US" sz="2000"/>
              <a:t>Is the Jacobian matrix invertible? (Or) Is it nonsingular?</a:t>
            </a:r>
          </a:p>
          <a:p>
            <a:pPr lvl="1">
              <a:lnSpc>
                <a:spcPct val="80000"/>
              </a:lnSpc>
            </a:pPr>
            <a:r>
              <a:rPr lang="en-US" sz="2000"/>
              <a:t>Is the Jacobian invertible for all values of ?</a:t>
            </a:r>
          </a:p>
          <a:p>
            <a:pPr lvl="1">
              <a:lnSpc>
                <a:spcPct val="80000"/>
              </a:lnSpc>
            </a:pPr>
            <a:r>
              <a:rPr lang="en-US" sz="2000"/>
              <a:t>If not, where is it not invertible?</a:t>
            </a:r>
          </a:p>
        </p:txBody>
      </p:sp>
      <p:pic>
        <p:nvPicPr>
          <p:cNvPr id="599046" name="Picture 6"/>
          <p:cNvPicPr>
            <a:picLocks noChangeAspect="1" noChangeArrowheads="1"/>
          </p:cNvPicPr>
          <p:nvPr/>
        </p:nvPicPr>
        <p:blipFill>
          <a:blip r:embed="rId2" cstate="print"/>
          <a:srcRect/>
          <a:stretch>
            <a:fillRect/>
          </a:stretch>
        </p:blipFill>
        <p:spPr bwMode="auto">
          <a:xfrm>
            <a:off x="3897313" y="3162300"/>
            <a:ext cx="1817687" cy="719138"/>
          </a:xfrm>
          <a:prstGeom prst="rect">
            <a:avLst/>
          </a:prstGeom>
          <a:noFill/>
          <a:ln w="9525">
            <a:noFill/>
            <a:miter lim="800000"/>
            <a:headEnd/>
            <a:tailEnd/>
          </a:ln>
          <a:effectLst/>
        </p:spPr>
      </p:pic>
    </p:spTree>
    <p:extLst>
      <p:ext uri="{BB962C8B-B14F-4D97-AF65-F5344CB8AC3E}">
        <p14:creationId xmlns:p14="http://schemas.microsoft.com/office/powerpoint/2010/main" val="1447522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5E48231C-3B8C-45EB-8EF5-C8F44F57C5B9}" type="slidenum">
              <a:rPr lang="en-US"/>
              <a:pPr/>
              <a:t>23</a:t>
            </a:fld>
            <a:endParaRPr lang="en-US"/>
          </a:p>
        </p:txBody>
      </p:sp>
      <p:sp>
        <p:nvSpPr>
          <p:cNvPr id="601092" name="Rectangle 4"/>
          <p:cNvSpPr>
            <a:spLocks noGrp="1" noChangeArrowheads="1"/>
          </p:cNvSpPr>
          <p:nvPr>
            <p:ph type="title"/>
          </p:nvPr>
        </p:nvSpPr>
        <p:spPr/>
        <p:txBody>
          <a:bodyPr/>
          <a:lstStyle/>
          <a:p>
            <a:r>
              <a:rPr lang="en-US"/>
              <a:t>Singularity – The Concept</a:t>
            </a:r>
          </a:p>
        </p:txBody>
      </p:sp>
      <p:sp>
        <p:nvSpPr>
          <p:cNvPr id="601093" name="Rectangle 5"/>
          <p:cNvSpPr>
            <a:spLocks noGrp="1" noChangeArrowheads="1"/>
          </p:cNvSpPr>
          <p:nvPr>
            <p:ph type="body" sz="half" idx="1"/>
          </p:nvPr>
        </p:nvSpPr>
        <p:spPr>
          <a:xfrm>
            <a:off x="457200" y="1371600"/>
            <a:ext cx="8229600" cy="1219200"/>
          </a:xfrm>
        </p:spPr>
        <p:txBody>
          <a:bodyPr/>
          <a:lstStyle/>
          <a:p>
            <a:r>
              <a:rPr lang="en-US" sz="2400" b="1" i="1"/>
              <a:t>Answer (Conceptual): </a:t>
            </a:r>
            <a:r>
              <a:rPr lang="en-US" sz="2400"/>
              <a:t>Most manipulator have values of where the Jacobian becomes singular . Such locations are called </a:t>
            </a:r>
            <a:r>
              <a:rPr lang="en-US" sz="2400" b="1" i="1">
                <a:solidFill>
                  <a:schemeClr val="hlink"/>
                </a:solidFill>
              </a:rPr>
              <a:t>singularities of the mechanism</a:t>
            </a:r>
            <a:r>
              <a:rPr lang="en-US" sz="2400" b="1" i="1"/>
              <a:t> </a:t>
            </a:r>
            <a:r>
              <a:rPr lang="en-US" sz="2400"/>
              <a:t>or </a:t>
            </a:r>
            <a:r>
              <a:rPr lang="en-US" sz="2400" b="1" i="1">
                <a:solidFill>
                  <a:schemeClr val="hlink"/>
                </a:solidFill>
              </a:rPr>
              <a:t>singularities</a:t>
            </a:r>
            <a:r>
              <a:rPr lang="en-US" sz="2400" b="1" i="1"/>
              <a:t> </a:t>
            </a:r>
            <a:r>
              <a:rPr lang="en-US" sz="2400"/>
              <a:t>for short</a:t>
            </a:r>
          </a:p>
        </p:txBody>
      </p:sp>
      <p:pic>
        <p:nvPicPr>
          <p:cNvPr id="601095" name="Picture 7"/>
          <p:cNvPicPr>
            <a:picLocks noGrp="1" noChangeAspect="1" noChangeArrowheads="1"/>
          </p:cNvPicPr>
          <p:nvPr>
            <p:ph sz="half" idx="2"/>
          </p:nvPr>
        </p:nvPicPr>
        <p:blipFill>
          <a:blip r:embed="rId2" cstate="print"/>
          <a:srcRect/>
          <a:stretch>
            <a:fillRect/>
          </a:stretch>
        </p:blipFill>
        <p:spPr>
          <a:xfrm>
            <a:off x="533400" y="2895600"/>
            <a:ext cx="8077200" cy="3598863"/>
          </a:xfrm>
          <a:ln/>
        </p:spPr>
      </p:pic>
    </p:spTree>
    <p:extLst>
      <p:ext uri="{BB962C8B-B14F-4D97-AF65-F5344CB8AC3E}">
        <p14:creationId xmlns:p14="http://schemas.microsoft.com/office/powerpoint/2010/main" val="222940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6F0DD0C-A2CA-478F-977D-4D8641E5B735}" type="slidenum">
              <a:rPr lang="en-US"/>
              <a:pPr/>
              <a:t>24</a:t>
            </a:fld>
            <a:endParaRPr lang="en-US"/>
          </a:p>
        </p:txBody>
      </p:sp>
      <p:sp>
        <p:nvSpPr>
          <p:cNvPr id="603138" name="Rectangle 2"/>
          <p:cNvSpPr>
            <a:spLocks noGrp="1" noChangeArrowheads="1"/>
          </p:cNvSpPr>
          <p:nvPr>
            <p:ph type="title"/>
          </p:nvPr>
        </p:nvSpPr>
        <p:spPr/>
        <p:txBody>
          <a:bodyPr/>
          <a:lstStyle/>
          <a:p>
            <a:r>
              <a:rPr lang="en-US"/>
              <a:t>Singularity – The Concept</a:t>
            </a:r>
          </a:p>
        </p:txBody>
      </p:sp>
      <p:pic>
        <p:nvPicPr>
          <p:cNvPr id="603140" name="Picture 4"/>
          <p:cNvPicPr>
            <a:picLocks noGrp="1" noChangeAspect="1" noChangeArrowheads="1"/>
          </p:cNvPicPr>
          <p:nvPr>
            <p:ph sz="half" idx="1"/>
          </p:nvPr>
        </p:nvPicPr>
        <p:blipFill>
          <a:blip r:embed="rId2" cstate="print"/>
          <a:srcRect/>
          <a:stretch>
            <a:fillRect/>
          </a:stretch>
        </p:blipFill>
        <p:spPr>
          <a:xfrm>
            <a:off x="2209800" y="1384300"/>
            <a:ext cx="5029200" cy="3263900"/>
          </a:xfrm>
          <a:noFill/>
          <a:ln/>
        </p:spPr>
      </p:pic>
      <p:sp>
        <p:nvSpPr>
          <p:cNvPr id="603139" name="Rectangle 3"/>
          <p:cNvSpPr>
            <a:spLocks noGrp="1" noChangeArrowheads="1"/>
          </p:cNvSpPr>
          <p:nvPr>
            <p:ph type="body" sz="half" idx="2"/>
          </p:nvPr>
        </p:nvSpPr>
        <p:spPr>
          <a:xfrm>
            <a:off x="457200" y="4953000"/>
            <a:ext cx="8229600" cy="1371600"/>
          </a:xfrm>
        </p:spPr>
        <p:txBody>
          <a:bodyPr/>
          <a:lstStyle/>
          <a:p>
            <a:pPr>
              <a:lnSpc>
                <a:spcPct val="80000"/>
              </a:lnSpc>
            </a:pPr>
            <a:r>
              <a:rPr lang="en-US" sz="2400"/>
              <a:t>Losing one or more DOF means that there is a some direction (or subspace) in Cartesian space along which it is impossible to move the hand of the robot (end effector) no matter which joint rate are selected</a:t>
            </a:r>
          </a:p>
          <a:p>
            <a:pPr>
              <a:lnSpc>
                <a:spcPct val="80000"/>
              </a:lnSpc>
            </a:pPr>
            <a:endParaRPr lang="en-US" sz="2400"/>
          </a:p>
        </p:txBody>
      </p:sp>
    </p:spTree>
    <p:extLst>
      <p:ext uri="{BB962C8B-B14F-4D97-AF65-F5344CB8AC3E}">
        <p14:creationId xmlns:p14="http://schemas.microsoft.com/office/powerpoint/2010/main" val="2948216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E31B82-4142-4272-9B15-B88E3BD1BD7A}" type="slidenum">
              <a:rPr lang="en-US"/>
              <a:pPr/>
              <a:t>25</a:t>
            </a:fld>
            <a:endParaRPr lang="en-US"/>
          </a:p>
        </p:txBody>
      </p:sp>
      <p:sp>
        <p:nvSpPr>
          <p:cNvPr id="606210" name="Rectangle 2"/>
          <p:cNvSpPr>
            <a:spLocks noGrp="1" noChangeArrowheads="1"/>
          </p:cNvSpPr>
          <p:nvPr>
            <p:ph type="title"/>
          </p:nvPr>
        </p:nvSpPr>
        <p:spPr/>
        <p:txBody>
          <a:bodyPr/>
          <a:lstStyle/>
          <a:p>
            <a:r>
              <a:rPr lang="en-US"/>
              <a:t>Brief Linear Algebra Review</a:t>
            </a:r>
          </a:p>
        </p:txBody>
      </p:sp>
      <p:sp>
        <p:nvSpPr>
          <p:cNvPr id="606211" name="Rectangle 3"/>
          <p:cNvSpPr>
            <a:spLocks noGrp="1" noChangeArrowheads="1"/>
          </p:cNvSpPr>
          <p:nvPr>
            <p:ph type="body" idx="1"/>
          </p:nvPr>
        </p:nvSpPr>
        <p:spPr>
          <a:xfrm>
            <a:off x="457200" y="1600200"/>
            <a:ext cx="8229600" cy="3886200"/>
          </a:xfrm>
        </p:spPr>
        <p:txBody>
          <a:bodyPr/>
          <a:lstStyle/>
          <a:p>
            <a:pPr>
              <a:lnSpc>
                <a:spcPct val="90000"/>
              </a:lnSpc>
            </a:pPr>
            <a:r>
              <a:rPr lang="en-US"/>
              <a:t>Inverse of Matrix A exists </a:t>
            </a:r>
            <a:r>
              <a:rPr lang="en-US" b="1" i="1"/>
              <a:t>if and only if </a:t>
            </a:r>
            <a:r>
              <a:rPr lang="en-US"/>
              <a:t>the determinant of A is non-zero.</a:t>
            </a:r>
          </a:p>
          <a:p>
            <a:pPr>
              <a:lnSpc>
                <a:spcPct val="90000"/>
              </a:lnSpc>
            </a:pPr>
            <a:endParaRPr lang="en-US"/>
          </a:p>
          <a:p>
            <a:pPr>
              <a:lnSpc>
                <a:spcPct val="90000"/>
              </a:lnSpc>
            </a:pPr>
            <a:endParaRPr lang="en-US"/>
          </a:p>
          <a:p>
            <a:pPr>
              <a:lnSpc>
                <a:spcPct val="90000"/>
              </a:lnSpc>
            </a:pPr>
            <a:endParaRPr lang="en-US"/>
          </a:p>
          <a:p>
            <a:pPr>
              <a:lnSpc>
                <a:spcPct val="90000"/>
              </a:lnSpc>
            </a:pPr>
            <a:r>
              <a:rPr lang="en-US"/>
              <a:t>If the determinant of A is equal to zero, then the matrix A is a singular matrix</a:t>
            </a:r>
          </a:p>
          <a:p>
            <a:pPr>
              <a:lnSpc>
                <a:spcPct val="90000"/>
              </a:lnSpc>
              <a:buFontTx/>
              <a:buNone/>
            </a:pPr>
            <a:endParaRPr lang="en-US"/>
          </a:p>
        </p:txBody>
      </p:sp>
      <p:pic>
        <p:nvPicPr>
          <p:cNvPr id="606214" name="Picture 6"/>
          <p:cNvPicPr>
            <a:picLocks noChangeAspect="1" noChangeArrowheads="1"/>
          </p:cNvPicPr>
          <p:nvPr/>
        </p:nvPicPr>
        <p:blipFill>
          <a:blip r:embed="rId2" cstate="print"/>
          <a:srcRect/>
          <a:stretch>
            <a:fillRect/>
          </a:stretch>
        </p:blipFill>
        <p:spPr bwMode="auto">
          <a:xfrm>
            <a:off x="3132138" y="2687638"/>
            <a:ext cx="3192462" cy="1350962"/>
          </a:xfrm>
          <a:prstGeom prst="rect">
            <a:avLst/>
          </a:prstGeom>
          <a:noFill/>
          <a:ln w="9525">
            <a:noFill/>
            <a:miter lim="800000"/>
            <a:headEnd/>
            <a:tailEnd/>
          </a:ln>
          <a:effectLst/>
        </p:spPr>
      </p:pic>
      <p:pic>
        <p:nvPicPr>
          <p:cNvPr id="606217" name="Picture 9"/>
          <p:cNvPicPr>
            <a:picLocks noChangeAspect="1" noChangeArrowheads="1"/>
          </p:cNvPicPr>
          <p:nvPr/>
        </p:nvPicPr>
        <p:blipFill>
          <a:blip r:embed="rId3" cstate="print"/>
          <a:srcRect/>
          <a:stretch>
            <a:fillRect/>
          </a:stretch>
        </p:blipFill>
        <p:spPr bwMode="auto">
          <a:xfrm>
            <a:off x="3657600" y="5305425"/>
            <a:ext cx="2133600" cy="1339850"/>
          </a:xfrm>
          <a:prstGeom prst="rect">
            <a:avLst/>
          </a:prstGeom>
          <a:noFill/>
          <a:ln w="9525">
            <a:noFill/>
            <a:miter lim="800000"/>
            <a:headEnd/>
            <a:tailEnd/>
          </a:ln>
          <a:effectLst/>
        </p:spPr>
      </p:pic>
    </p:spTree>
    <p:extLst>
      <p:ext uri="{BB962C8B-B14F-4D97-AF65-F5344CB8AC3E}">
        <p14:creationId xmlns:p14="http://schemas.microsoft.com/office/powerpoint/2010/main" val="376762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1A0F7EB-928E-45D9-9674-8E60927023D4}" type="slidenum">
              <a:rPr lang="en-US"/>
              <a:pPr/>
              <a:t>26</a:t>
            </a:fld>
            <a:endParaRPr lang="en-US"/>
          </a:p>
        </p:txBody>
      </p:sp>
      <p:sp>
        <p:nvSpPr>
          <p:cNvPr id="609282" name="Rectangle 2"/>
          <p:cNvSpPr>
            <a:spLocks noGrp="1" noChangeArrowheads="1"/>
          </p:cNvSpPr>
          <p:nvPr>
            <p:ph type="title"/>
          </p:nvPr>
        </p:nvSpPr>
        <p:spPr/>
        <p:txBody>
          <a:bodyPr/>
          <a:lstStyle/>
          <a:p>
            <a:r>
              <a:rPr lang="en-US"/>
              <a:t>Brief Linear Algebra Review</a:t>
            </a:r>
          </a:p>
        </p:txBody>
      </p:sp>
      <p:sp>
        <p:nvSpPr>
          <p:cNvPr id="609283" name="Rectangle 3"/>
          <p:cNvSpPr>
            <a:spLocks noGrp="1" noChangeArrowheads="1"/>
          </p:cNvSpPr>
          <p:nvPr>
            <p:ph type="body" sz="half" idx="1"/>
          </p:nvPr>
        </p:nvSpPr>
        <p:spPr/>
        <p:txBody>
          <a:bodyPr/>
          <a:lstStyle/>
          <a:p>
            <a:r>
              <a:rPr lang="en-US" sz="2800"/>
              <a:t>The rank of the matrix A is the size of the largest squared Matrix S for which </a:t>
            </a:r>
            <a:r>
              <a:rPr lang="en-US" sz="2800" b="1" i="1"/>
              <a:t>Det</a:t>
            </a:r>
            <a:r>
              <a:rPr lang="en-US" sz="2800" b="1"/>
              <a:t>(S)≠0</a:t>
            </a:r>
          </a:p>
        </p:txBody>
      </p:sp>
      <p:pic>
        <p:nvPicPr>
          <p:cNvPr id="609284" name="Picture 4"/>
          <p:cNvPicPr>
            <a:picLocks noGrp="1" noChangeAspect="1" noChangeArrowheads="1"/>
          </p:cNvPicPr>
          <p:nvPr>
            <p:ph sz="half" idx="2"/>
          </p:nvPr>
        </p:nvPicPr>
        <p:blipFill>
          <a:blip r:embed="rId3" cstate="print"/>
          <a:srcRect/>
          <a:stretch>
            <a:fillRect/>
          </a:stretch>
        </p:blipFill>
        <p:spPr>
          <a:xfrm>
            <a:off x="762000" y="3048000"/>
            <a:ext cx="7762875" cy="3194050"/>
          </a:xfrm>
          <a:noFill/>
          <a:ln/>
        </p:spPr>
      </p:pic>
    </p:spTree>
    <p:extLst>
      <p:ext uri="{BB962C8B-B14F-4D97-AF65-F5344CB8AC3E}">
        <p14:creationId xmlns:p14="http://schemas.microsoft.com/office/powerpoint/2010/main" val="327977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B0B6A57-775B-43B9-9CF5-E491A06F24CB}" type="slidenum">
              <a:rPr lang="en-US"/>
              <a:pPr/>
              <a:t>27</a:t>
            </a:fld>
            <a:endParaRPr lang="en-US"/>
          </a:p>
        </p:txBody>
      </p:sp>
      <p:sp>
        <p:nvSpPr>
          <p:cNvPr id="612356" name="Rectangle 4"/>
          <p:cNvSpPr>
            <a:spLocks noGrp="1" noChangeArrowheads="1"/>
          </p:cNvSpPr>
          <p:nvPr>
            <p:ph type="title"/>
          </p:nvPr>
        </p:nvSpPr>
        <p:spPr/>
        <p:txBody>
          <a:bodyPr/>
          <a:lstStyle/>
          <a:p>
            <a:r>
              <a:rPr lang="en-US"/>
              <a:t>Brief Linear Algebra Review</a:t>
            </a:r>
          </a:p>
        </p:txBody>
      </p:sp>
      <p:sp>
        <p:nvSpPr>
          <p:cNvPr id="612355" name="Rectangle 3"/>
          <p:cNvSpPr>
            <a:spLocks noGrp="1" noChangeArrowheads="1"/>
          </p:cNvSpPr>
          <p:nvPr>
            <p:ph type="body" sz="half" idx="1"/>
          </p:nvPr>
        </p:nvSpPr>
        <p:spPr/>
        <p:txBody>
          <a:bodyPr/>
          <a:lstStyle/>
          <a:p>
            <a:r>
              <a:rPr lang="en-US" sz="2800"/>
              <a:t>If two rows or columns of matrix A are equal or related by a constant, then </a:t>
            </a:r>
            <a:r>
              <a:rPr lang="en-US" sz="2800" b="1" i="1"/>
              <a:t>Det (A) = 0</a:t>
            </a:r>
            <a:endParaRPr lang="en-US" sz="2800" b="1"/>
          </a:p>
          <a:p>
            <a:endParaRPr lang="en-US" sz="2800" b="1"/>
          </a:p>
        </p:txBody>
      </p:sp>
      <p:pic>
        <p:nvPicPr>
          <p:cNvPr id="612358" name="Picture 6"/>
          <p:cNvPicPr>
            <a:picLocks noGrp="1" noChangeAspect="1" noChangeArrowheads="1"/>
          </p:cNvPicPr>
          <p:nvPr>
            <p:ph sz="half" idx="2"/>
          </p:nvPr>
        </p:nvPicPr>
        <p:blipFill>
          <a:blip r:embed="rId2" cstate="print"/>
          <a:srcRect/>
          <a:stretch>
            <a:fillRect/>
          </a:stretch>
        </p:blipFill>
        <p:spPr>
          <a:xfrm>
            <a:off x="1143000" y="3073400"/>
            <a:ext cx="7162800" cy="3001963"/>
          </a:xfrm>
          <a:ln/>
        </p:spPr>
      </p:pic>
    </p:spTree>
    <p:extLst>
      <p:ext uri="{BB962C8B-B14F-4D97-AF65-F5344CB8AC3E}">
        <p14:creationId xmlns:p14="http://schemas.microsoft.com/office/powerpoint/2010/main" val="55139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183438-B078-4279-A1F3-C290B5D09AD2}" type="slidenum">
              <a:rPr lang="en-US"/>
              <a:pPr/>
              <a:t>28</a:t>
            </a:fld>
            <a:endParaRPr lang="en-US"/>
          </a:p>
        </p:txBody>
      </p:sp>
      <p:sp>
        <p:nvSpPr>
          <p:cNvPr id="614402" name="Rectangle 2"/>
          <p:cNvSpPr>
            <a:spLocks noGrp="1" noChangeArrowheads="1"/>
          </p:cNvSpPr>
          <p:nvPr>
            <p:ph type="title"/>
          </p:nvPr>
        </p:nvSpPr>
        <p:spPr/>
        <p:txBody>
          <a:bodyPr/>
          <a:lstStyle/>
          <a:p>
            <a:r>
              <a:rPr lang="en-US"/>
              <a:t>Brief Linear Algebra Review</a:t>
            </a:r>
          </a:p>
        </p:txBody>
      </p:sp>
      <p:sp>
        <p:nvSpPr>
          <p:cNvPr id="614403" name="Rectangle 3"/>
          <p:cNvSpPr>
            <a:spLocks noGrp="1" noChangeArrowheads="1"/>
          </p:cNvSpPr>
          <p:nvPr>
            <p:ph type="body" idx="1"/>
          </p:nvPr>
        </p:nvSpPr>
        <p:spPr/>
        <p:txBody>
          <a:bodyPr/>
          <a:lstStyle/>
          <a:p>
            <a:r>
              <a:rPr lang="en-US" sz="2800"/>
              <a:t>Eigenvalues</a:t>
            </a:r>
          </a:p>
          <a:p>
            <a:endParaRPr lang="en-US" sz="2800"/>
          </a:p>
          <a:p>
            <a:endParaRPr lang="en-US" sz="2800"/>
          </a:p>
          <a:p>
            <a:r>
              <a:rPr lang="en-US" sz="2800"/>
              <a:t>Eigenvalues are the roots of the polynomial</a:t>
            </a:r>
          </a:p>
          <a:p>
            <a:endParaRPr lang="en-US" sz="2800"/>
          </a:p>
          <a:p>
            <a:endParaRPr lang="en-US" sz="2800"/>
          </a:p>
          <a:p>
            <a:r>
              <a:rPr lang="en-US" sz="2800"/>
              <a:t>If   </a:t>
            </a:r>
            <a:r>
              <a:rPr lang="en-US" sz="2800" b="1" i="1"/>
              <a:t>X</a:t>
            </a:r>
            <a:r>
              <a:rPr lang="en-US" sz="2800"/>
              <a:t> </a:t>
            </a:r>
            <a:r>
              <a:rPr lang="en-US" sz="2800" b="1"/>
              <a:t>≠ 0</a:t>
            </a:r>
            <a:r>
              <a:rPr lang="en-US" sz="2800"/>
              <a:t>, each solution to the characteristic equation </a:t>
            </a:r>
            <a:r>
              <a:rPr lang="en-US" sz="2800" b="1" i="1">
                <a:sym typeface="Symbol" pitchFamily="18" charset="2"/>
              </a:rPr>
              <a:t></a:t>
            </a:r>
            <a:r>
              <a:rPr lang="en-US" sz="2800"/>
              <a:t> (Eigenvalue) has a corresponding Eigenvector</a:t>
            </a:r>
          </a:p>
        </p:txBody>
      </p:sp>
      <p:pic>
        <p:nvPicPr>
          <p:cNvPr id="614406" name="Picture 6"/>
          <p:cNvPicPr>
            <a:picLocks noChangeAspect="1" noChangeArrowheads="1"/>
          </p:cNvPicPr>
          <p:nvPr/>
        </p:nvPicPr>
        <p:blipFill>
          <a:blip r:embed="rId2" cstate="print"/>
          <a:srcRect/>
          <a:stretch>
            <a:fillRect/>
          </a:stretch>
        </p:blipFill>
        <p:spPr bwMode="auto">
          <a:xfrm>
            <a:off x="3200400" y="1752600"/>
            <a:ext cx="2743200" cy="1411288"/>
          </a:xfrm>
          <a:prstGeom prst="rect">
            <a:avLst/>
          </a:prstGeom>
          <a:noFill/>
          <a:ln w="9525">
            <a:noFill/>
            <a:miter lim="800000"/>
            <a:headEnd/>
            <a:tailEnd/>
          </a:ln>
          <a:effectLst/>
        </p:spPr>
      </p:pic>
      <p:pic>
        <p:nvPicPr>
          <p:cNvPr id="614409" name="Picture 9"/>
          <p:cNvPicPr>
            <a:picLocks noChangeAspect="1" noChangeArrowheads="1"/>
          </p:cNvPicPr>
          <p:nvPr/>
        </p:nvPicPr>
        <p:blipFill>
          <a:blip r:embed="rId3" cstate="print"/>
          <a:srcRect/>
          <a:stretch>
            <a:fillRect/>
          </a:stretch>
        </p:blipFill>
        <p:spPr bwMode="auto">
          <a:xfrm>
            <a:off x="3505200" y="3810000"/>
            <a:ext cx="2209800" cy="757238"/>
          </a:xfrm>
          <a:prstGeom prst="rect">
            <a:avLst/>
          </a:prstGeom>
          <a:noFill/>
          <a:ln w="9525">
            <a:noFill/>
            <a:miter lim="800000"/>
            <a:headEnd/>
            <a:tailEnd/>
          </a:ln>
          <a:effectLst/>
        </p:spPr>
      </p:pic>
    </p:spTree>
    <p:extLst>
      <p:ext uri="{BB962C8B-B14F-4D97-AF65-F5344CB8AC3E}">
        <p14:creationId xmlns:p14="http://schemas.microsoft.com/office/powerpoint/2010/main" val="218763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45D4D58-AB9B-4039-9B81-D72E58CC7951}" type="slidenum">
              <a:rPr lang="en-US"/>
              <a:pPr/>
              <a:t>29</a:t>
            </a:fld>
            <a:endParaRPr lang="en-US"/>
          </a:p>
        </p:txBody>
      </p:sp>
      <p:sp>
        <p:nvSpPr>
          <p:cNvPr id="617477" name="Rectangle 5"/>
          <p:cNvSpPr>
            <a:spLocks noGrp="1" noChangeArrowheads="1"/>
          </p:cNvSpPr>
          <p:nvPr>
            <p:ph type="title"/>
          </p:nvPr>
        </p:nvSpPr>
        <p:spPr/>
        <p:txBody>
          <a:bodyPr/>
          <a:lstStyle/>
          <a:p>
            <a:r>
              <a:rPr lang="en-US"/>
              <a:t>Brief Linear Algebra Review</a:t>
            </a:r>
          </a:p>
        </p:txBody>
      </p:sp>
      <p:pic>
        <p:nvPicPr>
          <p:cNvPr id="617476" name="Picture 4"/>
          <p:cNvPicPr>
            <a:picLocks noGrp="1" noChangeAspect="1" noChangeArrowheads="1"/>
          </p:cNvPicPr>
          <p:nvPr>
            <p:ph idx="1"/>
          </p:nvPr>
        </p:nvPicPr>
        <p:blipFill>
          <a:blip r:embed="rId2" cstate="print"/>
          <a:srcRect/>
          <a:stretch>
            <a:fillRect/>
          </a:stretch>
        </p:blipFill>
        <p:spPr>
          <a:xfrm>
            <a:off x="1828800" y="1566863"/>
            <a:ext cx="5867400" cy="4681537"/>
          </a:xfrm>
          <a:noFill/>
          <a:ln/>
        </p:spPr>
      </p:pic>
    </p:spTree>
    <p:extLst>
      <p:ext uri="{BB962C8B-B14F-4D97-AF65-F5344CB8AC3E}">
        <p14:creationId xmlns:p14="http://schemas.microsoft.com/office/powerpoint/2010/main" val="180640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B86CAC5F-31D7-40D2-AE96-AB3B231DF794}" type="slidenum">
              <a:rPr lang="en-US"/>
              <a:pPr/>
              <a:t>3</a:t>
            </a:fld>
            <a:endParaRPr lang="en-US"/>
          </a:p>
        </p:txBody>
      </p:sp>
      <p:sp>
        <p:nvSpPr>
          <p:cNvPr id="543746" name="Rectangle 2"/>
          <p:cNvSpPr>
            <a:spLocks noGrp="1" noChangeArrowheads="1"/>
          </p:cNvSpPr>
          <p:nvPr>
            <p:ph type="title"/>
          </p:nvPr>
        </p:nvSpPr>
        <p:spPr/>
        <p:txBody>
          <a:bodyPr/>
          <a:lstStyle/>
          <a:p>
            <a:r>
              <a:rPr lang="en-US" sz="4000"/>
              <a:t>Kinematic Relations – Joint and Cartesian Spaces</a:t>
            </a:r>
          </a:p>
        </p:txBody>
      </p:sp>
      <p:sp>
        <p:nvSpPr>
          <p:cNvPr id="543747" name="AutoShape 3"/>
          <p:cNvSpPr>
            <a:spLocks noGrp="1" noChangeAspect="1" noChangeArrowheads="1"/>
          </p:cNvSpPr>
          <p:nvPr>
            <p:ph type="body" sz="half" idx="1"/>
          </p:nvPr>
        </p:nvSpPr>
        <p:spPr>
          <a:xfrm>
            <a:off x="457200" y="1600200"/>
            <a:ext cx="5562600" cy="4114800"/>
          </a:xfrm>
        </p:spPr>
        <p:txBody>
          <a:bodyPr/>
          <a:lstStyle/>
          <a:p>
            <a:pPr>
              <a:lnSpc>
                <a:spcPct val="90000"/>
              </a:lnSpc>
            </a:pPr>
            <a:r>
              <a:rPr lang="en-US" sz="2800"/>
              <a:t>A robot is often used to manipulate object attached to its tip (end effector).</a:t>
            </a:r>
          </a:p>
          <a:p>
            <a:pPr>
              <a:lnSpc>
                <a:spcPct val="90000"/>
              </a:lnSpc>
            </a:pPr>
            <a:r>
              <a:rPr lang="en-US" sz="2800"/>
              <a:t>The location of the robot tip may be specified using one of the following descriptions:</a:t>
            </a:r>
          </a:p>
          <a:p>
            <a:pPr lvl="1">
              <a:lnSpc>
                <a:spcPct val="90000"/>
              </a:lnSpc>
            </a:pPr>
            <a:r>
              <a:rPr lang="en-US" sz="2400"/>
              <a:t>Joint Space</a:t>
            </a:r>
          </a:p>
          <a:p>
            <a:pPr lvl="1">
              <a:lnSpc>
                <a:spcPct val="90000"/>
              </a:lnSpc>
            </a:pPr>
            <a:endParaRPr lang="en-US" sz="2400"/>
          </a:p>
          <a:p>
            <a:pPr lvl="1">
              <a:lnSpc>
                <a:spcPct val="90000"/>
              </a:lnSpc>
            </a:pPr>
            <a:endParaRPr lang="en-US" sz="2400"/>
          </a:p>
          <a:p>
            <a:pPr lvl="1">
              <a:lnSpc>
                <a:spcPct val="90000"/>
              </a:lnSpc>
            </a:pPr>
            <a:r>
              <a:rPr lang="en-US" sz="2400"/>
              <a:t>Cartesian Space</a:t>
            </a:r>
          </a:p>
        </p:txBody>
      </p:sp>
      <p:pic>
        <p:nvPicPr>
          <p:cNvPr id="543749" name="Picture 5"/>
          <p:cNvPicPr>
            <a:picLocks noGrp="1" noChangeAspect="1" noChangeArrowheads="1"/>
          </p:cNvPicPr>
          <p:nvPr>
            <p:ph sz="quarter" idx="2"/>
          </p:nvPr>
        </p:nvPicPr>
        <p:blipFill>
          <a:blip r:embed="rId2" cstate="print"/>
          <a:srcRect/>
          <a:stretch>
            <a:fillRect/>
          </a:stretch>
        </p:blipFill>
        <p:spPr>
          <a:xfrm>
            <a:off x="6172200" y="2133600"/>
            <a:ext cx="2800350" cy="2794000"/>
          </a:xfrm>
          <a:ln/>
        </p:spPr>
      </p:pic>
      <p:pic>
        <p:nvPicPr>
          <p:cNvPr id="543750" name="Picture 6"/>
          <p:cNvPicPr>
            <a:picLocks noGrp="1" noChangeAspect="1" noChangeArrowheads="1"/>
          </p:cNvPicPr>
          <p:nvPr>
            <p:ph sz="quarter" idx="3"/>
          </p:nvPr>
        </p:nvPicPr>
        <p:blipFill>
          <a:blip r:embed="rId3" cstate="print"/>
          <a:srcRect/>
          <a:stretch>
            <a:fillRect/>
          </a:stretch>
        </p:blipFill>
        <p:spPr>
          <a:xfrm>
            <a:off x="3733800" y="3962400"/>
            <a:ext cx="1524000" cy="1506538"/>
          </a:xfrm>
          <a:noFill/>
          <a:ln/>
        </p:spPr>
      </p:pic>
      <p:pic>
        <p:nvPicPr>
          <p:cNvPr id="543752" name="Picture 8"/>
          <p:cNvPicPr>
            <a:picLocks noChangeAspect="1" noChangeArrowheads="1"/>
          </p:cNvPicPr>
          <p:nvPr/>
        </p:nvPicPr>
        <p:blipFill>
          <a:blip r:embed="rId4" cstate="print"/>
          <a:srcRect/>
          <a:stretch>
            <a:fillRect/>
          </a:stretch>
        </p:blipFill>
        <p:spPr bwMode="auto">
          <a:xfrm>
            <a:off x="3276600" y="5638800"/>
            <a:ext cx="2560638" cy="1044575"/>
          </a:xfrm>
          <a:prstGeom prst="rect">
            <a:avLst/>
          </a:prstGeom>
          <a:noFill/>
          <a:ln w="9525">
            <a:noFill/>
            <a:miter lim="800000"/>
            <a:headEnd/>
            <a:tailEnd/>
          </a:ln>
          <a:effectLst/>
        </p:spPr>
      </p:pic>
    </p:spTree>
    <p:extLst>
      <p:ext uri="{BB962C8B-B14F-4D97-AF65-F5344CB8AC3E}">
        <p14:creationId xmlns:p14="http://schemas.microsoft.com/office/powerpoint/2010/main" val="4096803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1B1846-8317-4BAC-B8B8-05E229DAA60B}" type="slidenum">
              <a:rPr lang="en-US"/>
              <a:pPr/>
              <a:t>30</a:t>
            </a:fld>
            <a:endParaRPr lang="en-US"/>
          </a:p>
        </p:txBody>
      </p:sp>
      <p:sp>
        <p:nvSpPr>
          <p:cNvPr id="619525" name="Rectangle 5"/>
          <p:cNvSpPr>
            <a:spLocks noGrp="1" noChangeArrowheads="1"/>
          </p:cNvSpPr>
          <p:nvPr>
            <p:ph type="title"/>
          </p:nvPr>
        </p:nvSpPr>
        <p:spPr/>
        <p:txBody>
          <a:bodyPr/>
          <a:lstStyle/>
          <a:p>
            <a:r>
              <a:rPr lang="en-US"/>
              <a:t>Brief Linear Algebra Review</a:t>
            </a:r>
          </a:p>
        </p:txBody>
      </p:sp>
      <p:pic>
        <p:nvPicPr>
          <p:cNvPr id="619524" name="Picture 4"/>
          <p:cNvPicPr>
            <a:picLocks noGrp="1" noChangeAspect="1" noChangeArrowheads="1"/>
          </p:cNvPicPr>
          <p:nvPr>
            <p:ph idx="1"/>
          </p:nvPr>
        </p:nvPicPr>
        <p:blipFill>
          <a:blip r:embed="rId2" cstate="print"/>
          <a:srcRect/>
          <a:stretch>
            <a:fillRect/>
          </a:stretch>
        </p:blipFill>
        <p:spPr>
          <a:xfrm>
            <a:off x="1143000" y="1600200"/>
            <a:ext cx="7010400" cy="4902200"/>
          </a:xfrm>
          <a:noFill/>
          <a:ln/>
        </p:spPr>
      </p:pic>
    </p:spTree>
    <p:extLst>
      <p:ext uri="{BB962C8B-B14F-4D97-AF65-F5344CB8AC3E}">
        <p14:creationId xmlns:p14="http://schemas.microsoft.com/office/powerpoint/2010/main" val="362773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DE81FE7-6462-4040-80C7-B51136853CD6}" type="slidenum">
              <a:rPr lang="en-US"/>
              <a:pPr/>
              <a:t>31</a:t>
            </a:fld>
            <a:endParaRPr lang="en-US"/>
          </a:p>
        </p:txBody>
      </p:sp>
      <p:sp>
        <p:nvSpPr>
          <p:cNvPr id="621570" name="Rectangle 2"/>
          <p:cNvSpPr>
            <a:spLocks noGrp="1" noChangeArrowheads="1"/>
          </p:cNvSpPr>
          <p:nvPr>
            <p:ph type="title"/>
          </p:nvPr>
        </p:nvSpPr>
        <p:spPr/>
        <p:txBody>
          <a:bodyPr/>
          <a:lstStyle/>
          <a:p>
            <a:r>
              <a:rPr lang="en-US"/>
              <a:t>Brief Linear Algebra Review</a:t>
            </a:r>
          </a:p>
        </p:txBody>
      </p:sp>
      <p:sp>
        <p:nvSpPr>
          <p:cNvPr id="621571" name="Rectangle 3"/>
          <p:cNvSpPr>
            <a:spLocks noGrp="1" noChangeArrowheads="1"/>
          </p:cNvSpPr>
          <p:nvPr>
            <p:ph type="body" idx="1"/>
          </p:nvPr>
        </p:nvSpPr>
        <p:spPr/>
        <p:txBody>
          <a:bodyPr/>
          <a:lstStyle/>
          <a:p>
            <a:r>
              <a:rPr lang="en-US"/>
              <a:t>Any singular matrix ( </a:t>
            </a:r>
            <a:r>
              <a:rPr lang="en-US" b="1" i="1"/>
              <a:t>Det</a:t>
            </a:r>
            <a:r>
              <a:rPr lang="en-US" b="1"/>
              <a:t>(A) = 0</a:t>
            </a:r>
            <a:r>
              <a:rPr lang="en-US"/>
              <a:t> ) has at least one Eigenvalue equal to zero</a:t>
            </a:r>
          </a:p>
          <a:p>
            <a:endParaRPr lang="en-US"/>
          </a:p>
        </p:txBody>
      </p:sp>
    </p:spTree>
    <p:extLst>
      <p:ext uri="{BB962C8B-B14F-4D97-AF65-F5344CB8AC3E}">
        <p14:creationId xmlns:p14="http://schemas.microsoft.com/office/powerpoint/2010/main" val="81032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60675FF-5A66-45C6-91F0-2A1FC865C652}" type="slidenum">
              <a:rPr lang="en-US"/>
              <a:pPr/>
              <a:t>32</a:t>
            </a:fld>
            <a:endParaRPr lang="en-US"/>
          </a:p>
        </p:txBody>
      </p:sp>
      <p:sp>
        <p:nvSpPr>
          <p:cNvPr id="622596" name="Rectangle 4"/>
          <p:cNvSpPr>
            <a:spLocks noGrp="1" noChangeArrowheads="1"/>
          </p:cNvSpPr>
          <p:nvPr>
            <p:ph type="title"/>
          </p:nvPr>
        </p:nvSpPr>
        <p:spPr/>
        <p:txBody>
          <a:bodyPr/>
          <a:lstStyle/>
          <a:p>
            <a:r>
              <a:rPr lang="en-US"/>
              <a:t>Brief Linear Algebra Review</a:t>
            </a:r>
          </a:p>
        </p:txBody>
      </p:sp>
      <p:sp>
        <p:nvSpPr>
          <p:cNvPr id="622595" name="Rectangle 3"/>
          <p:cNvSpPr>
            <a:spLocks noGrp="1" noChangeArrowheads="1"/>
          </p:cNvSpPr>
          <p:nvPr>
            <p:ph type="body" sz="half" idx="1"/>
          </p:nvPr>
        </p:nvSpPr>
        <p:spPr/>
        <p:txBody>
          <a:bodyPr/>
          <a:lstStyle/>
          <a:p>
            <a:r>
              <a:rPr lang="en-US" sz="2800"/>
              <a:t>If A is non-singular ( </a:t>
            </a:r>
            <a:r>
              <a:rPr lang="en-US" sz="2800" b="1" i="1"/>
              <a:t>Det</a:t>
            </a:r>
            <a:r>
              <a:rPr lang="en-US" sz="2800" b="1"/>
              <a:t>(A) ≠ 0</a:t>
            </a:r>
            <a:r>
              <a:rPr lang="en-US" sz="2800"/>
              <a:t> ) and </a:t>
            </a:r>
            <a:r>
              <a:rPr lang="en-US" sz="2800" b="1" i="1">
                <a:sym typeface="Symbol" pitchFamily="18" charset="2"/>
              </a:rPr>
              <a:t></a:t>
            </a:r>
            <a:r>
              <a:rPr lang="en-US" sz="2800">
                <a:sym typeface="Symbol" pitchFamily="18" charset="2"/>
              </a:rPr>
              <a:t> </a:t>
            </a:r>
            <a:r>
              <a:rPr lang="en-US" sz="2800"/>
              <a:t>is an eigenvalue of </a:t>
            </a:r>
            <a:r>
              <a:rPr lang="en-US" sz="2800" b="1"/>
              <a:t>A</a:t>
            </a:r>
            <a:r>
              <a:rPr lang="en-US" sz="2800"/>
              <a:t> corresponding to eigenvector </a:t>
            </a:r>
            <a:r>
              <a:rPr lang="en-US" sz="2800" b="1" i="1"/>
              <a:t>X</a:t>
            </a:r>
            <a:r>
              <a:rPr lang="en-US" sz="2800"/>
              <a:t>, then</a:t>
            </a:r>
          </a:p>
          <a:p>
            <a:pPr>
              <a:buFontTx/>
              <a:buNone/>
            </a:pPr>
            <a:endParaRPr lang="en-US" sz="2800"/>
          </a:p>
        </p:txBody>
      </p:sp>
      <p:pic>
        <p:nvPicPr>
          <p:cNvPr id="622598" name="Picture 6"/>
          <p:cNvPicPr>
            <a:picLocks noGrp="1" noChangeAspect="1" noChangeArrowheads="1"/>
          </p:cNvPicPr>
          <p:nvPr>
            <p:ph sz="half" idx="2"/>
          </p:nvPr>
        </p:nvPicPr>
        <p:blipFill>
          <a:blip r:embed="rId2" cstate="print"/>
          <a:srcRect/>
          <a:stretch>
            <a:fillRect/>
          </a:stretch>
        </p:blipFill>
        <p:spPr>
          <a:xfrm>
            <a:off x="3276600" y="2971800"/>
            <a:ext cx="2743200" cy="989013"/>
          </a:xfrm>
          <a:ln/>
        </p:spPr>
      </p:pic>
    </p:spTree>
    <p:extLst>
      <p:ext uri="{BB962C8B-B14F-4D97-AF65-F5344CB8AC3E}">
        <p14:creationId xmlns:p14="http://schemas.microsoft.com/office/powerpoint/2010/main" val="1521238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63D4C9-FAC8-47D9-B4A4-FF567D70558B}" type="slidenum">
              <a:rPr lang="en-US"/>
              <a:pPr/>
              <a:t>33</a:t>
            </a:fld>
            <a:endParaRPr lang="en-US"/>
          </a:p>
        </p:txBody>
      </p:sp>
      <p:sp>
        <p:nvSpPr>
          <p:cNvPr id="624642" name="Rectangle 2"/>
          <p:cNvSpPr>
            <a:spLocks noGrp="1" noChangeArrowheads="1"/>
          </p:cNvSpPr>
          <p:nvPr>
            <p:ph type="title"/>
          </p:nvPr>
        </p:nvSpPr>
        <p:spPr/>
        <p:txBody>
          <a:bodyPr/>
          <a:lstStyle/>
          <a:p>
            <a:r>
              <a:rPr lang="en-US"/>
              <a:t>Brief Linear Algebra Review</a:t>
            </a:r>
          </a:p>
        </p:txBody>
      </p:sp>
      <p:sp>
        <p:nvSpPr>
          <p:cNvPr id="624643" name="Rectangle 3"/>
          <p:cNvSpPr>
            <a:spLocks noGrp="1" noChangeArrowheads="1"/>
          </p:cNvSpPr>
          <p:nvPr>
            <p:ph type="body" idx="1"/>
          </p:nvPr>
        </p:nvSpPr>
        <p:spPr/>
        <p:txBody>
          <a:bodyPr/>
          <a:lstStyle/>
          <a:p>
            <a:pPr>
              <a:lnSpc>
                <a:spcPct val="80000"/>
              </a:lnSpc>
            </a:pPr>
            <a:r>
              <a:rPr lang="en-US" sz="2800"/>
              <a:t>If the </a:t>
            </a:r>
            <a:r>
              <a:rPr lang="en-US" sz="2800" b="1" i="1"/>
              <a:t>n</a:t>
            </a:r>
            <a:r>
              <a:rPr lang="en-US" sz="2800"/>
              <a:t> x </a:t>
            </a:r>
            <a:r>
              <a:rPr lang="en-US" sz="2800" b="1" i="1"/>
              <a:t>n</a:t>
            </a:r>
            <a:r>
              <a:rPr lang="en-US" sz="2800"/>
              <a:t> matrix </a:t>
            </a:r>
            <a:r>
              <a:rPr lang="en-US" sz="2800" b="1" i="1"/>
              <a:t>A</a:t>
            </a:r>
            <a:r>
              <a:rPr lang="en-US" sz="2800"/>
              <a:t> is of full rank (that is, </a:t>
            </a:r>
            <a:r>
              <a:rPr lang="en-US" sz="2800" i="1"/>
              <a:t>Rank</a:t>
            </a:r>
            <a:r>
              <a:rPr lang="en-US" sz="2800"/>
              <a:t> (</a:t>
            </a:r>
            <a:r>
              <a:rPr lang="en-US" sz="2800" b="1" i="1"/>
              <a:t>A</a:t>
            </a:r>
            <a:r>
              <a:rPr lang="en-US" sz="2800"/>
              <a:t>) = </a:t>
            </a:r>
            <a:r>
              <a:rPr lang="en-US" sz="2800" b="1" i="1"/>
              <a:t>n</a:t>
            </a:r>
            <a:r>
              <a:rPr lang="en-US" sz="2800"/>
              <a:t>), then the only solution to</a:t>
            </a:r>
          </a:p>
          <a:p>
            <a:pPr algn="ctr">
              <a:lnSpc>
                <a:spcPct val="80000"/>
              </a:lnSpc>
              <a:buFontTx/>
              <a:buNone/>
            </a:pPr>
            <a:r>
              <a:rPr lang="en-US" sz="2800" b="1" i="1"/>
              <a:t>AX</a:t>
            </a:r>
            <a:r>
              <a:rPr lang="en-US" sz="2800"/>
              <a:t> = 0</a:t>
            </a:r>
          </a:p>
          <a:p>
            <a:pPr marL="457200" lvl="1" indent="0">
              <a:lnSpc>
                <a:spcPct val="80000"/>
              </a:lnSpc>
              <a:buFontTx/>
              <a:buNone/>
            </a:pPr>
            <a:r>
              <a:rPr lang="en-US" sz="2400"/>
              <a:t>is the trivial one</a:t>
            </a:r>
          </a:p>
          <a:p>
            <a:pPr algn="ctr">
              <a:lnSpc>
                <a:spcPct val="80000"/>
              </a:lnSpc>
              <a:buFontTx/>
              <a:buNone/>
            </a:pPr>
            <a:r>
              <a:rPr lang="en-US" sz="2800" b="1" i="1"/>
              <a:t>X</a:t>
            </a:r>
            <a:r>
              <a:rPr lang="en-US" sz="2800"/>
              <a:t> = 0</a:t>
            </a:r>
          </a:p>
          <a:p>
            <a:pPr>
              <a:lnSpc>
                <a:spcPct val="80000"/>
              </a:lnSpc>
            </a:pPr>
            <a:r>
              <a:rPr lang="en-US" sz="2800"/>
              <a:t>If </a:t>
            </a:r>
            <a:r>
              <a:rPr lang="en-US" sz="2800" b="1" i="1"/>
              <a:t>A</a:t>
            </a:r>
            <a:r>
              <a:rPr lang="en-US" sz="2800"/>
              <a:t> is of less than full rank (that is, </a:t>
            </a:r>
            <a:r>
              <a:rPr lang="en-US" sz="2800" i="1"/>
              <a:t>Rank</a:t>
            </a:r>
            <a:r>
              <a:rPr lang="en-US" sz="2800"/>
              <a:t> (</a:t>
            </a:r>
            <a:r>
              <a:rPr lang="en-US" sz="2800" b="1" i="1"/>
              <a:t>A</a:t>
            </a:r>
            <a:r>
              <a:rPr lang="en-US" sz="2800"/>
              <a:t>) &lt; </a:t>
            </a:r>
            <a:r>
              <a:rPr lang="en-US" sz="2800" b="1" i="1"/>
              <a:t>n</a:t>
            </a:r>
            <a:r>
              <a:rPr lang="en-US" sz="2800"/>
              <a:t>), then there are </a:t>
            </a:r>
            <a:r>
              <a:rPr lang="en-US" sz="2800" b="1" i="1"/>
              <a:t>n-r</a:t>
            </a:r>
            <a:r>
              <a:rPr lang="en-US" sz="2800"/>
              <a:t> linearly independent (orthogonal) solutions</a:t>
            </a:r>
          </a:p>
          <a:p>
            <a:pPr algn="ctr">
              <a:lnSpc>
                <a:spcPct val="80000"/>
              </a:lnSpc>
              <a:buFontTx/>
              <a:buNone/>
            </a:pPr>
            <a:r>
              <a:rPr lang="en-US" sz="2800" i="1"/>
              <a:t>x</a:t>
            </a:r>
            <a:r>
              <a:rPr lang="en-US" sz="2800" i="1" baseline="-25000"/>
              <a:t>j</a:t>
            </a:r>
            <a:r>
              <a:rPr lang="en-US" sz="2800" i="1"/>
              <a:t>	</a:t>
            </a:r>
            <a:r>
              <a:rPr lang="en-US" sz="2800"/>
              <a:t>	0 ≤</a:t>
            </a:r>
            <a:r>
              <a:rPr lang="en-US" sz="2800" i="1"/>
              <a:t> j</a:t>
            </a:r>
            <a:r>
              <a:rPr lang="en-US" sz="2800"/>
              <a:t> ≤ </a:t>
            </a:r>
            <a:r>
              <a:rPr lang="en-US" sz="2800" b="1" i="1"/>
              <a:t>n-r</a:t>
            </a:r>
          </a:p>
          <a:p>
            <a:pPr marL="457200" lvl="1" indent="0">
              <a:lnSpc>
                <a:spcPct val="80000"/>
              </a:lnSpc>
              <a:buFontTx/>
              <a:buNone/>
            </a:pPr>
            <a:r>
              <a:rPr lang="en-US" sz="2400"/>
              <a:t>for which</a:t>
            </a:r>
          </a:p>
          <a:p>
            <a:pPr marL="457200" lvl="1" indent="0" algn="ctr">
              <a:lnSpc>
                <a:spcPct val="80000"/>
              </a:lnSpc>
              <a:buFontTx/>
              <a:buNone/>
            </a:pPr>
            <a:r>
              <a:rPr lang="en-US" sz="2400" b="1" i="1"/>
              <a:t>A</a:t>
            </a:r>
            <a:r>
              <a:rPr lang="en-US" sz="2400" i="1"/>
              <a:t>x</a:t>
            </a:r>
            <a:r>
              <a:rPr lang="en-US" sz="2400" i="1" baseline="-25000"/>
              <a:t>j</a:t>
            </a:r>
            <a:r>
              <a:rPr lang="en-US" sz="2400"/>
              <a:t> = 0</a:t>
            </a:r>
          </a:p>
        </p:txBody>
      </p:sp>
    </p:spTree>
    <p:extLst>
      <p:ext uri="{BB962C8B-B14F-4D97-AF65-F5344CB8AC3E}">
        <p14:creationId xmlns:p14="http://schemas.microsoft.com/office/powerpoint/2010/main" val="287166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D24E513-EF3B-46FF-8704-DFCEF3EE860F}" type="slidenum">
              <a:rPr lang="en-US"/>
              <a:pPr/>
              <a:t>34</a:t>
            </a:fld>
            <a:endParaRPr lang="en-US"/>
          </a:p>
        </p:txBody>
      </p:sp>
      <p:sp>
        <p:nvSpPr>
          <p:cNvPr id="626690" name="Rectangle 2"/>
          <p:cNvSpPr>
            <a:spLocks noGrp="1" noChangeArrowheads="1"/>
          </p:cNvSpPr>
          <p:nvPr>
            <p:ph type="title"/>
          </p:nvPr>
        </p:nvSpPr>
        <p:spPr/>
        <p:txBody>
          <a:bodyPr/>
          <a:lstStyle/>
          <a:p>
            <a:r>
              <a:rPr lang="en-US"/>
              <a:t>Brief Linear Algebra Review</a:t>
            </a:r>
          </a:p>
        </p:txBody>
      </p:sp>
      <p:sp>
        <p:nvSpPr>
          <p:cNvPr id="626691" name="Rectangle 3"/>
          <p:cNvSpPr>
            <a:spLocks noGrp="1" noChangeArrowheads="1"/>
          </p:cNvSpPr>
          <p:nvPr>
            <p:ph type="body" idx="1"/>
          </p:nvPr>
        </p:nvSpPr>
        <p:spPr/>
        <p:txBody>
          <a:bodyPr/>
          <a:lstStyle/>
          <a:p>
            <a:r>
              <a:rPr lang="en-US"/>
              <a:t>If A is square, then A and A</a:t>
            </a:r>
            <a:r>
              <a:rPr lang="en-US" baseline="30000"/>
              <a:t>T</a:t>
            </a:r>
            <a:r>
              <a:rPr lang="en-US"/>
              <a:t> have the same eigenvalues</a:t>
            </a:r>
          </a:p>
          <a:p>
            <a:endParaRPr lang="en-US"/>
          </a:p>
        </p:txBody>
      </p:sp>
    </p:spTree>
    <p:extLst>
      <p:ext uri="{BB962C8B-B14F-4D97-AF65-F5344CB8AC3E}">
        <p14:creationId xmlns:p14="http://schemas.microsoft.com/office/powerpoint/2010/main" val="170958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634374-E5C5-446A-A956-E9106C63D357}" type="slidenum">
              <a:rPr lang="en-US"/>
              <a:pPr/>
              <a:t>35</a:t>
            </a:fld>
            <a:endParaRPr lang="en-US"/>
          </a:p>
        </p:txBody>
      </p:sp>
      <p:sp>
        <p:nvSpPr>
          <p:cNvPr id="627717" name="Rectangle 5"/>
          <p:cNvSpPr>
            <a:spLocks noGrp="1" noChangeArrowheads="1"/>
          </p:cNvSpPr>
          <p:nvPr>
            <p:ph type="title"/>
          </p:nvPr>
        </p:nvSpPr>
        <p:spPr/>
        <p:txBody>
          <a:bodyPr/>
          <a:lstStyle/>
          <a:p>
            <a:r>
              <a:rPr lang="en-US" sz="4000"/>
              <a:t>Properties of the Jacobian -</a:t>
            </a:r>
            <a:br>
              <a:rPr lang="en-US" sz="4000"/>
            </a:br>
            <a:r>
              <a:rPr lang="en-US" sz="4000"/>
              <a:t>Velocity Mapping and Singularities</a:t>
            </a:r>
            <a:endParaRPr lang="en-US" sz="4000" b="1"/>
          </a:p>
        </p:txBody>
      </p:sp>
      <p:pic>
        <p:nvPicPr>
          <p:cNvPr id="627716" name="Picture 4"/>
          <p:cNvPicPr>
            <a:picLocks noGrp="1" noChangeAspect="1" noChangeArrowheads="1"/>
          </p:cNvPicPr>
          <p:nvPr>
            <p:ph idx="1"/>
          </p:nvPr>
        </p:nvPicPr>
        <p:blipFill>
          <a:blip r:embed="rId2" cstate="print"/>
          <a:srcRect/>
          <a:stretch>
            <a:fillRect/>
          </a:stretch>
        </p:blipFill>
        <p:spPr>
          <a:xfrm>
            <a:off x="228600" y="1806575"/>
            <a:ext cx="8610600" cy="4289425"/>
          </a:xfrm>
          <a:noFill/>
          <a:ln/>
        </p:spPr>
      </p:pic>
    </p:spTree>
    <p:extLst>
      <p:ext uri="{BB962C8B-B14F-4D97-AF65-F5344CB8AC3E}">
        <p14:creationId xmlns:p14="http://schemas.microsoft.com/office/powerpoint/2010/main" val="1748153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E519BEA-5656-4DA7-BCBD-3F3C5F4451FB}" type="slidenum">
              <a:rPr lang="en-US"/>
              <a:pPr/>
              <a:t>36</a:t>
            </a:fld>
            <a:endParaRPr lang="en-US"/>
          </a:p>
        </p:txBody>
      </p:sp>
      <p:sp>
        <p:nvSpPr>
          <p:cNvPr id="629764" name="Rectangle 4"/>
          <p:cNvSpPr>
            <a:spLocks noGrp="1" noChangeArrowheads="1"/>
          </p:cNvSpPr>
          <p:nvPr>
            <p:ph type="title"/>
          </p:nvPr>
        </p:nvSpPr>
        <p:spPr/>
        <p:txBody>
          <a:bodyPr/>
          <a:lstStyle/>
          <a:p>
            <a:r>
              <a:rPr lang="en-US" sz="4000"/>
              <a:t>Properties of the Jacobian -</a:t>
            </a:r>
            <a:br>
              <a:rPr lang="en-US" sz="4000"/>
            </a:br>
            <a:r>
              <a:rPr lang="en-US" sz="4000"/>
              <a:t>Velocity Mapping and Singularities</a:t>
            </a:r>
            <a:endParaRPr lang="en-US" sz="4000" b="1"/>
          </a:p>
        </p:txBody>
      </p:sp>
      <p:sp>
        <p:nvSpPr>
          <p:cNvPr id="629766" name="Rectangle 6"/>
          <p:cNvSpPr>
            <a:spLocks noGrp="1" noChangeArrowheads="1"/>
          </p:cNvSpPr>
          <p:nvPr>
            <p:ph type="body" sz="half" idx="2"/>
          </p:nvPr>
        </p:nvSpPr>
        <p:spPr>
          <a:xfrm>
            <a:off x="457200" y="5029200"/>
            <a:ext cx="8229600" cy="1096963"/>
          </a:xfrm>
        </p:spPr>
        <p:txBody>
          <a:bodyPr/>
          <a:lstStyle/>
          <a:p>
            <a:pPr>
              <a:lnSpc>
                <a:spcPct val="90000"/>
              </a:lnSpc>
            </a:pPr>
            <a:r>
              <a:rPr lang="en-US" sz="2400"/>
              <a:t>The manipulator loses 1 DOF. The end effector can only move along the tangent direction of the arm. Motion along the radial direction is not possible.</a:t>
            </a:r>
          </a:p>
          <a:p>
            <a:pPr>
              <a:lnSpc>
                <a:spcPct val="90000"/>
              </a:lnSpc>
            </a:pPr>
            <a:endParaRPr lang="en-US" sz="2400"/>
          </a:p>
        </p:txBody>
      </p:sp>
      <p:pic>
        <p:nvPicPr>
          <p:cNvPr id="629767" name="Picture 7"/>
          <p:cNvPicPr>
            <a:picLocks noGrp="1" noChangeAspect="1" noChangeArrowheads="1"/>
          </p:cNvPicPr>
          <p:nvPr>
            <p:ph sz="half" idx="1"/>
          </p:nvPr>
        </p:nvPicPr>
        <p:blipFill>
          <a:blip r:embed="rId2" cstate="print"/>
          <a:srcRect/>
          <a:stretch>
            <a:fillRect/>
          </a:stretch>
        </p:blipFill>
        <p:spPr>
          <a:xfrm>
            <a:off x="2133600" y="1676400"/>
            <a:ext cx="5181600" cy="3259138"/>
          </a:xfrm>
          <a:ln/>
        </p:spPr>
      </p:pic>
    </p:spTree>
    <p:extLst>
      <p:ext uri="{BB962C8B-B14F-4D97-AF65-F5344CB8AC3E}">
        <p14:creationId xmlns:p14="http://schemas.microsoft.com/office/powerpoint/2010/main" val="2026336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7B59612-06FF-4643-8858-2D6D1DC9E7BD}" type="slidenum">
              <a:rPr lang="en-US"/>
              <a:pPr/>
              <a:t>37</a:t>
            </a:fld>
            <a:endParaRPr lang="en-US"/>
          </a:p>
        </p:txBody>
      </p:sp>
      <p:sp>
        <p:nvSpPr>
          <p:cNvPr id="631810" name="Rectangle 2"/>
          <p:cNvSpPr>
            <a:spLocks noGrp="1" noChangeArrowheads="1"/>
          </p:cNvSpPr>
          <p:nvPr>
            <p:ph type="title"/>
          </p:nvPr>
        </p:nvSpPr>
        <p:spPr/>
        <p:txBody>
          <a:bodyPr/>
          <a:lstStyle/>
          <a:p>
            <a:r>
              <a:rPr lang="en-US" sz="4000"/>
              <a:t>Properties of the Jacobian -</a:t>
            </a:r>
            <a:br>
              <a:rPr lang="en-US" sz="4000"/>
            </a:br>
            <a:r>
              <a:rPr lang="en-US" sz="4000"/>
              <a:t>Force Mapping and Singularities</a:t>
            </a:r>
          </a:p>
        </p:txBody>
      </p:sp>
      <p:sp>
        <p:nvSpPr>
          <p:cNvPr id="631811" name="Rectangle 3"/>
          <p:cNvSpPr>
            <a:spLocks noGrp="1" noChangeArrowheads="1"/>
          </p:cNvSpPr>
          <p:nvPr>
            <p:ph type="body" idx="1"/>
          </p:nvPr>
        </p:nvSpPr>
        <p:spPr/>
        <p:txBody>
          <a:bodyPr/>
          <a:lstStyle/>
          <a:p>
            <a:pPr>
              <a:lnSpc>
                <a:spcPct val="80000"/>
              </a:lnSpc>
            </a:pPr>
            <a:r>
              <a:rPr lang="en-US" sz="2400"/>
              <a:t>The relationship between joint torque and end effector force and moments is given by:</a:t>
            </a:r>
          </a:p>
          <a:p>
            <a:pPr>
              <a:lnSpc>
                <a:spcPct val="80000"/>
              </a:lnSpc>
            </a:pPr>
            <a:endParaRPr lang="en-US" sz="2400"/>
          </a:p>
          <a:p>
            <a:pPr>
              <a:lnSpc>
                <a:spcPct val="80000"/>
              </a:lnSpc>
            </a:pPr>
            <a:endParaRPr lang="en-US" sz="2400"/>
          </a:p>
          <a:p>
            <a:pPr>
              <a:lnSpc>
                <a:spcPct val="80000"/>
              </a:lnSpc>
            </a:pPr>
            <a:r>
              <a:rPr lang="en-US" sz="2400"/>
              <a:t>The rank of 		is equal to the rank of</a:t>
            </a:r>
          </a:p>
          <a:p>
            <a:pPr>
              <a:lnSpc>
                <a:spcPct val="80000"/>
              </a:lnSpc>
            </a:pPr>
            <a:r>
              <a:rPr lang="en-US" sz="2400"/>
              <a:t>At a singular configuration there exists a non trivial force </a:t>
            </a:r>
            <a:r>
              <a:rPr lang="en-US" sz="2400" b="1" i="1" u="sng"/>
              <a:t>F</a:t>
            </a:r>
            <a:r>
              <a:rPr lang="en-US" sz="2400"/>
              <a:t> such that</a:t>
            </a:r>
          </a:p>
          <a:p>
            <a:pPr>
              <a:lnSpc>
                <a:spcPct val="80000"/>
              </a:lnSpc>
            </a:pPr>
            <a:endParaRPr lang="en-US" sz="2400"/>
          </a:p>
          <a:p>
            <a:pPr>
              <a:lnSpc>
                <a:spcPct val="80000"/>
              </a:lnSpc>
            </a:pPr>
            <a:endParaRPr lang="en-US" sz="2400"/>
          </a:p>
          <a:p>
            <a:pPr>
              <a:lnSpc>
                <a:spcPct val="80000"/>
              </a:lnSpc>
            </a:pPr>
            <a:r>
              <a:rPr lang="en-US" sz="2400"/>
              <a:t>In other words, a finite force can be applied to the end effector that produces no torque at the robot’s joints. In the singular configuration, the manipulator can “lock up.”</a:t>
            </a:r>
          </a:p>
        </p:txBody>
      </p:sp>
      <p:pic>
        <p:nvPicPr>
          <p:cNvPr id="631814" name="Picture 6"/>
          <p:cNvPicPr>
            <a:picLocks noChangeAspect="1" noChangeArrowheads="1"/>
          </p:cNvPicPr>
          <p:nvPr/>
        </p:nvPicPr>
        <p:blipFill>
          <a:blip r:embed="rId2" cstate="print"/>
          <a:srcRect/>
          <a:stretch>
            <a:fillRect/>
          </a:stretch>
        </p:blipFill>
        <p:spPr bwMode="auto">
          <a:xfrm>
            <a:off x="3771900" y="2362200"/>
            <a:ext cx="1600200" cy="600075"/>
          </a:xfrm>
          <a:prstGeom prst="rect">
            <a:avLst/>
          </a:prstGeom>
          <a:noFill/>
          <a:ln w="9525">
            <a:noFill/>
            <a:miter lim="800000"/>
            <a:headEnd/>
            <a:tailEnd/>
          </a:ln>
          <a:effectLst/>
        </p:spPr>
      </p:pic>
      <p:pic>
        <p:nvPicPr>
          <p:cNvPr id="631817" name="Picture 9"/>
          <p:cNvPicPr>
            <a:picLocks noChangeAspect="1" noChangeArrowheads="1"/>
          </p:cNvPicPr>
          <p:nvPr/>
        </p:nvPicPr>
        <p:blipFill>
          <a:blip r:embed="rId3" cstate="print"/>
          <a:srcRect/>
          <a:stretch>
            <a:fillRect/>
          </a:stretch>
        </p:blipFill>
        <p:spPr bwMode="auto">
          <a:xfrm>
            <a:off x="2895600" y="2987675"/>
            <a:ext cx="731838" cy="441325"/>
          </a:xfrm>
          <a:prstGeom prst="rect">
            <a:avLst/>
          </a:prstGeom>
          <a:noFill/>
          <a:ln w="9525">
            <a:noFill/>
            <a:miter lim="800000"/>
            <a:headEnd/>
            <a:tailEnd/>
          </a:ln>
          <a:effectLst/>
        </p:spPr>
      </p:pic>
      <p:pic>
        <p:nvPicPr>
          <p:cNvPr id="631820" name="Picture 12"/>
          <p:cNvPicPr>
            <a:picLocks noChangeAspect="1" noChangeArrowheads="1"/>
          </p:cNvPicPr>
          <p:nvPr/>
        </p:nvPicPr>
        <p:blipFill>
          <a:blip r:embed="rId4" cstate="print"/>
          <a:srcRect/>
          <a:stretch>
            <a:fillRect/>
          </a:stretch>
        </p:blipFill>
        <p:spPr bwMode="auto">
          <a:xfrm>
            <a:off x="7315200" y="2895600"/>
            <a:ext cx="549275" cy="350838"/>
          </a:xfrm>
          <a:prstGeom prst="rect">
            <a:avLst/>
          </a:prstGeom>
          <a:noFill/>
          <a:ln w="9525">
            <a:noFill/>
            <a:miter lim="800000"/>
            <a:headEnd/>
            <a:tailEnd/>
          </a:ln>
          <a:effectLst/>
        </p:spPr>
      </p:pic>
      <p:pic>
        <p:nvPicPr>
          <p:cNvPr id="631823" name="Picture 15"/>
          <p:cNvPicPr>
            <a:picLocks noChangeAspect="1" noChangeArrowheads="1"/>
          </p:cNvPicPr>
          <p:nvPr/>
        </p:nvPicPr>
        <p:blipFill>
          <a:blip r:embed="rId5" cstate="print"/>
          <a:srcRect/>
          <a:stretch>
            <a:fillRect/>
          </a:stretch>
        </p:blipFill>
        <p:spPr bwMode="auto">
          <a:xfrm>
            <a:off x="3581400" y="3886200"/>
            <a:ext cx="1752600" cy="695325"/>
          </a:xfrm>
          <a:prstGeom prst="rect">
            <a:avLst/>
          </a:prstGeom>
          <a:noFill/>
          <a:ln w="9525">
            <a:noFill/>
            <a:miter lim="800000"/>
            <a:headEnd/>
            <a:tailEnd/>
          </a:ln>
          <a:effectLst/>
        </p:spPr>
      </p:pic>
    </p:spTree>
    <p:extLst>
      <p:ext uri="{BB962C8B-B14F-4D97-AF65-F5344CB8AC3E}">
        <p14:creationId xmlns:p14="http://schemas.microsoft.com/office/powerpoint/2010/main" val="4098000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D370E8-8A07-4556-AE40-EED2BA53D61B}" type="slidenum">
              <a:rPr lang="en-US"/>
              <a:pPr/>
              <a:t>38</a:t>
            </a:fld>
            <a:endParaRPr lang="en-US"/>
          </a:p>
        </p:txBody>
      </p:sp>
      <p:sp>
        <p:nvSpPr>
          <p:cNvPr id="636933" name="Rectangle 5"/>
          <p:cNvSpPr>
            <a:spLocks noGrp="1" noChangeArrowheads="1"/>
          </p:cNvSpPr>
          <p:nvPr>
            <p:ph type="title"/>
          </p:nvPr>
        </p:nvSpPr>
        <p:spPr/>
        <p:txBody>
          <a:bodyPr/>
          <a:lstStyle/>
          <a:p>
            <a:r>
              <a:rPr lang="en-US" sz="4000"/>
              <a:t>Properties of the Jacobian -</a:t>
            </a:r>
            <a:br>
              <a:rPr lang="en-US" sz="4000"/>
            </a:br>
            <a:r>
              <a:rPr lang="en-US" sz="4000"/>
              <a:t>Force Mapping and Singularities</a:t>
            </a:r>
          </a:p>
        </p:txBody>
      </p:sp>
      <p:pic>
        <p:nvPicPr>
          <p:cNvPr id="636932" name="Picture 4"/>
          <p:cNvPicPr>
            <a:picLocks noGrp="1" noChangeAspect="1" noChangeArrowheads="1"/>
          </p:cNvPicPr>
          <p:nvPr>
            <p:ph idx="1"/>
          </p:nvPr>
        </p:nvPicPr>
        <p:blipFill>
          <a:blip r:embed="rId2" cstate="print"/>
          <a:srcRect/>
          <a:stretch>
            <a:fillRect/>
          </a:stretch>
        </p:blipFill>
        <p:spPr>
          <a:xfrm>
            <a:off x="685800" y="1676400"/>
            <a:ext cx="7696200" cy="4919663"/>
          </a:xfrm>
          <a:noFill/>
          <a:ln/>
        </p:spPr>
      </p:pic>
    </p:spTree>
    <p:extLst>
      <p:ext uri="{BB962C8B-B14F-4D97-AF65-F5344CB8AC3E}">
        <p14:creationId xmlns:p14="http://schemas.microsoft.com/office/powerpoint/2010/main" val="3034212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B05C12-754D-469C-AB57-12A248FB5C40}" type="slidenum">
              <a:rPr lang="en-US"/>
              <a:pPr/>
              <a:t>39</a:t>
            </a:fld>
            <a:endParaRPr lang="en-US"/>
          </a:p>
        </p:txBody>
      </p:sp>
      <p:sp>
        <p:nvSpPr>
          <p:cNvPr id="638981" name="Rectangle 5"/>
          <p:cNvSpPr>
            <a:spLocks noGrp="1" noChangeArrowheads="1"/>
          </p:cNvSpPr>
          <p:nvPr>
            <p:ph type="title"/>
          </p:nvPr>
        </p:nvSpPr>
        <p:spPr/>
        <p:txBody>
          <a:bodyPr/>
          <a:lstStyle/>
          <a:p>
            <a:r>
              <a:rPr lang="en-US" sz="4000"/>
              <a:t>Properties of the Jacobian -</a:t>
            </a:r>
            <a:br>
              <a:rPr lang="en-US" sz="4000"/>
            </a:br>
            <a:r>
              <a:rPr lang="en-US" sz="4000"/>
              <a:t>Force Mapping and Singularities</a:t>
            </a:r>
          </a:p>
        </p:txBody>
      </p:sp>
      <p:pic>
        <p:nvPicPr>
          <p:cNvPr id="638980" name="Picture 4"/>
          <p:cNvPicPr>
            <a:picLocks noGrp="1" noChangeAspect="1" noChangeArrowheads="1"/>
          </p:cNvPicPr>
          <p:nvPr>
            <p:ph idx="1"/>
          </p:nvPr>
        </p:nvPicPr>
        <p:blipFill>
          <a:blip r:embed="rId2" cstate="print"/>
          <a:srcRect/>
          <a:stretch>
            <a:fillRect/>
          </a:stretch>
        </p:blipFill>
        <p:spPr>
          <a:xfrm>
            <a:off x="838200" y="1692275"/>
            <a:ext cx="7467600" cy="4746625"/>
          </a:xfrm>
          <a:noFill/>
          <a:ln/>
        </p:spPr>
      </p:pic>
    </p:spTree>
    <p:extLst>
      <p:ext uri="{BB962C8B-B14F-4D97-AF65-F5344CB8AC3E}">
        <p14:creationId xmlns:p14="http://schemas.microsoft.com/office/powerpoint/2010/main" val="4039808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609CD20-73FA-435E-86BD-82682BFAB05A}" type="slidenum">
              <a:rPr lang="en-US"/>
              <a:pPr/>
              <a:t>4</a:t>
            </a:fld>
            <a:endParaRPr lang="en-US"/>
          </a:p>
        </p:txBody>
      </p:sp>
      <p:sp>
        <p:nvSpPr>
          <p:cNvPr id="546820" name="Rectangle 4"/>
          <p:cNvSpPr>
            <a:spLocks noGrp="1" noChangeArrowheads="1"/>
          </p:cNvSpPr>
          <p:nvPr>
            <p:ph type="title"/>
          </p:nvPr>
        </p:nvSpPr>
        <p:spPr/>
        <p:txBody>
          <a:bodyPr/>
          <a:lstStyle/>
          <a:p>
            <a:r>
              <a:rPr lang="en-US" sz="4000"/>
              <a:t>Kinematic Relations – Forward and Inverse</a:t>
            </a:r>
          </a:p>
        </p:txBody>
      </p:sp>
      <p:sp>
        <p:nvSpPr>
          <p:cNvPr id="546821" name="Rectangle 5"/>
          <p:cNvSpPr>
            <a:spLocks noGrp="1" noChangeArrowheads="1"/>
          </p:cNvSpPr>
          <p:nvPr>
            <p:ph type="body" sz="half" idx="1"/>
          </p:nvPr>
        </p:nvSpPr>
        <p:spPr/>
        <p:txBody>
          <a:bodyPr/>
          <a:lstStyle/>
          <a:p>
            <a:r>
              <a:rPr lang="en-US" sz="2800"/>
              <a:t>The robot kinematic equations relate the two descriptions of the robot tip location</a:t>
            </a:r>
          </a:p>
          <a:p>
            <a:endParaRPr lang="en-US" sz="2800"/>
          </a:p>
        </p:txBody>
      </p:sp>
      <p:pic>
        <p:nvPicPr>
          <p:cNvPr id="546823" name="Picture 7"/>
          <p:cNvPicPr>
            <a:picLocks noGrp="1" noChangeAspect="1" noChangeArrowheads="1"/>
          </p:cNvPicPr>
          <p:nvPr>
            <p:ph sz="half" idx="2"/>
          </p:nvPr>
        </p:nvPicPr>
        <p:blipFill>
          <a:blip r:embed="rId2" cstate="print"/>
          <a:srcRect/>
          <a:stretch>
            <a:fillRect/>
          </a:stretch>
        </p:blipFill>
        <p:spPr>
          <a:xfrm>
            <a:off x="1066800" y="2895600"/>
            <a:ext cx="7239000" cy="3452813"/>
          </a:xfrm>
          <a:ln/>
        </p:spPr>
      </p:pic>
    </p:spTree>
    <p:extLst>
      <p:ext uri="{BB962C8B-B14F-4D97-AF65-F5344CB8AC3E}">
        <p14:creationId xmlns:p14="http://schemas.microsoft.com/office/powerpoint/2010/main" val="6588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F8D3FA-9E84-43F4-9C9C-14514F4DDC50}" type="slidenum">
              <a:rPr lang="en-US"/>
              <a:pPr/>
              <a:t>40</a:t>
            </a:fld>
            <a:endParaRPr lang="en-US"/>
          </a:p>
        </p:txBody>
      </p:sp>
      <p:sp>
        <p:nvSpPr>
          <p:cNvPr id="641026" name="Rectangle 2"/>
          <p:cNvSpPr>
            <a:spLocks noGrp="1" noChangeArrowheads="1"/>
          </p:cNvSpPr>
          <p:nvPr>
            <p:ph type="title"/>
          </p:nvPr>
        </p:nvSpPr>
        <p:spPr/>
        <p:txBody>
          <a:bodyPr/>
          <a:lstStyle/>
          <a:p>
            <a:r>
              <a:rPr lang="en-US" sz="4000"/>
              <a:t>Properties of the Jacobian -</a:t>
            </a:r>
            <a:br>
              <a:rPr lang="en-US" sz="4000"/>
            </a:br>
            <a:r>
              <a:rPr lang="en-US" sz="4000"/>
              <a:t>Force Mapping and Singularities</a:t>
            </a:r>
          </a:p>
        </p:txBody>
      </p:sp>
      <p:sp>
        <p:nvSpPr>
          <p:cNvPr id="641027" name="Rectangle 3"/>
          <p:cNvSpPr>
            <a:spLocks noGrp="1" noChangeArrowheads="1"/>
          </p:cNvSpPr>
          <p:nvPr>
            <p:ph type="body" idx="1"/>
          </p:nvPr>
        </p:nvSpPr>
        <p:spPr>
          <a:xfrm>
            <a:off x="457200" y="1600200"/>
            <a:ext cx="8229600" cy="4876800"/>
          </a:xfrm>
        </p:spPr>
        <p:txBody>
          <a:bodyPr/>
          <a:lstStyle/>
          <a:p>
            <a:pPr>
              <a:lnSpc>
                <a:spcPct val="80000"/>
              </a:lnSpc>
            </a:pPr>
            <a:r>
              <a:rPr lang="en-US" sz="2400"/>
              <a:t>This situation is an old and famous one in mechanical engineering.</a:t>
            </a:r>
          </a:p>
          <a:p>
            <a:pPr>
              <a:lnSpc>
                <a:spcPct val="80000"/>
              </a:lnSpc>
            </a:pPr>
            <a:r>
              <a:rPr lang="en-US" sz="2400"/>
              <a:t>For example, in the steam locomotive, “top dead center” refers to the following condition:</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The piston force, F, cannot generate any torque around the drive wheel axis because the linkage is singular in the position shown.</a:t>
            </a:r>
          </a:p>
          <a:p>
            <a:pPr>
              <a:lnSpc>
                <a:spcPct val="80000"/>
              </a:lnSpc>
            </a:pPr>
            <a:endParaRPr lang="en-US" sz="2400"/>
          </a:p>
        </p:txBody>
      </p:sp>
      <p:pic>
        <p:nvPicPr>
          <p:cNvPr id="641031" name="Picture 7"/>
          <p:cNvPicPr>
            <a:picLocks noChangeAspect="1" noChangeArrowheads="1"/>
          </p:cNvPicPr>
          <p:nvPr/>
        </p:nvPicPr>
        <p:blipFill>
          <a:blip r:embed="rId2" cstate="print"/>
          <a:srcRect/>
          <a:stretch>
            <a:fillRect/>
          </a:stretch>
        </p:blipFill>
        <p:spPr bwMode="auto">
          <a:xfrm>
            <a:off x="2667000" y="3048000"/>
            <a:ext cx="4114800" cy="2227263"/>
          </a:xfrm>
          <a:prstGeom prst="rect">
            <a:avLst/>
          </a:prstGeom>
          <a:noFill/>
          <a:ln w="9525">
            <a:noFill/>
            <a:miter lim="800000"/>
            <a:headEnd/>
            <a:tailEnd/>
          </a:ln>
          <a:effectLst/>
        </p:spPr>
      </p:pic>
    </p:spTree>
    <p:extLst>
      <p:ext uri="{BB962C8B-B14F-4D97-AF65-F5344CB8AC3E}">
        <p14:creationId xmlns:p14="http://schemas.microsoft.com/office/powerpoint/2010/main" val="3108788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9ACD8E-E6ED-4D2F-A9DE-A80689717E32}" type="slidenum">
              <a:rPr lang="en-US"/>
              <a:pPr/>
              <a:t>41</a:t>
            </a:fld>
            <a:endParaRPr lang="en-US"/>
          </a:p>
        </p:txBody>
      </p:sp>
      <p:sp>
        <p:nvSpPr>
          <p:cNvPr id="643074" name="Rectangle 2"/>
          <p:cNvSpPr>
            <a:spLocks noGrp="1" noChangeArrowheads="1"/>
          </p:cNvSpPr>
          <p:nvPr>
            <p:ph type="title"/>
          </p:nvPr>
        </p:nvSpPr>
        <p:spPr/>
        <p:txBody>
          <a:bodyPr/>
          <a:lstStyle/>
          <a:p>
            <a:r>
              <a:rPr lang="en-US" sz="4000"/>
              <a:t>Properties of the Jacobian -</a:t>
            </a:r>
            <a:br>
              <a:rPr lang="en-US" sz="4000"/>
            </a:br>
            <a:r>
              <a:rPr lang="en-US" sz="4000"/>
              <a:t>Velocity Mapping and Singularities</a:t>
            </a:r>
          </a:p>
        </p:txBody>
      </p:sp>
      <p:sp>
        <p:nvSpPr>
          <p:cNvPr id="643075" name="Rectangle 3"/>
          <p:cNvSpPr>
            <a:spLocks noGrp="1" noChangeArrowheads="1"/>
          </p:cNvSpPr>
          <p:nvPr>
            <p:ph type="body" idx="1"/>
          </p:nvPr>
        </p:nvSpPr>
        <p:spPr/>
        <p:txBody>
          <a:bodyPr/>
          <a:lstStyle/>
          <a:p>
            <a:r>
              <a:rPr lang="en-US"/>
              <a:t>We have shown the relationship between joint space velocity and end effector velocity, given by</a:t>
            </a:r>
          </a:p>
          <a:p>
            <a:endParaRPr lang="en-US"/>
          </a:p>
          <a:p>
            <a:r>
              <a:rPr lang="en-US"/>
              <a:t>It is interesting to determine the inverse of this relationship, namely</a:t>
            </a:r>
          </a:p>
        </p:txBody>
      </p:sp>
      <p:pic>
        <p:nvPicPr>
          <p:cNvPr id="643078" name="Picture 6"/>
          <p:cNvPicPr>
            <a:picLocks noChangeAspect="1" noChangeArrowheads="1"/>
          </p:cNvPicPr>
          <p:nvPr/>
        </p:nvPicPr>
        <p:blipFill>
          <a:blip r:embed="rId2" cstate="print"/>
          <a:srcRect/>
          <a:stretch>
            <a:fillRect/>
          </a:stretch>
        </p:blipFill>
        <p:spPr bwMode="auto">
          <a:xfrm>
            <a:off x="5029200" y="2667000"/>
            <a:ext cx="2209800" cy="912813"/>
          </a:xfrm>
          <a:prstGeom prst="rect">
            <a:avLst/>
          </a:prstGeom>
          <a:noFill/>
          <a:ln w="9525">
            <a:noFill/>
            <a:miter lim="800000"/>
            <a:headEnd/>
            <a:tailEnd/>
          </a:ln>
          <a:effectLst/>
        </p:spPr>
      </p:pic>
      <p:pic>
        <p:nvPicPr>
          <p:cNvPr id="643081" name="Picture 9"/>
          <p:cNvPicPr>
            <a:picLocks noChangeAspect="1" noChangeArrowheads="1"/>
          </p:cNvPicPr>
          <p:nvPr/>
        </p:nvPicPr>
        <p:blipFill>
          <a:blip r:embed="rId3" cstate="print"/>
          <a:srcRect/>
          <a:stretch>
            <a:fillRect/>
          </a:stretch>
        </p:blipFill>
        <p:spPr bwMode="auto">
          <a:xfrm>
            <a:off x="3276600" y="4953000"/>
            <a:ext cx="2286000" cy="955675"/>
          </a:xfrm>
          <a:prstGeom prst="rect">
            <a:avLst/>
          </a:prstGeom>
          <a:noFill/>
          <a:ln w="9525">
            <a:noFill/>
            <a:miter lim="800000"/>
            <a:headEnd/>
            <a:tailEnd/>
          </a:ln>
          <a:effectLst/>
        </p:spPr>
      </p:pic>
    </p:spTree>
    <p:extLst>
      <p:ext uri="{BB962C8B-B14F-4D97-AF65-F5344CB8AC3E}">
        <p14:creationId xmlns:p14="http://schemas.microsoft.com/office/powerpoint/2010/main" val="2168429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8C1C7AD-4319-4F0A-A903-DB8163B29E97}" type="slidenum">
              <a:rPr lang="en-US"/>
              <a:pPr/>
              <a:t>42</a:t>
            </a:fld>
            <a:endParaRPr lang="en-US"/>
          </a:p>
        </p:txBody>
      </p:sp>
      <p:sp>
        <p:nvSpPr>
          <p:cNvPr id="646146" name="Rectangle 2"/>
          <p:cNvSpPr>
            <a:spLocks noGrp="1" noChangeArrowheads="1"/>
          </p:cNvSpPr>
          <p:nvPr>
            <p:ph type="title"/>
          </p:nvPr>
        </p:nvSpPr>
        <p:spPr/>
        <p:txBody>
          <a:bodyPr/>
          <a:lstStyle/>
          <a:p>
            <a:r>
              <a:rPr lang="en-US" sz="4000"/>
              <a:t>Properties of the Jacobian -</a:t>
            </a:r>
            <a:br>
              <a:rPr lang="en-US" sz="4000"/>
            </a:br>
            <a:r>
              <a:rPr lang="en-US" sz="4000"/>
              <a:t>Velocity Mapping and Singularities</a:t>
            </a:r>
          </a:p>
        </p:txBody>
      </p:sp>
      <p:sp>
        <p:nvSpPr>
          <p:cNvPr id="646147" name="Rectangle 3"/>
          <p:cNvSpPr>
            <a:spLocks noGrp="1" noChangeArrowheads="1"/>
          </p:cNvSpPr>
          <p:nvPr>
            <p:ph type="body" sz="half" idx="1"/>
          </p:nvPr>
        </p:nvSpPr>
        <p:spPr>
          <a:xfrm>
            <a:off x="457200" y="1600200"/>
            <a:ext cx="8305800" cy="4525963"/>
          </a:xfrm>
        </p:spPr>
        <p:txBody>
          <a:bodyPr/>
          <a:lstStyle/>
          <a:p>
            <a:r>
              <a:rPr lang="en-US" sz="2800"/>
              <a:t>Consider the square 6x6 case for </a:t>
            </a:r>
            <a:r>
              <a:rPr lang="en-US" sz="2800" b="1" i="1"/>
              <a:t>J(</a:t>
            </a:r>
            <a:r>
              <a:rPr lang="en-US" sz="2800" b="1" i="1" u="sng">
                <a:latin typeface="Symbol" pitchFamily="18" charset="2"/>
              </a:rPr>
              <a:t>q</a:t>
            </a:r>
            <a:r>
              <a:rPr lang="en-US" sz="2800" b="1" i="1"/>
              <a:t>)</a:t>
            </a:r>
          </a:p>
          <a:p>
            <a:r>
              <a:rPr lang="en-US" sz="2800"/>
              <a:t>If rank &lt; 6 ( </a:t>
            </a:r>
            <a:r>
              <a:rPr lang="en-US" sz="2800" i="1"/>
              <a:t>Det</a:t>
            </a:r>
            <a:r>
              <a:rPr lang="en-US" sz="2800"/>
              <a:t>(</a:t>
            </a:r>
            <a:r>
              <a:rPr lang="en-US" sz="2800" b="1" i="1"/>
              <a:t>J(</a:t>
            </a:r>
            <a:r>
              <a:rPr lang="en-US" sz="2800" b="1" i="1" u="sng">
                <a:latin typeface="Symbol" pitchFamily="18" charset="2"/>
              </a:rPr>
              <a:t>q</a:t>
            </a:r>
            <a:r>
              <a:rPr lang="en-US" sz="2800" b="1" i="1"/>
              <a:t>)</a:t>
            </a:r>
            <a:r>
              <a:rPr lang="en-US" sz="2800"/>
              <a:t>) = 0  ), then there is no solution to the inverse equation (see Brief Linear Algebra Review)</a:t>
            </a:r>
          </a:p>
          <a:p>
            <a:endParaRPr lang="en-US" sz="2800"/>
          </a:p>
          <a:p>
            <a:endParaRPr lang="en-US" sz="2800"/>
          </a:p>
          <a:p>
            <a:r>
              <a:rPr lang="en-US" sz="2800"/>
              <a:t>However, if the rank = 5, then there is at least one non-trivial solution to the forward equation (see BLAR).  That is, for</a:t>
            </a:r>
            <a:endParaRPr lang="en-US" sz="2800" b="1" i="1"/>
          </a:p>
        </p:txBody>
      </p:sp>
      <p:pic>
        <p:nvPicPr>
          <p:cNvPr id="646151" name="Picture 7"/>
          <p:cNvPicPr>
            <a:picLocks noChangeAspect="1" noChangeArrowheads="1"/>
          </p:cNvPicPr>
          <p:nvPr/>
        </p:nvPicPr>
        <p:blipFill>
          <a:blip r:embed="rId2" cstate="print"/>
          <a:srcRect l="33620" t="83269" r="40352"/>
          <a:stretch>
            <a:fillRect/>
          </a:stretch>
        </p:blipFill>
        <p:spPr bwMode="auto">
          <a:xfrm>
            <a:off x="4038600" y="5791200"/>
            <a:ext cx="1828800" cy="685800"/>
          </a:xfrm>
          <a:prstGeom prst="rect">
            <a:avLst/>
          </a:prstGeom>
          <a:noFill/>
          <a:ln w="9525">
            <a:noFill/>
            <a:miter lim="800000"/>
            <a:headEnd/>
            <a:tailEnd/>
          </a:ln>
          <a:effectLst/>
        </p:spPr>
      </p:pic>
      <p:pic>
        <p:nvPicPr>
          <p:cNvPr id="646152" name="Picture 8"/>
          <p:cNvPicPr>
            <a:picLocks noGrp="1" noChangeAspect="1" noChangeArrowheads="1"/>
          </p:cNvPicPr>
          <p:nvPr>
            <p:ph sz="half" idx="2"/>
          </p:nvPr>
        </p:nvPicPr>
        <p:blipFill>
          <a:blip r:embed="rId3" cstate="print"/>
          <a:srcRect l="30188" t="42049" r="35849" b="35310"/>
          <a:stretch>
            <a:fillRect/>
          </a:stretch>
        </p:blipFill>
        <p:spPr>
          <a:xfrm>
            <a:off x="3733800" y="3276600"/>
            <a:ext cx="2667000" cy="1036638"/>
          </a:xfrm>
          <a:noFill/>
          <a:ln/>
        </p:spPr>
      </p:pic>
    </p:spTree>
    <p:extLst>
      <p:ext uri="{BB962C8B-B14F-4D97-AF65-F5344CB8AC3E}">
        <p14:creationId xmlns:p14="http://schemas.microsoft.com/office/powerpoint/2010/main" val="3290231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E9104DD-33A8-4EC8-A5DA-3143C837831F}" type="slidenum">
              <a:rPr lang="en-US"/>
              <a:pPr/>
              <a:t>43</a:t>
            </a:fld>
            <a:endParaRPr lang="en-US"/>
          </a:p>
        </p:txBody>
      </p:sp>
      <p:sp>
        <p:nvSpPr>
          <p:cNvPr id="649220" name="Rectangle 4"/>
          <p:cNvSpPr>
            <a:spLocks noGrp="1" noChangeArrowheads="1"/>
          </p:cNvSpPr>
          <p:nvPr>
            <p:ph type="title"/>
          </p:nvPr>
        </p:nvSpPr>
        <p:spPr/>
        <p:txBody>
          <a:bodyPr/>
          <a:lstStyle/>
          <a:p>
            <a:r>
              <a:rPr lang="en-US" sz="4000"/>
              <a:t>Properties of the Jacobian -</a:t>
            </a:r>
            <a:br>
              <a:rPr lang="en-US" sz="4000"/>
            </a:br>
            <a:r>
              <a:rPr lang="en-US" sz="4000"/>
              <a:t>Velocity Mapping and Singularities</a:t>
            </a:r>
          </a:p>
        </p:txBody>
      </p:sp>
      <p:sp>
        <p:nvSpPr>
          <p:cNvPr id="649221" name="Rectangle 5"/>
          <p:cNvSpPr>
            <a:spLocks noGrp="1" noChangeArrowheads="1"/>
          </p:cNvSpPr>
          <p:nvPr>
            <p:ph type="body" sz="half" idx="1"/>
          </p:nvPr>
        </p:nvSpPr>
        <p:spPr>
          <a:xfrm>
            <a:off x="457200" y="1600200"/>
            <a:ext cx="8229600" cy="1905000"/>
          </a:xfrm>
        </p:spPr>
        <p:txBody>
          <a:bodyPr/>
          <a:lstStyle/>
          <a:p>
            <a:r>
              <a:rPr lang="en-US" sz="2400"/>
              <a:t>The solution is a direction in the in joint velocity space for which joint motion produces no end effector motion.</a:t>
            </a:r>
          </a:p>
          <a:p>
            <a:r>
              <a:rPr lang="en-US" sz="2400"/>
              <a:t>We call any joint configuration </a:t>
            </a:r>
            <a:r>
              <a:rPr lang="en-US" sz="2400" b="1" i="1" u="sng">
                <a:latin typeface="Symbol" pitchFamily="18" charset="2"/>
              </a:rPr>
              <a:t>q</a:t>
            </a:r>
            <a:r>
              <a:rPr lang="en-US" sz="2400" b="1" i="1">
                <a:latin typeface="Symbol" pitchFamily="18" charset="2"/>
              </a:rPr>
              <a:t> </a:t>
            </a:r>
            <a:r>
              <a:rPr lang="en-US" sz="2400" b="1" i="1"/>
              <a:t>= Q</a:t>
            </a:r>
            <a:r>
              <a:rPr lang="en-US" sz="2400"/>
              <a:t> for which </a:t>
            </a:r>
            <a:r>
              <a:rPr lang="en-US" sz="2400" i="1"/>
              <a:t>Rank</a:t>
            </a:r>
            <a:r>
              <a:rPr lang="en-US" sz="2400"/>
              <a:t> (</a:t>
            </a:r>
            <a:r>
              <a:rPr lang="en-US" sz="2400" b="1" i="1"/>
              <a:t>J(</a:t>
            </a:r>
            <a:r>
              <a:rPr lang="en-US" sz="2400" b="1" i="1" u="sng">
                <a:latin typeface="Symbol" pitchFamily="18" charset="2"/>
              </a:rPr>
              <a:t>q</a:t>
            </a:r>
            <a:r>
              <a:rPr lang="en-US" sz="2400" b="1" i="1"/>
              <a:t>)</a:t>
            </a:r>
            <a:r>
              <a:rPr lang="en-US" sz="2400"/>
              <a:t>) &lt; 6 a </a:t>
            </a:r>
            <a:r>
              <a:rPr lang="en-US" sz="2400" b="1" i="1">
                <a:solidFill>
                  <a:schemeClr val="hlink"/>
                </a:solidFill>
              </a:rPr>
              <a:t>singular configuration</a:t>
            </a:r>
            <a:r>
              <a:rPr lang="en-US" sz="2400"/>
              <a:t>.</a:t>
            </a:r>
          </a:p>
        </p:txBody>
      </p:sp>
      <p:pic>
        <p:nvPicPr>
          <p:cNvPr id="649223" name="Picture 7"/>
          <p:cNvPicPr>
            <a:picLocks noGrp="1" noChangeAspect="1" noChangeArrowheads="1"/>
          </p:cNvPicPr>
          <p:nvPr>
            <p:ph sz="half" idx="2"/>
          </p:nvPr>
        </p:nvPicPr>
        <p:blipFill>
          <a:blip r:embed="rId2" cstate="print"/>
          <a:srcRect/>
          <a:stretch>
            <a:fillRect/>
          </a:stretch>
        </p:blipFill>
        <p:spPr>
          <a:xfrm>
            <a:off x="3048000" y="3505200"/>
            <a:ext cx="3429000" cy="2995613"/>
          </a:xfrm>
          <a:ln/>
        </p:spPr>
      </p:pic>
    </p:spTree>
    <p:extLst>
      <p:ext uri="{BB962C8B-B14F-4D97-AF65-F5344CB8AC3E}">
        <p14:creationId xmlns:p14="http://schemas.microsoft.com/office/powerpoint/2010/main" val="2169686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1C41AED-98D3-4F25-9C55-7BFCEABC3234}" type="slidenum">
              <a:rPr lang="en-US"/>
              <a:pPr/>
              <a:t>44</a:t>
            </a:fld>
            <a:endParaRPr lang="en-US"/>
          </a:p>
        </p:txBody>
      </p:sp>
      <p:sp>
        <p:nvSpPr>
          <p:cNvPr id="651276" name="Rectangle 12"/>
          <p:cNvSpPr>
            <a:spLocks noGrp="1" noChangeArrowheads="1"/>
          </p:cNvSpPr>
          <p:nvPr>
            <p:ph type="title"/>
          </p:nvPr>
        </p:nvSpPr>
        <p:spPr/>
        <p:txBody>
          <a:bodyPr/>
          <a:lstStyle/>
          <a:p>
            <a:r>
              <a:rPr lang="en-US" sz="4000"/>
              <a:t>Properties of the Jacobian -</a:t>
            </a:r>
            <a:br>
              <a:rPr lang="en-US" sz="4000"/>
            </a:br>
            <a:r>
              <a:rPr lang="en-US" sz="4000"/>
              <a:t>Velocity Mapping and Singularities</a:t>
            </a:r>
          </a:p>
        </p:txBody>
      </p:sp>
      <p:sp>
        <p:nvSpPr>
          <p:cNvPr id="651267" name="Rectangle 3"/>
          <p:cNvSpPr>
            <a:spLocks noGrp="1" noChangeArrowheads="1"/>
          </p:cNvSpPr>
          <p:nvPr>
            <p:ph type="body" sz="half" idx="1"/>
          </p:nvPr>
        </p:nvSpPr>
        <p:spPr>
          <a:xfrm>
            <a:off x="457200" y="1600200"/>
            <a:ext cx="8305800" cy="4525963"/>
          </a:xfrm>
        </p:spPr>
        <p:txBody>
          <a:bodyPr/>
          <a:lstStyle/>
          <a:p>
            <a:r>
              <a:rPr lang="en-US" sz="2800"/>
              <a:t>For certain directions of end effector motion </a:t>
            </a:r>
          </a:p>
          <a:p>
            <a:endParaRPr lang="en-US" sz="2800"/>
          </a:p>
          <a:p>
            <a:endParaRPr lang="en-US" sz="2800"/>
          </a:p>
          <a:p>
            <a:r>
              <a:rPr lang="en-US" sz="2800"/>
              <a:t>Where</a:t>
            </a:r>
          </a:p>
          <a:p>
            <a:endParaRPr lang="en-US" sz="2800"/>
          </a:p>
          <a:p>
            <a:endParaRPr lang="en-US" sz="2800"/>
          </a:p>
          <a:p>
            <a:r>
              <a:rPr lang="en-US" sz="2800"/>
              <a:t>If </a:t>
            </a:r>
            <a:r>
              <a:rPr lang="en-US" sz="2800" b="1" i="1"/>
              <a:t>J(</a:t>
            </a:r>
            <a:r>
              <a:rPr lang="en-US" sz="2800" b="1" i="1">
                <a:latin typeface="Symbol" pitchFamily="18" charset="2"/>
              </a:rPr>
              <a:t>q</a:t>
            </a:r>
            <a:r>
              <a:rPr lang="en-US" sz="2800" b="1" i="1"/>
              <a:t>)</a:t>
            </a:r>
            <a:r>
              <a:rPr lang="en-US" sz="2800"/>
              <a:t> is fully ranked (see BLAR), we have</a:t>
            </a:r>
          </a:p>
        </p:txBody>
      </p:sp>
      <p:pic>
        <p:nvPicPr>
          <p:cNvPr id="651272" name="Picture 8"/>
          <p:cNvPicPr>
            <a:picLocks noGrp="1" noChangeAspect="1" noChangeArrowheads="1"/>
          </p:cNvPicPr>
          <p:nvPr>
            <p:ph sz="quarter" idx="2"/>
          </p:nvPr>
        </p:nvPicPr>
        <p:blipFill>
          <a:blip r:embed="rId2" cstate="print"/>
          <a:srcRect l="56099" r="25017" b="85359"/>
          <a:stretch>
            <a:fillRect/>
          </a:stretch>
        </p:blipFill>
        <p:spPr>
          <a:xfrm>
            <a:off x="7924800" y="1600200"/>
            <a:ext cx="1219200" cy="533400"/>
          </a:xfrm>
          <a:noFill/>
          <a:ln/>
        </p:spPr>
      </p:pic>
      <p:pic>
        <p:nvPicPr>
          <p:cNvPr id="651271" name="Picture 7"/>
          <p:cNvPicPr>
            <a:picLocks noChangeAspect="1" noChangeArrowheads="1"/>
          </p:cNvPicPr>
          <p:nvPr/>
        </p:nvPicPr>
        <p:blipFill>
          <a:blip r:embed="rId3" cstate="print"/>
          <a:srcRect t="44873" r="50000" b="35439"/>
          <a:stretch>
            <a:fillRect/>
          </a:stretch>
        </p:blipFill>
        <p:spPr bwMode="auto">
          <a:xfrm>
            <a:off x="2438400" y="3276600"/>
            <a:ext cx="5105400" cy="1135063"/>
          </a:xfrm>
          <a:prstGeom prst="rect">
            <a:avLst/>
          </a:prstGeom>
          <a:noFill/>
          <a:ln w="9525">
            <a:noFill/>
            <a:miter lim="800000"/>
            <a:headEnd/>
            <a:tailEnd/>
          </a:ln>
          <a:effectLst/>
        </p:spPr>
      </p:pic>
      <p:pic>
        <p:nvPicPr>
          <p:cNvPr id="651275" name="Picture 11"/>
          <p:cNvPicPr>
            <a:picLocks noGrp="1" noChangeAspect="1" noChangeArrowheads="1"/>
          </p:cNvPicPr>
          <p:nvPr>
            <p:ph sz="quarter" idx="3"/>
          </p:nvPr>
        </p:nvPicPr>
        <p:blipFill>
          <a:blip r:embed="rId2" cstate="print"/>
          <a:srcRect l="33292" t="18506" r="25430" b="67561"/>
          <a:stretch>
            <a:fillRect/>
          </a:stretch>
        </p:blipFill>
        <p:spPr>
          <a:xfrm>
            <a:off x="3048000" y="2286000"/>
            <a:ext cx="3352800" cy="639763"/>
          </a:xfrm>
          <a:noFill/>
          <a:ln/>
        </p:spPr>
      </p:pic>
      <p:pic>
        <p:nvPicPr>
          <p:cNvPr id="651278" name="Picture 14"/>
          <p:cNvPicPr>
            <a:picLocks noChangeAspect="1" noChangeArrowheads="1"/>
          </p:cNvPicPr>
          <p:nvPr/>
        </p:nvPicPr>
        <p:blipFill>
          <a:blip r:embed="rId2" cstate="print"/>
          <a:srcRect l="31111" t="86218" r="27777"/>
          <a:stretch>
            <a:fillRect/>
          </a:stretch>
        </p:blipFill>
        <p:spPr bwMode="auto">
          <a:xfrm>
            <a:off x="2743200" y="5486400"/>
            <a:ext cx="4191000" cy="792163"/>
          </a:xfrm>
          <a:prstGeom prst="rect">
            <a:avLst/>
          </a:prstGeom>
          <a:noFill/>
          <a:ln w="9525">
            <a:noFill/>
            <a:miter lim="800000"/>
            <a:headEnd/>
            <a:tailEnd/>
          </a:ln>
          <a:effectLst/>
        </p:spPr>
      </p:pic>
    </p:spTree>
    <p:extLst>
      <p:ext uri="{BB962C8B-B14F-4D97-AF65-F5344CB8AC3E}">
        <p14:creationId xmlns:p14="http://schemas.microsoft.com/office/powerpoint/2010/main" val="2286783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436583BA-D775-4B93-AB6D-F50907268488}" type="slidenum">
              <a:rPr lang="en-US"/>
              <a:pPr/>
              <a:t>45</a:t>
            </a:fld>
            <a:endParaRPr lang="en-US"/>
          </a:p>
        </p:txBody>
      </p:sp>
      <p:pic>
        <p:nvPicPr>
          <p:cNvPr id="655368" name="Picture 8"/>
          <p:cNvPicPr>
            <a:picLocks noGrp="1" noChangeAspect="1" noChangeArrowheads="1"/>
          </p:cNvPicPr>
          <p:nvPr>
            <p:ph sz="quarter" idx="2"/>
          </p:nvPr>
        </p:nvPicPr>
        <p:blipFill>
          <a:blip r:embed="rId2" cstate="print"/>
          <a:srcRect l="18858" t="83661" r="75340" b="5882"/>
          <a:stretch>
            <a:fillRect/>
          </a:stretch>
        </p:blipFill>
        <p:spPr>
          <a:xfrm>
            <a:off x="6400800" y="5486400"/>
            <a:ext cx="339725" cy="381000"/>
          </a:xfrm>
          <a:noFill/>
          <a:ln/>
        </p:spPr>
      </p:pic>
      <p:pic>
        <p:nvPicPr>
          <p:cNvPr id="655374" name="Picture 14"/>
          <p:cNvPicPr>
            <a:picLocks noChangeAspect="1" noChangeArrowheads="1"/>
          </p:cNvPicPr>
          <p:nvPr/>
        </p:nvPicPr>
        <p:blipFill>
          <a:blip r:embed="rId2" cstate="print"/>
          <a:srcRect l="18858" t="83661" r="75340" b="5882"/>
          <a:stretch>
            <a:fillRect/>
          </a:stretch>
        </p:blipFill>
        <p:spPr bwMode="auto">
          <a:xfrm>
            <a:off x="2184400" y="3810000"/>
            <a:ext cx="406400" cy="457200"/>
          </a:xfrm>
          <a:prstGeom prst="rect">
            <a:avLst/>
          </a:prstGeom>
          <a:noFill/>
          <a:ln w="9525">
            <a:noFill/>
            <a:miter lim="800000"/>
            <a:headEnd/>
            <a:tailEnd/>
          </a:ln>
          <a:effectLst/>
        </p:spPr>
      </p:pic>
      <p:pic>
        <p:nvPicPr>
          <p:cNvPr id="655367" name="Picture 7"/>
          <p:cNvPicPr>
            <a:picLocks noChangeAspect="1" noChangeArrowheads="1"/>
          </p:cNvPicPr>
          <p:nvPr/>
        </p:nvPicPr>
        <p:blipFill>
          <a:blip r:embed="rId3" cstate="print"/>
          <a:srcRect l="33772" t="20946" r="31366" b="58109"/>
          <a:stretch>
            <a:fillRect/>
          </a:stretch>
        </p:blipFill>
        <p:spPr bwMode="auto">
          <a:xfrm>
            <a:off x="2895600" y="2238375"/>
            <a:ext cx="2971800" cy="1114425"/>
          </a:xfrm>
          <a:prstGeom prst="rect">
            <a:avLst/>
          </a:prstGeom>
          <a:noFill/>
          <a:ln w="9525">
            <a:noFill/>
            <a:miter lim="800000"/>
            <a:headEnd/>
            <a:tailEnd/>
          </a:ln>
          <a:effectLst/>
        </p:spPr>
      </p:pic>
      <p:sp>
        <p:nvSpPr>
          <p:cNvPr id="655372" name="Rectangle 12"/>
          <p:cNvSpPr>
            <a:spLocks noGrp="1" noChangeArrowheads="1"/>
          </p:cNvSpPr>
          <p:nvPr>
            <p:ph type="title"/>
          </p:nvPr>
        </p:nvSpPr>
        <p:spPr/>
        <p:txBody>
          <a:bodyPr/>
          <a:lstStyle/>
          <a:p>
            <a:r>
              <a:rPr lang="en-US" sz="4000"/>
              <a:t>Properties of the Jacobian -</a:t>
            </a:r>
            <a:br>
              <a:rPr lang="en-US" sz="4000"/>
            </a:br>
            <a:r>
              <a:rPr lang="en-US" sz="4000"/>
              <a:t>Velocity Mapping and Singularities</a:t>
            </a:r>
          </a:p>
        </p:txBody>
      </p:sp>
      <p:sp>
        <p:nvSpPr>
          <p:cNvPr id="655363" name="Rectangle 3"/>
          <p:cNvSpPr>
            <a:spLocks noGrp="1" noChangeArrowheads="1"/>
          </p:cNvSpPr>
          <p:nvPr>
            <p:ph type="body" sz="half" idx="1"/>
          </p:nvPr>
        </p:nvSpPr>
        <p:spPr>
          <a:xfrm>
            <a:off x="457200" y="1600200"/>
            <a:ext cx="8305800" cy="4953000"/>
          </a:xfrm>
        </p:spPr>
        <p:txBody>
          <a:bodyPr/>
          <a:lstStyle/>
          <a:p>
            <a:pPr>
              <a:lnSpc>
                <a:spcPct val="80000"/>
              </a:lnSpc>
            </a:pPr>
            <a:r>
              <a:rPr lang="en-US" sz="2400"/>
              <a:t>As the joints approach a singular configuration </a:t>
            </a:r>
            <a:r>
              <a:rPr lang="en-US" sz="2400" b="1" i="1">
                <a:latin typeface="Symbol" pitchFamily="18" charset="2"/>
              </a:rPr>
              <a:t>q</a:t>
            </a:r>
            <a:r>
              <a:rPr lang="en-US" sz="2400"/>
              <a:t> = </a:t>
            </a:r>
            <a:r>
              <a:rPr lang="en-US" sz="2400" b="1" i="1"/>
              <a:t>Q</a:t>
            </a:r>
            <a:r>
              <a:rPr lang="en-US" sz="2400"/>
              <a:t> there is at least one eigenvalue for which </a:t>
            </a:r>
            <a:r>
              <a:rPr lang="en-US" sz="2400" b="1" i="1">
                <a:sym typeface="Symbol" pitchFamily="18" charset="2"/>
              </a:rPr>
              <a:t></a:t>
            </a:r>
            <a:r>
              <a:rPr lang="en-US" sz="2400" b="1" i="1" baseline="-25000">
                <a:sym typeface="Symbol" pitchFamily="18" charset="2"/>
              </a:rPr>
              <a:t>i</a:t>
            </a:r>
            <a:r>
              <a:rPr lang="en-US" sz="2400" b="1" i="1">
                <a:sym typeface="Symbol" pitchFamily="18" charset="2"/>
              </a:rPr>
              <a:t> </a:t>
            </a:r>
            <a:r>
              <a:rPr lang="en-US" sz="2400" b="1">
                <a:sym typeface="Wingdings" pitchFamily="2" charset="2"/>
              </a:rPr>
              <a:t></a:t>
            </a:r>
            <a:r>
              <a:rPr lang="en-US" sz="2400" b="1">
                <a:sym typeface="Math1" pitchFamily="2" charset="2"/>
              </a:rPr>
              <a:t> 0</a:t>
            </a:r>
            <a:r>
              <a:rPr lang="en-US" sz="2400">
                <a:sym typeface="Math1" pitchFamily="2" charset="2"/>
              </a:rPr>
              <a:t>.  This results in</a:t>
            </a:r>
          </a:p>
          <a:p>
            <a:pPr>
              <a:lnSpc>
                <a:spcPct val="80000"/>
              </a:lnSpc>
            </a:pPr>
            <a:endParaRPr lang="en-US" sz="2400">
              <a:sym typeface="Math1" pitchFamily="2" charset="2"/>
            </a:endParaRPr>
          </a:p>
          <a:p>
            <a:pPr>
              <a:lnSpc>
                <a:spcPct val="80000"/>
              </a:lnSpc>
            </a:pPr>
            <a:endParaRPr lang="en-US" sz="2400">
              <a:sym typeface="Math1" pitchFamily="2" charset="2"/>
            </a:endParaRPr>
          </a:p>
          <a:p>
            <a:pPr>
              <a:lnSpc>
                <a:spcPct val="80000"/>
              </a:lnSpc>
            </a:pPr>
            <a:r>
              <a:rPr lang="en-US" sz="2400">
                <a:sym typeface="Math1" pitchFamily="2" charset="2"/>
              </a:rPr>
              <a:t>In other words, as the joints approach the singular configuration, the end effector motion in a particular task direction 	    causes the joint velocities to approach infinity.  However, there are task velocities that can have solutions.</a:t>
            </a:r>
          </a:p>
          <a:p>
            <a:pPr>
              <a:lnSpc>
                <a:spcPct val="80000"/>
              </a:lnSpc>
            </a:pPr>
            <a:endParaRPr lang="en-US" sz="2400">
              <a:sym typeface="Math1" pitchFamily="2" charset="2"/>
            </a:endParaRPr>
          </a:p>
          <a:p>
            <a:pPr>
              <a:lnSpc>
                <a:spcPct val="80000"/>
              </a:lnSpc>
            </a:pPr>
            <a:r>
              <a:rPr lang="en-US" sz="2400">
                <a:sym typeface="Math1" pitchFamily="2" charset="2"/>
              </a:rPr>
              <a:t>If </a:t>
            </a:r>
            <a:r>
              <a:rPr lang="en-US" sz="2400" b="1" i="1">
                <a:sym typeface="Math1" pitchFamily="2" charset="2"/>
              </a:rPr>
              <a:t>J(</a:t>
            </a:r>
            <a:r>
              <a:rPr lang="en-US" sz="2400" b="1" i="1">
                <a:latin typeface="Symbol" pitchFamily="18" charset="2"/>
                <a:sym typeface="Math1" pitchFamily="2" charset="2"/>
              </a:rPr>
              <a:t>q</a:t>
            </a:r>
            <a:r>
              <a:rPr lang="en-US" sz="2400" b="1" i="1">
                <a:sym typeface="Math1" pitchFamily="2" charset="2"/>
              </a:rPr>
              <a:t>)</a:t>
            </a:r>
            <a:r>
              <a:rPr lang="en-US" sz="2400">
                <a:sym typeface="Math1" pitchFamily="2" charset="2"/>
              </a:rPr>
              <a:t> loses rank by only one, then there are </a:t>
            </a:r>
            <a:r>
              <a:rPr lang="en-US" sz="2400" i="1">
                <a:sym typeface="Math1" pitchFamily="2" charset="2"/>
              </a:rPr>
              <a:t>n</a:t>
            </a:r>
            <a:r>
              <a:rPr lang="en-US" sz="2400">
                <a:sym typeface="Math1" pitchFamily="2" charset="2"/>
              </a:rPr>
              <a:t>-1 eigenvectors in the task velocity space (	) for which solutions do exist.  However, there can be multiple solutions.</a:t>
            </a:r>
          </a:p>
        </p:txBody>
      </p:sp>
    </p:spTree>
    <p:extLst>
      <p:ext uri="{BB962C8B-B14F-4D97-AF65-F5344CB8AC3E}">
        <p14:creationId xmlns:p14="http://schemas.microsoft.com/office/powerpoint/2010/main" val="1925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dirty="0" err="1" smtClean="0"/>
              <a:t>jacobian</a:t>
            </a:r>
            <a:r>
              <a:rPr lang="en-US" dirty="0" smtClean="0"/>
              <a:t> material</a:t>
            </a:r>
          </a:p>
          <a:p>
            <a:r>
              <a:rPr lang="en-US" dirty="0" smtClean="0"/>
              <a:t>Resume velocity lecture notes</a:t>
            </a:r>
            <a:endParaRPr lang="en-US" dirty="0"/>
          </a:p>
        </p:txBody>
      </p:sp>
      <p:sp>
        <p:nvSpPr>
          <p:cNvPr id="4" name="Slide Number Placeholder 3"/>
          <p:cNvSpPr>
            <a:spLocks noGrp="1"/>
          </p:cNvSpPr>
          <p:nvPr>
            <p:ph type="sldNum" sz="quarter" idx="12"/>
          </p:nvPr>
        </p:nvSpPr>
        <p:spPr/>
        <p:txBody>
          <a:bodyPr/>
          <a:lstStyle/>
          <a:p>
            <a:fld id="{050C917A-247B-4A18-9156-62670B27B53D}" type="slidenum">
              <a:rPr lang="en-US" smtClean="0"/>
              <a:pPr/>
              <a:t>46</a:t>
            </a:fld>
            <a:endParaRPr lang="en-US"/>
          </a:p>
        </p:txBody>
      </p:sp>
    </p:spTree>
    <p:extLst>
      <p:ext uri="{BB962C8B-B14F-4D97-AF65-F5344CB8AC3E}">
        <p14:creationId xmlns:p14="http://schemas.microsoft.com/office/powerpoint/2010/main" val="92504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6720B2-6429-442C-8462-783B5C5712A9}" type="slidenum">
              <a:rPr lang="en-US"/>
              <a:pPr/>
              <a:t>47</a:t>
            </a:fld>
            <a:endParaRPr lang="en-US"/>
          </a:p>
        </p:txBody>
      </p:sp>
      <p:sp>
        <p:nvSpPr>
          <p:cNvPr id="712709" name="Rectangle 5"/>
          <p:cNvSpPr>
            <a:spLocks noGrp="1" noChangeArrowheads="1"/>
          </p:cNvSpPr>
          <p:nvPr>
            <p:ph type="title"/>
          </p:nvPr>
        </p:nvSpPr>
        <p:spPr/>
        <p:txBody>
          <a:bodyPr/>
          <a:lstStyle/>
          <a:p>
            <a:r>
              <a:rPr lang="en-US"/>
              <a:t>Linear Velocity – Rigid Body</a:t>
            </a:r>
          </a:p>
        </p:txBody>
      </p:sp>
      <p:pic>
        <p:nvPicPr>
          <p:cNvPr id="712708" name="Picture 4"/>
          <p:cNvPicPr>
            <a:picLocks noGrp="1" noChangeAspect="1" noChangeArrowheads="1"/>
          </p:cNvPicPr>
          <p:nvPr>
            <p:ph idx="1"/>
          </p:nvPr>
        </p:nvPicPr>
        <p:blipFill>
          <a:blip r:embed="rId2" cstate="print"/>
          <a:srcRect/>
          <a:stretch>
            <a:fillRect/>
          </a:stretch>
        </p:blipFill>
        <p:spPr>
          <a:xfrm>
            <a:off x="228600" y="1385888"/>
            <a:ext cx="8686800" cy="5183187"/>
          </a:xfrm>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6098E8-1234-4B83-8EEF-F2383624C71A}" type="slidenum">
              <a:rPr lang="en-US"/>
              <a:pPr/>
              <a:t>48</a:t>
            </a:fld>
            <a:endParaRPr lang="en-US"/>
          </a:p>
        </p:txBody>
      </p:sp>
      <p:sp>
        <p:nvSpPr>
          <p:cNvPr id="714757" name="Rectangle 5"/>
          <p:cNvSpPr>
            <a:spLocks noGrp="1" noChangeArrowheads="1"/>
          </p:cNvSpPr>
          <p:nvPr>
            <p:ph type="title"/>
          </p:nvPr>
        </p:nvSpPr>
        <p:spPr/>
        <p:txBody>
          <a:bodyPr/>
          <a:lstStyle/>
          <a:p>
            <a:r>
              <a:rPr lang="en-US"/>
              <a:t>Linear Velocity – Free Vector</a:t>
            </a:r>
          </a:p>
        </p:txBody>
      </p:sp>
      <p:pic>
        <p:nvPicPr>
          <p:cNvPr id="714756" name="Picture 4"/>
          <p:cNvPicPr>
            <a:picLocks noGrp="1" noChangeAspect="1" noChangeArrowheads="1"/>
          </p:cNvPicPr>
          <p:nvPr>
            <p:ph idx="1"/>
          </p:nvPr>
        </p:nvPicPr>
        <p:blipFill>
          <a:blip r:embed="rId2" cstate="print"/>
          <a:srcRect/>
          <a:stretch>
            <a:fillRect/>
          </a:stretch>
        </p:blipFill>
        <p:spPr>
          <a:xfrm>
            <a:off x="685800" y="1487488"/>
            <a:ext cx="8001000" cy="5027612"/>
          </a:xfrm>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E0AFBC-142D-4998-BCCA-77D8215174C3}" type="slidenum">
              <a:rPr lang="en-US"/>
              <a:pPr/>
              <a:t>49</a:t>
            </a:fld>
            <a:endParaRPr lang="en-US"/>
          </a:p>
        </p:txBody>
      </p:sp>
      <p:sp>
        <p:nvSpPr>
          <p:cNvPr id="716805" name="Rectangle 5"/>
          <p:cNvSpPr>
            <a:spLocks noGrp="1" noChangeArrowheads="1"/>
          </p:cNvSpPr>
          <p:nvPr>
            <p:ph type="title"/>
          </p:nvPr>
        </p:nvSpPr>
        <p:spPr/>
        <p:txBody>
          <a:bodyPr/>
          <a:lstStyle/>
          <a:p>
            <a:r>
              <a:rPr lang="en-US"/>
              <a:t>Angular Velocity – Rigid Body</a:t>
            </a:r>
          </a:p>
        </p:txBody>
      </p:sp>
      <p:pic>
        <p:nvPicPr>
          <p:cNvPr id="716804" name="Picture 4"/>
          <p:cNvPicPr>
            <a:picLocks noGrp="1" noChangeAspect="1" noChangeArrowheads="1"/>
          </p:cNvPicPr>
          <p:nvPr>
            <p:ph idx="1"/>
          </p:nvPr>
        </p:nvPicPr>
        <p:blipFill>
          <a:blip r:embed="rId2" cstate="print"/>
          <a:srcRect/>
          <a:stretch>
            <a:fillRect/>
          </a:stretch>
        </p:blipFill>
        <p:spPr>
          <a:xfrm>
            <a:off x="381000" y="1676400"/>
            <a:ext cx="8458200" cy="4708525"/>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5D8C6C-B758-4EF1-A727-2D9236DE5E86}" type="slidenum">
              <a:rPr lang="en-US"/>
              <a:pPr/>
              <a:t>5</a:t>
            </a:fld>
            <a:endParaRPr lang="en-US"/>
          </a:p>
        </p:txBody>
      </p:sp>
      <p:sp>
        <p:nvSpPr>
          <p:cNvPr id="548869" name="Rectangle 5"/>
          <p:cNvSpPr>
            <a:spLocks noGrp="1" noChangeArrowheads="1"/>
          </p:cNvSpPr>
          <p:nvPr>
            <p:ph type="title"/>
          </p:nvPr>
        </p:nvSpPr>
        <p:spPr/>
        <p:txBody>
          <a:bodyPr/>
          <a:lstStyle/>
          <a:p>
            <a:r>
              <a:rPr lang="en-US" sz="4000"/>
              <a:t>Kinematic Relations – Forward and Inverse</a:t>
            </a:r>
          </a:p>
        </p:txBody>
      </p:sp>
      <p:pic>
        <p:nvPicPr>
          <p:cNvPr id="548868" name="Picture 4"/>
          <p:cNvPicPr>
            <a:picLocks noGrp="1" noChangeAspect="1" noChangeArrowheads="1"/>
          </p:cNvPicPr>
          <p:nvPr>
            <p:ph idx="1"/>
          </p:nvPr>
        </p:nvPicPr>
        <p:blipFill>
          <a:blip r:embed="rId2" cstate="print"/>
          <a:srcRect/>
          <a:stretch>
            <a:fillRect/>
          </a:stretch>
        </p:blipFill>
        <p:spPr>
          <a:xfrm>
            <a:off x="688975" y="2319338"/>
            <a:ext cx="7766050" cy="3086100"/>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72600" y="843120"/>
              <a:ext cx="8621640" cy="5046840"/>
            </p14:xfrm>
          </p:contentPart>
        </mc:Choice>
        <mc:Fallback>
          <p:pic>
            <p:nvPicPr>
              <p:cNvPr id="2" name="Ink 1"/>
              <p:cNvPicPr/>
              <p:nvPr/>
            </p:nvPicPr>
            <p:blipFill>
              <a:blip r:embed="rId4"/>
              <a:stretch>
                <a:fillRect/>
              </a:stretch>
            </p:blipFill>
            <p:spPr>
              <a:xfrm>
                <a:off x="363240" y="833760"/>
                <a:ext cx="8640360" cy="5065560"/>
              </a:xfrm>
              <a:prstGeom prst="rect">
                <a:avLst/>
              </a:prstGeom>
            </p:spPr>
          </p:pic>
        </mc:Fallback>
      </mc:AlternateContent>
    </p:spTree>
    <p:extLst>
      <p:ext uri="{BB962C8B-B14F-4D97-AF65-F5344CB8AC3E}">
        <p14:creationId xmlns:p14="http://schemas.microsoft.com/office/powerpoint/2010/main" val="1620808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FC9B03-2496-410A-9070-1ADBCD8BD9AD}" type="slidenum">
              <a:rPr lang="en-US"/>
              <a:pPr/>
              <a:t>50</a:t>
            </a:fld>
            <a:endParaRPr lang="en-US"/>
          </a:p>
        </p:txBody>
      </p:sp>
      <p:sp>
        <p:nvSpPr>
          <p:cNvPr id="718853" name="Rectangle 5"/>
          <p:cNvSpPr>
            <a:spLocks noGrp="1" noChangeArrowheads="1"/>
          </p:cNvSpPr>
          <p:nvPr>
            <p:ph type="title"/>
          </p:nvPr>
        </p:nvSpPr>
        <p:spPr/>
        <p:txBody>
          <a:bodyPr/>
          <a:lstStyle/>
          <a:p>
            <a:r>
              <a:rPr lang="en-US" sz="4000"/>
              <a:t>Angular Velocity – Rigid Body – Intuitive Approach</a:t>
            </a:r>
          </a:p>
        </p:txBody>
      </p:sp>
      <p:pic>
        <p:nvPicPr>
          <p:cNvPr id="718852" name="Picture 4"/>
          <p:cNvPicPr>
            <a:picLocks noGrp="1" noChangeAspect="1" noChangeArrowheads="1"/>
          </p:cNvPicPr>
          <p:nvPr>
            <p:ph idx="1"/>
          </p:nvPr>
        </p:nvPicPr>
        <p:blipFill>
          <a:blip r:embed="rId2" cstate="print"/>
          <a:srcRect/>
          <a:stretch>
            <a:fillRect/>
          </a:stretch>
        </p:blipFill>
        <p:spPr>
          <a:xfrm>
            <a:off x="457200" y="1752600"/>
            <a:ext cx="8305800" cy="4649788"/>
          </a:xfrm>
          <a:noFill/>
          <a:ln/>
        </p:spPr>
      </p:pic>
      <p:sp>
        <p:nvSpPr>
          <p:cNvPr id="718855" name="Text Box 7"/>
          <p:cNvSpPr txBox="1">
            <a:spLocks noChangeArrowheads="1"/>
          </p:cNvSpPr>
          <p:nvPr/>
        </p:nvSpPr>
        <p:spPr bwMode="auto">
          <a:xfrm>
            <a:off x="2286000" y="1828800"/>
            <a:ext cx="282575" cy="304800"/>
          </a:xfrm>
          <a:prstGeom prst="rect">
            <a:avLst/>
          </a:prstGeom>
          <a:solidFill>
            <a:srgbClr val="FFFFFF"/>
          </a:solidFill>
          <a:ln w="9525">
            <a:noFill/>
            <a:miter lim="800000"/>
            <a:headEnd/>
            <a:tailEnd/>
          </a:ln>
          <a:effectLst/>
        </p:spPr>
        <p:txBody>
          <a:bodyPr wrap="none">
            <a:spAutoFit/>
          </a:bodyPr>
          <a:lstStyle/>
          <a:p>
            <a:pPr eaLnBrk="0" hangingPunct="0"/>
            <a:r>
              <a:rPr lang="en-US" sz="1400" b="1"/>
              <a:t>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BC285E-E01E-40CD-A067-DDFF820B353D}" type="slidenum">
              <a:rPr lang="en-US"/>
              <a:pPr/>
              <a:t>51</a:t>
            </a:fld>
            <a:endParaRPr lang="en-US"/>
          </a:p>
        </p:txBody>
      </p:sp>
      <p:sp>
        <p:nvSpPr>
          <p:cNvPr id="720901" name="Rectangle 5"/>
          <p:cNvSpPr>
            <a:spLocks noGrp="1" noChangeArrowheads="1"/>
          </p:cNvSpPr>
          <p:nvPr>
            <p:ph type="title"/>
          </p:nvPr>
        </p:nvSpPr>
        <p:spPr/>
        <p:txBody>
          <a:bodyPr/>
          <a:lstStyle/>
          <a:p>
            <a:r>
              <a:rPr lang="en-US" sz="4000"/>
              <a:t>Angular Velocity – Rigid Body – Intuitive Approach</a:t>
            </a:r>
          </a:p>
        </p:txBody>
      </p:sp>
      <p:pic>
        <p:nvPicPr>
          <p:cNvPr id="720900" name="Picture 4"/>
          <p:cNvPicPr>
            <a:picLocks noGrp="1" noChangeAspect="1" noChangeArrowheads="1"/>
          </p:cNvPicPr>
          <p:nvPr>
            <p:ph idx="1"/>
          </p:nvPr>
        </p:nvPicPr>
        <p:blipFill>
          <a:blip r:embed="rId2" cstate="print"/>
          <a:srcRect/>
          <a:stretch>
            <a:fillRect/>
          </a:stretch>
        </p:blipFill>
        <p:spPr>
          <a:xfrm>
            <a:off x="609600" y="1905000"/>
            <a:ext cx="8305800" cy="4243388"/>
          </a:xfrm>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2E65D2A-4B94-4BC2-902F-E610721B0A1F}" type="slidenum">
              <a:rPr lang="en-US"/>
              <a:pPr/>
              <a:t>52</a:t>
            </a:fld>
            <a:endParaRPr lang="en-US"/>
          </a:p>
        </p:txBody>
      </p:sp>
      <p:sp>
        <p:nvSpPr>
          <p:cNvPr id="722949" name="Rectangle 5"/>
          <p:cNvSpPr>
            <a:spLocks noGrp="1" noChangeArrowheads="1"/>
          </p:cNvSpPr>
          <p:nvPr>
            <p:ph type="title"/>
          </p:nvPr>
        </p:nvSpPr>
        <p:spPr/>
        <p:txBody>
          <a:bodyPr/>
          <a:lstStyle/>
          <a:p>
            <a:r>
              <a:rPr lang="en-US" sz="4000"/>
              <a:t>Simultaneous Linear and </a:t>
            </a:r>
            <a:br>
              <a:rPr lang="en-US" sz="4000"/>
            </a:br>
            <a:r>
              <a:rPr lang="en-US" sz="4000"/>
              <a:t>Rotational Velocity</a:t>
            </a:r>
          </a:p>
        </p:txBody>
      </p:sp>
      <p:pic>
        <p:nvPicPr>
          <p:cNvPr id="722948" name="Picture 4"/>
          <p:cNvPicPr>
            <a:picLocks noGrp="1" noChangeAspect="1" noChangeArrowheads="1"/>
          </p:cNvPicPr>
          <p:nvPr>
            <p:ph idx="1"/>
          </p:nvPr>
        </p:nvPicPr>
        <p:blipFill>
          <a:blip r:embed="rId2" cstate="print"/>
          <a:srcRect/>
          <a:stretch>
            <a:fillRect/>
          </a:stretch>
        </p:blipFill>
        <p:spPr>
          <a:xfrm>
            <a:off x="533400" y="1800225"/>
            <a:ext cx="8229600" cy="4775200"/>
          </a:xfrm>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5146E2-7874-455F-9932-179A9AAA9C65}" type="slidenum">
              <a:rPr lang="en-US"/>
              <a:pPr/>
              <a:t>53</a:t>
            </a:fld>
            <a:endParaRPr lang="en-US"/>
          </a:p>
        </p:txBody>
      </p:sp>
      <p:sp>
        <p:nvSpPr>
          <p:cNvPr id="724997" name="Rectangle 5"/>
          <p:cNvSpPr>
            <a:spLocks noGrp="1" noChangeArrowheads="1"/>
          </p:cNvSpPr>
          <p:nvPr>
            <p:ph type="title"/>
          </p:nvPr>
        </p:nvSpPr>
        <p:spPr/>
        <p:txBody>
          <a:bodyPr/>
          <a:lstStyle/>
          <a:p>
            <a:r>
              <a:rPr lang="en-US" sz="2800"/>
              <a:t>Simultaneous Linear and Rotational Velocity -</a:t>
            </a:r>
            <a:br>
              <a:rPr lang="en-US" sz="2800"/>
            </a:br>
            <a:r>
              <a:rPr lang="en-US" sz="2800"/>
              <a:t>Vector Versus Matrix Representation</a:t>
            </a:r>
            <a:endParaRPr lang="en-US" sz="2800" b="1"/>
          </a:p>
        </p:txBody>
      </p:sp>
      <p:pic>
        <p:nvPicPr>
          <p:cNvPr id="724996" name="Picture 4"/>
          <p:cNvPicPr>
            <a:picLocks noGrp="1" noChangeAspect="1" noChangeArrowheads="1"/>
          </p:cNvPicPr>
          <p:nvPr>
            <p:ph idx="1"/>
          </p:nvPr>
        </p:nvPicPr>
        <p:blipFill>
          <a:blip r:embed="rId2" cstate="print"/>
          <a:srcRect/>
          <a:stretch>
            <a:fillRect/>
          </a:stretch>
        </p:blipFill>
        <p:spPr>
          <a:xfrm>
            <a:off x="609600" y="1771650"/>
            <a:ext cx="8153400" cy="4727575"/>
          </a:xfr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A50D35-F9BB-421F-921F-25A06443B499}" type="slidenum">
              <a:rPr lang="en-US"/>
              <a:pPr/>
              <a:t>54</a:t>
            </a:fld>
            <a:endParaRPr lang="en-US"/>
          </a:p>
        </p:txBody>
      </p:sp>
      <p:sp>
        <p:nvSpPr>
          <p:cNvPr id="727042" name="Rectangle 2"/>
          <p:cNvSpPr>
            <a:spLocks noGrp="1" noChangeArrowheads="1"/>
          </p:cNvSpPr>
          <p:nvPr>
            <p:ph type="title"/>
          </p:nvPr>
        </p:nvSpPr>
        <p:spPr/>
        <p:txBody>
          <a:bodyPr/>
          <a:lstStyle/>
          <a:p>
            <a:r>
              <a:rPr lang="en-US" sz="4000"/>
              <a:t>Changing Frame of Representation - Linear Velocity</a:t>
            </a:r>
          </a:p>
        </p:txBody>
      </p:sp>
      <p:sp>
        <p:nvSpPr>
          <p:cNvPr id="727043" name="Rectangle 3"/>
          <p:cNvSpPr>
            <a:spLocks noGrp="1" noChangeArrowheads="1"/>
          </p:cNvSpPr>
          <p:nvPr>
            <p:ph type="body" idx="1"/>
          </p:nvPr>
        </p:nvSpPr>
        <p:spPr>
          <a:xfrm>
            <a:off x="762000" y="1600200"/>
            <a:ext cx="7924800" cy="2971800"/>
          </a:xfrm>
        </p:spPr>
        <p:txBody>
          <a:bodyPr/>
          <a:lstStyle/>
          <a:p>
            <a:pPr>
              <a:lnSpc>
                <a:spcPct val="80000"/>
              </a:lnSpc>
            </a:pPr>
            <a:r>
              <a:rPr lang="en-US" sz="2800"/>
              <a:t>We have already used the homogeneous transform matrix to compute the location of position vectors in other frames:</a:t>
            </a:r>
          </a:p>
          <a:p>
            <a:pPr>
              <a:lnSpc>
                <a:spcPct val="80000"/>
              </a:lnSpc>
            </a:pPr>
            <a:endParaRPr lang="en-US" sz="2800"/>
          </a:p>
          <a:p>
            <a:pPr>
              <a:lnSpc>
                <a:spcPct val="80000"/>
              </a:lnSpc>
            </a:pPr>
            <a:endParaRPr lang="en-US" sz="2800"/>
          </a:p>
          <a:p>
            <a:pPr>
              <a:lnSpc>
                <a:spcPct val="80000"/>
              </a:lnSpc>
            </a:pPr>
            <a:r>
              <a:rPr lang="en-US" sz="2800"/>
              <a:t>To compute the relationship between velocity vectors in different frames, we will take the derivative:</a:t>
            </a:r>
          </a:p>
          <a:p>
            <a:pPr>
              <a:lnSpc>
                <a:spcPct val="80000"/>
              </a:lnSpc>
              <a:buFontTx/>
              <a:buNone/>
            </a:pPr>
            <a:endParaRPr lang="en-US" sz="2800"/>
          </a:p>
        </p:txBody>
      </p:sp>
      <p:pic>
        <p:nvPicPr>
          <p:cNvPr id="727046" name="Picture 6"/>
          <p:cNvPicPr>
            <a:picLocks noChangeAspect="1" noChangeArrowheads="1"/>
          </p:cNvPicPr>
          <p:nvPr/>
        </p:nvPicPr>
        <p:blipFill>
          <a:blip r:embed="rId2" cstate="print"/>
          <a:srcRect/>
          <a:stretch>
            <a:fillRect/>
          </a:stretch>
        </p:blipFill>
        <p:spPr bwMode="auto">
          <a:xfrm>
            <a:off x="3581400" y="2667000"/>
            <a:ext cx="2198688" cy="781050"/>
          </a:xfrm>
          <a:prstGeom prst="rect">
            <a:avLst/>
          </a:prstGeom>
          <a:noFill/>
          <a:ln w="9525">
            <a:noFill/>
            <a:miter lim="800000"/>
            <a:headEnd/>
            <a:tailEnd/>
          </a:ln>
          <a:effectLst/>
        </p:spPr>
      </p:pic>
      <p:pic>
        <p:nvPicPr>
          <p:cNvPr id="727049" name="Picture 9"/>
          <p:cNvPicPr>
            <a:picLocks noChangeAspect="1" noChangeArrowheads="1"/>
          </p:cNvPicPr>
          <p:nvPr/>
        </p:nvPicPr>
        <p:blipFill>
          <a:blip r:embed="rId3" cstate="print"/>
          <a:srcRect/>
          <a:stretch>
            <a:fillRect/>
          </a:stretch>
        </p:blipFill>
        <p:spPr bwMode="auto">
          <a:xfrm>
            <a:off x="3124200" y="4343400"/>
            <a:ext cx="3352800" cy="224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0CBAD6-02B5-476A-86AC-B32DB1B698FA}" type="slidenum">
              <a:rPr lang="en-US"/>
              <a:pPr/>
              <a:t>55</a:t>
            </a:fld>
            <a:endParaRPr lang="en-US"/>
          </a:p>
        </p:txBody>
      </p:sp>
      <p:sp>
        <p:nvSpPr>
          <p:cNvPr id="730114" name="Rectangle 2"/>
          <p:cNvSpPr>
            <a:spLocks noGrp="1" noChangeArrowheads="1"/>
          </p:cNvSpPr>
          <p:nvPr>
            <p:ph type="title"/>
          </p:nvPr>
        </p:nvSpPr>
        <p:spPr/>
        <p:txBody>
          <a:bodyPr/>
          <a:lstStyle/>
          <a:p>
            <a:r>
              <a:rPr lang="en-US" sz="4000"/>
              <a:t>Changing Frame of Representation - Linear Velocity</a:t>
            </a:r>
          </a:p>
        </p:txBody>
      </p:sp>
      <p:sp>
        <p:nvSpPr>
          <p:cNvPr id="730115" name="Rectangle 3"/>
          <p:cNvSpPr>
            <a:spLocks noGrp="1" noChangeArrowheads="1"/>
          </p:cNvSpPr>
          <p:nvPr>
            <p:ph type="body" idx="1"/>
          </p:nvPr>
        </p:nvSpPr>
        <p:spPr/>
        <p:txBody>
          <a:bodyPr/>
          <a:lstStyle/>
          <a:p>
            <a:r>
              <a:rPr lang="en-US"/>
              <a:t>Recall that</a:t>
            </a:r>
          </a:p>
          <a:p>
            <a:endParaRPr lang="en-US"/>
          </a:p>
          <a:p>
            <a:endParaRPr lang="en-US"/>
          </a:p>
          <a:p>
            <a:endParaRPr lang="en-US"/>
          </a:p>
          <a:p>
            <a:r>
              <a:rPr lang="en-US"/>
              <a:t>so that the derivative is</a:t>
            </a:r>
          </a:p>
        </p:txBody>
      </p:sp>
      <p:pic>
        <p:nvPicPr>
          <p:cNvPr id="730118" name="Picture 6"/>
          <p:cNvPicPr>
            <a:picLocks noChangeAspect="1" noChangeArrowheads="1"/>
          </p:cNvPicPr>
          <p:nvPr/>
        </p:nvPicPr>
        <p:blipFill>
          <a:blip r:embed="rId2" cstate="print"/>
          <a:srcRect/>
          <a:stretch>
            <a:fillRect/>
          </a:stretch>
        </p:blipFill>
        <p:spPr bwMode="auto">
          <a:xfrm>
            <a:off x="2971800" y="1655763"/>
            <a:ext cx="3657600" cy="2009775"/>
          </a:xfrm>
          <a:prstGeom prst="rect">
            <a:avLst/>
          </a:prstGeom>
          <a:noFill/>
          <a:ln w="9525">
            <a:noFill/>
            <a:miter lim="800000"/>
            <a:headEnd/>
            <a:tailEnd/>
          </a:ln>
          <a:effectLst/>
        </p:spPr>
      </p:pic>
      <p:pic>
        <p:nvPicPr>
          <p:cNvPr id="730121" name="Picture 9"/>
          <p:cNvPicPr>
            <a:picLocks noChangeAspect="1" noChangeArrowheads="1"/>
          </p:cNvPicPr>
          <p:nvPr/>
        </p:nvPicPr>
        <p:blipFill>
          <a:blip r:embed="rId3" cstate="print"/>
          <a:srcRect/>
          <a:stretch>
            <a:fillRect/>
          </a:stretch>
        </p:blipFill>
        <p:spPr bwMode="auto">
          <a:xfrm>
            <a:off x="1676400" y="4660900"/>
            <a:ext cx="7086600"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7604D7B-1531-499B-83CB-7C907E82005A}" type="slidenum">
              <a:rPr lang="en-US"/>
              <a:pPr/>
              <a:t>56</a:t>
            </a:fld>
            <a:endParaRPr lang="en-US"/>
          </a:p>
        </p:txBody>
      </p:sp>
      <p:sp>
        <p:nvSpPr>
          <p:cNvPr id="733186" name="Rectangle 2"/>
          <p:cNvSpPr>
            <a:spLocks noGrp="1" noChangeArrowheads="1"/>
          </p:cNvSpPr>
          <p:nvPr>
            <p:ph type="title"/>
          </p:nvPr>
        </p:nvSpPr>
        <p:spPr/>
        <p:txBody>
          <a:bodyPr/>
          <a:lstStyle/>
          <a:p>
            <a:r>
              <a:rPr lang="en-US" sz="4000"/>
              <a:t>Changing Frame of Representation - Linear Velocity</a:t>
            </a:r>
            <a:endParaRPr lang="en-US" sz="4000" b="1"/>
          </a:p>
        </p:txBody>
      </p:sp>
      <p:sp>
        <p:nvSpPr>
          <p:cNvPr id="733187" name="Rectangle 3"/>
          <p:cNvSpPr>
            <a:spLocks noGrp="1" noChangeArrowheads="1"/>
          </p:cNvSpPr>
          <p:nvPr>
            <p:ph type="body" idx="1"/>
          </p:nvPr>
        </p:nvSpPr>
        <p:spPr>
          <a:xfrm>
            <a:off x="457200" y="1600200"/>
            <a:ext cx="6019800" cy="4525963"/>
          </a:xfrm>
        </p:spPr>
        <p:txBody>
          <a:bodyPr/>
          <a:lstStyle/>
          <a:p>
            <a:r>
              <a:rPr lang="en-US"/>
              <a:t>So that</a:t>
            </a:r>
          </a:p>
          <a:p>
            <a:endParaRPr lang="en-US"/>
          </a:p>
          <a:p>
            <a:endParaRPr lang="en-US"/>
          </a:p>
          <a:p>
            <a:r>
              <a:rPr lang="en-US"/>
              <a:t>Substitute the previous results into the original equation: </a:t>
            </a:r>
          </a:p>
          <a:p>
            <a:pPr marL="457200" lvl="1" indent="0">
              <a:buFontTx/>
              <a:buNone/>
            </a:pPr>
            <a:r>
              <a:rPr lang="en-US"/>
              <a:t>we get</a:t>
            </a:r>
          </a:p>
          <a:p>
            <a:endParaRPr lang="en-US"/>
          </a:p>
        </p:txBody>
      </p:sp>
      <p:pic>
        <p:nvPicPr>
          <p:cNvPr id="733191" name="Picture 7"/>
          <p:cNvPicPr>
            <a:picLocks noChangeAspect="1" noChangeArrowheads="1"/>
          </p:cNvPicPr>
          <p:nvPr/>
        </p:nvPicPr>
        <p:blipFill>
          <a:blip r:embed="rId2" cstate="print"/>
          <a:srcRect/>
          <a:stretch>
            <a:fillRect/>
          </a:stretch>
        </p:blipFill>
        <p:spPr bwMode="auto">
          <a:xfrm>
            <a:off x="2895600" y="1528763"/>
            <a:ext cx="4191000" cy="1808162"/>
          </a:xfrm>
          <a:prstGeom prst="rect">
            <a:avLst/>
          </a:prstGeom>
          <a:noFill/>
          <a:ln w="9525">
            <a:noFill/>
            <a:miter lim="800000"/>
            <a:headEnd/>
            <a:tailEnd/>
          </a:ln>
          <a:effectLst/>
        </p:spPr>
      </p:pic>
      <p:pic>
        <p:nvPicPr>
          <p:cNvPr id="733194" name="Picture 10"/>
          <p:cNvPicPr>
            <a:picLocks noChangeAspect="1" noChangeArrowheads="1"/>
          </p:cNvPicPr>
          <p:nvPr/>
        </p:nvPicPr>
        <p:blipFill>
          <a:blip r:embed="rId3" cstate="print"/>
          <a:srcRect/>
          <a:stretch>
            <a:fillRect/>
          </a:stretch>
        </p:blipFill>
        <p:spPr bwMode="auto">
          <a:xfrm>
            <a:off x="5486400" y="3886200"/>
            <a:ext cx="3352800" cy="836613"/>
          </a:xfrm>
          <a:prstGeom prst="rect">
            <a:avLst/>
          </a:prstGeom>
          <a:noFill/>
          <a:ln w="9525">
            <a:noFill/>
            <a:miter lim="800000"/>
            <a:headEnd/>
            <a:tailEnd/>
          </a:ln>
          <a:effectLst/>
        </p:spPr>
      </p:pic>
      <p:pic>
        <p:nvPicPr>
          <p:cNvPr id="733197" name="Picture 13"/>
          <p:cNvPicPr>
            <a:picLocks noChangeAspect="1" noChangeArrowheads="1"/>
          </p:cNvPicPr>
          <p:nvPr/>
        </p:nvPicPr>
        <p:blipFill>
          <a:blip r:embed="rId4" cstate="print"/>
          <a:srcRect/>
          <a:stretch>
            <a:fillRect/>
          </a:stretch>
        </p:blipFill>
        <p:spPr bwMode="auto">
          <a:xfrm>
            <a:off x="914400" y="4986338"/>
            <a:ext cx="7924800" cy="1270000"/>
          </a:xfrm>
          <a:prstGeom prst="rect">
            <a:avLst/>
          </a:prstGeom>
          <a:noFill/>
          <a:ln w="9525">
            <a:noFill/>
            <a:miter lim="800000"/>
            <a:headEnd/>
            <a:tailEnd/>
          </a:ln>
          <a:effectLst/>
        </p:spPr>
      </p:pic>
      <p:cxnSp>
        <p:nvCxnSpPr>
          <p:cNvPr id="9" name="Straight Connector 8"/>
          <p:cNvCxnSpPr/>
          <p:nvPr/>
        </p:nvCxnSpPr>
        <p:spPr>
          <a:xfrm>
            <a:off x="5295900" y="5558276"/>
            <a:ext cx="1905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1DF7C0-789F-4FE0-B462-003CF55F2D1C}" type="slidenum">
              <a:rPr lang="en-US"/>
              <a:pPr/>
              <a:t>57</a:t>
            </a:fld>
            <a:endParaRPr lang="en-US"/>
          </a:p>
        </p:txBody>
      </p:sp>
      <p:sp>
        <p:nvSpPr>
          <p:cNvPr id="737282" name="Rectangle 2"/>
          <p:cNvSpPr>
            <a:spLocks noGrp="1" noChangeArrowheads="1"/>
          </p:cNvSpPr>
          <p:nvPr>
            <p:ph type="title"/>
          </p:nvPr>
        </p:nvSpPr>
        <p:spPr/>
        <p:txBody>
          <a:bodyPr/>
          <a:lstStyle/>
          <a:p>
            <a:r>
              <a:rPr lang="en-US" sz="4000"/>
              <a:t>Changing Frame of Representation - Linear Velocity</a:t>
            </a:r>
          </a:p>
        </p:txBody>
      </p:sp>
      <p:sp>
        <p:nvSpPr>
          <p:cNvPr id="737283" name="Rectangle 3"/>
          <p:cNvSpPr>
            <a:spLocks noGrp="1" noChangeArrowheads="1"/>
          </p:cNvSpPr>
          <p:nvPr>
            <p:ph type="body" idx="1"/>
          </p:nvPr>
        </p:nvSpPr>
        <p:spPr/>
        <p:txBody>
          <a:bodyPr/>
          <a:lstStyle/>
          <a:p>
            <a:r>
              <a:rPr lang="en-US"/>
              <a:t>This expression is equivalent to the following three-part expression:</a:t>
            </a:r>
          </a:p>
          <a:p>
            <a:endParaRPr lang="en-US"/>
          </a:p>
          <a:p>
            <a:endParaRPr lang="en-US"/>
          </a:p>
          <a:p>
            <a:endParaRPr lang="en-US"/>
          </a:p>
          <a:p>
            <a:r>
              <a:rPr lang="en-US"/>
              <a:t>Converting from matrix to vector form yields</a:t>
            </a:r>
          </a:p>
        </p:txBody>
      </p:sp>
      <p:pic>
        <p:nvPicPr>
          <p:cNvPr id="737286" name="Picture 6"/>
          <p:cNvPicPr>
            <a:picLocks noChangeAspect="1" noChangeArrowheads="1"/>
          </p:cNvPicPr>
          <p:nvPr/>
        </p:nvPicPr>
        <p:blipFill>
          <a:blip r:embed="rId2" cstate="print"/>
          <a:srcRect/>
          <a:stretch>
            <a:fillRect/>
          </a:stretch>
        </p:blipFill>
        <p:spPr bwMode="auto">
          <a:xfrm>
            <a:off x="1752600" y="2819400"/>
            <a:ext cx="6477000" cy="1366838"/>
          </a:xfrm>
          <a:prstGeom prst="rect">
            <a:avLst/>
          </a:prstGeom>
          <a:noFill/>
          <a:ln w="9525">
            <a:noFill/>
            <a:miter lim="800000"/>
            <a:headEnd/>
            <a:tailEnd/>
          </a:ln>
          <a:effectLst/>
        </p:spPr>
      </p:pic>
      <p:pic>
        <p:nvPicPr>
          <p:cNvPr id="737289" name="Picture 9"/>
          <p:cNvPicPr>
            <a:picLocks noChangeAspect="1" noChangeArrowheads="1"/>
          </p:cNvPicPr>
          <p:nvPr/>
        </p:nvPicPr>
        <p:blipFill>
          <a:blip r:embed="rId3" cstate="print"/>
          <a:srcRect/>
          <a:stretch>
            <a:fillRect/>
          </a:stretch>
        </p:blipFill>
        <p:spPr bwMode="auto">
          <a:xfrm>
            <a:off x="1447800" y="5486400"/>
            <a:ext cx="6172200" cy="1062038"/>
          </a:xfrm>
          <a:prstGeom prst="rect">
            <a:avLst/>
          </a:prstGeom>
          <a:noFill/>
          <a:ln w="9525">
            <a:noFill/>
            <a:miter lim="800000"/>
            <a:headEnd/>
            <a:tailEnd/>
          </a:ln>
          <a:effectLst/>
        </p:spPr>
      </p:pic>
      <p:cxnSp>
        <p:nvCxnSpPr>
          <p:cNvPr id="3" name="Straight Connector 2"/>
          <p:cNvCxnSpPr/>
          <p:nvPr/>
        </p:nvCxnSpPr>
        <p:spPr>
          <a:xfrm>
            <a:off x="4533900" y="6172200"/>
            <a:ext cx="1905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838700" y="3657600"/>
            <a:ext cx="1905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F616B09-4ABE-428A-BA76-E5EEB314FD87}" type="slidenum">
              <a:rPr lang="en-US"/>
              <a:pPr/>
              <a:t>58</a:t>
            </a:fld>
            <a:endParaRPr lang="en-US"/>
          </a:p>
        </p:txBody>
      </p:sp>
      <p:sp>
        <p:nvSpPr>
          <p:cNvPr id="740354" name="Rectangle 2"/>
          <p:cNvSpPr>
            <a:spLocks noGrp="1" noChangeArrowheads="1"/>
          </p:cNvSpPr>
          <p:nvPr>
            <p:ph type="title"/>
          </p:nvPr>
        </p:nvSpPr>
        <p:spPr/>
        <p:txBody>
          <a:bodyPr/>
          <a:lstStyle/>
          <a:p>
            <a:r>
              <a:rPr lang="en-US" sz="4000"/>
              <a:t>Changing Frame of Representation - Angular Velocity</a:t>
            </a:r>
          </a:p>
        </p:txBody>
      </p:sp>
      <p:sp>
        <p:nvSpPr>
          <p:cNvPr id="740355" name="Rectangle 3"/>
          <p:cNvSpPr>
            <a:spLocks noGrp="1" noChangeArrowheads="1"/>
          </p:cNvSpPr>
          <p:nvPr>
            <p:ph type="body" idx="1"/>
          </p:nvPr>
        </p:nvSpPr>
        <p:spPr>
          <a:xfrm>
            <a:off x="457200" y="1600200"/>
            <a:ext cx="8229600" cy="4114800"/>
          </a:xfrm>
        </p:spPr>
        <p:txBody>
          <a:bodyPr/>
          <a:lstStyle/>
          <a:p>
            <a:pPr>
              <a:lnSpc>
                <a:spcPct val="80000"/>
              </a:lnSpc>
            </a:pPr>
            <a:r>
              <a:rPr lang="en-US" sz="2400"/>
              <a:t>We use rotation matrices to represent angular position so that we can compute the angular position of {C} in {A} if we know the angular position of {C} in {B} and {B} in {A} by</a:t>
            </a:r>
          </a:p>
          <a:p>
            <a:pPr>
              <a:lnSpc>
                <a:spcPct val="80000"/>
              </a:lnSpc>
            </a:pPr>
            <a:endParaRPr lang="en-US" sz="2400"/>
          </a:p>
          <a:p>
            <a:pPr>
              <a:lnSpc>
                <a:spcPct val="80000"/>
              </a:lnSpc>
            </a:pPr>
            <a:r>
              <a:rPr lang="en-US" sz="2400"/>
              <a:t>To derive the relationship describing how angular velocity propagates between frames, we will take the derivative</a:t>
            </a:r>
          </a:p>
          <a:p>
            <a:pPr>
              <a:lnSpc>
                <a:spcPct val="80000"/>
              </a:lnSpc>
            </a:pPr>
            <a:endParaRPr lang="en-US" sz="2400"/>
          </a:p>
          <a:p>
            <a:pPr>
              <a:lnSpc>
                <a:spcPct val="80000"/>
              </a:lnSpc>
            </a:pPr>
            <a:endParaRPr lang="en-US" sz="2400"/>
          </a:p>
          <a:p>
            <a:pPr>
              <a:lnSpc>
                <a:spcPct val="80000"/>
              </a:lnSpc>
            </a:pPr>
            <a:r>
              <a:rPr lang="en-US" sz="2400"/>
              <a:t>Substituting the angular velocity matrix , </a:t>
            </a:r>
          </a:p>
          <a:p>
            <a:pPr>
              <a:lnSpc>
                <a:spcPct val="80000"/>
              </a:lnSpc>
              <a:buFontTx/>
              <a:buNone/>
            </a:pPr>
            <a:r>
              <a:rPr lang="en-US" sz="2400"/>
              <a:t>     we find</a:t>
            </a:r>
          </a:p>
        </p:txBody>
      </p:sp>
      <p:pic>
        <p:nvPicPr>
          <p:cNvPr id="740358" name="Picture 6"/>
          <p:cNvPicPr>
            <a:picLocks noChangeAspect="1" noChangeArrowheads="1"/>
          </p:cNvPicPr>
          <p:nvPr/>
        </p:nvPicPr>
        <p:blipFill>
          <a:blip r:embed="rId2" cstate="print"/>
          <a:srcRect/>
          <a:stretch>
            <a:fillRect/>
          </a:stretch>
        </p:blipFill>
        <p:spPr bwMode="auto">
          <a:xfrm>
            <a:off x="3352800" y="2590800"/>
            <a:ext cx="1752600" cy="641350"/>
          </a:xfrm>
          <a:prstGeom prst="rect">
            <a:avLst/>
          </a:prstGeom>
          <a:noFill/>
          <a:ln w="9525">
            <a:noFill/>
            <a:miter lim="800000"/>
            <a:headEnd/>
            <a:tailEnd/>
          </a:ln>
          <a:effectLst/>
        </p:spPr>
      </p:pic>
      <p:pic>
        <p:nvPicPr>
          <p:cNvPr id="740361" name="Picture 9"/>
          <p:cNvPicPr>
            <a:picLocks noChangeAspect="1" noChangeArrowheads="1"/>
          </p:cNvPicPr>
          <p:nvPr/>
        </p:nvPicPr>
        <p:blipFill>
          <a:blip r:embed="rId3" cstate="print"/>
          <a:srcRect/>
          <a:stretch>
            <a:fillRect/>
          </a:stretch>
        </p:blipFill>
        <p:spPr bwMode="auto">
          <a:xfrm>
            <a:off x="2667000" y="4038600"/>
            <a:ext cx="2667000" cy="649288"/>
          </a:xfrm>
          <a:prstGeom prst="rect">
            <a:avLst/>
          </a:prstGeom>
          <a:noFill/>
          <a:ln w="9525">
            <a:noFill/>
            <a:miter lim="800000"/>
            <a:headEnd/>
            <a:tailEnd/>
          </a:ln>
          <a:effectLst/>
        </p:spPr>
      </p:pic>
      <p:pic>
        <p:nvPicPr>
          <p:cNvPr id="740364" name="Picture 12"/>
          <p:cNvPicPr>
            <a:picLocks noChangeAspect="1" noChangeArrowheads="1"/>
          </p:cNvPicPr>
          <p:nvPr/>
        </p:nvPicPr>
        <p:blipFill>
          <a:blip r:embed="rId4" cstate="print"/>
          <a:srcRect/>
          <a:stretch>
            <a:fillRect/>
          </a:stretch>
        </p:blipFill>
        <p:spPr bwMode="auto">
          <a:xfrm>
            <a:off x="6553200" y="4800600"/>
            <a:ext cx="1676400" cy="533400"/>
          </a:xfrm>
          <a:prstGeom prst="rect">
            <a:avLst/>
          </a:prstGeom>
          <a:noFill/>
          <a:ln w="9525">
            <a:noFill/>
            <a:miter lim="800000"/>
            <a:headEnd/>
            <a:tailEnd/>
          </a:ln>
          <a:effectLst/>
        </p:spPr>
      </p:pic>
      <p:pic>
        <p:nvPicPr>
          <p:cNvPr id="740367" name="Picture 15"/>
          <p:cNvPicPr>
            <a:picLocks noChangeAspect="1" noChangeArrowheads="1"/>
          </p:cNvPicPr>
          <p:nvPr/>
        </p:nvPicPr>
        <p:blipFill>
          <a:blip r:embed="rId5" cstate="print"/>
          <a:srcRect/>
          <a:stretch>
            <a:fillRect/>
          </a:stretch>
        </p:blipFill>
        <p:spPr bwMode="auto">
          <a:xfrm>
            <a:off x="2362200" y="5334000"/>
            <a:ext cx="4038600" cy="1373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6290D5-FD63-4762-98D3-5340116151CE}" type="slidenum">
              <a:rPr lang="en-US"/>
              <a:pPr/>
              <a:t>59</a:t>
            </a:fld>
            <a:endParaRPr lang="en-US"/>
          </a:p>
        </p:txBody>
      </p:sp>
      <p:sp>
        <p:nvSpPr>
          <p:cNvPr id="745477" name="Rectangle 5"/>
          <p:cNvSpPr>
            <a:spLocks noGrp="1" noChangeArrowheads="1"/>
          </p:cNvSpPr>
          <p:nvPr>
            <p:ph type="title"/>
          </p:nvPr>
        </p:nvSpPr>
        <p:spPr/>
        <p:txBody>
          <a:bodyPr/>
          <a:lstStyle/>
          <a:p>
            <a:r>
              <a:rPr lang="en-US" sz="4000"/>
              <a:t>Changing Frame of Representation - Angular Velocity</a:t>
            </a:r>
          </a:p>
        </p:txBody>
      </p:sp>
      <p:pic>
        <p:nvPicPr>
          <p:cNvPr id="745476" name="Picture 4"/>
          <p:cNvPicPr>
            <a:picLocks noGrp="1" noChangeAspect="1" noChangeArrowheads="1"/>
          </p:cNvPicPr>
          <p:nvPr>
            <p:ph idx="1"/>
          </p:nvPr>
        </p:nvPicPr>
        <p:blipFill>
          <a:blip r:embed="rId2" cstate="print"/>
          <a:srcRect/>
          <a:stretch>
            <a:fillRect/>
          </a:stretch>
        </p:blipFill>
        <p:spPr>
          <a:xfrm>
            <a:off x="609600" y="1827213"/>
            <a:ext cx="8077200" cy="4856162"/>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3A232FE7-CFD5-4621-A42A-CA5FB0BD036D}" type="slidenum">
              <a:rPr lang="en-US"/>
              <a:pPr/>
              <a:t>6</a:t>
            </a:fld>
            <a:endParaRPr lang="en-US"/>
          </a:p>
        </p:txBody>
      </p:sp>
      <p:sp>
        <p:nvSpPr>
          <p:cNvPr id="550914" name="Rectangle 2"/>
          <p:cNvSpPr>
            <a:spLocks noGrp="1" noChangeArrowheads="1"/>
          </p:cNvSpPr>
          <p:nvPr>
            <p:ph type="title"/>
          </p:nvPr>
        </p:nvSpPr>
        <p:spPr/>
        <p:txBody>
          <a:bodyPr/>
          <a:lstStyle/>
          <a:p>
            <a:r>
              <a:rPr lang="en-US"/>
              <a:t>Jacobian Matrix - Introduction</a:t>
            </a:r>
          </a:p>
        </p:txBody>
      </p:sp>
      <p:sp>
        <p:nvSpPr>
          <p:cNvPr id="550915" name="Rectangle 3"/>
          <p:cNvSpPr>
            <a:spLocks noGrp="1" noChangeArrowheads="1"/>
          </p:cNvSpPr>
          <p:nvPr>
            <p:ph type="body" sz="half" idx="1"/>
          </p:nvPr>
        </p:nvSpPr>
        <p:spPr>
          <a:xfrm>
            <a:off x="457200" y="1600200"/>
            <a:ext cx="8229600" cy="4419600"/>
          </a:xfrm>
        </p:spPr>
        <p:txBody>
          <a:bodyPr/>
          <a:lstStyle/>
          <a:p>
            <a:r>
              <a:rPr lang="en-US" sz="2800" b="1">
                <a:solidFill>
                  <a:schemeClr val="hlink"/>
                </a:solidFill>
              </a:rPr>
              <a:t>The Jacobian is a multi-dimensional form of the derivative.</a:t>
            </a:r>
          </a:p>
          <a:p>
            <a:pPr lvl="1"/>
            <a:r>
              <a:rPr lang="en-US" sz="2400"/>
              <a:t>Suppose that for example we have 6 functions, each of which is a function of 6 independent variables</a:t>
            </a:r>
          </a:p>
          <a:p>
            <a:pPr lvl="1"/>
            <a:endParaRPr lang="en-US" sz="2400"/>
          </a:p>
          <a:p>
            <a:pPr lvl="1"/>
            <a:endParaRPr lang="en-US" sz="2400"/>
          </a:p>
          <a:p>
            <a:pPr lvl="1"/>
            <a:endParaRPr lang="en-US" sz="2400"/>
          </a:p>
          <a:p>
            <a:pPr lvl="1"/>
            <a:endParaRPr lang="en-US" sz="2400"/>
          </a:p>
          <a:p>
            <a:pPr lvl="1"/>
            <a:r>
              <a:rPr lang="en-US" sz="2400"/>
              <a:t>We may also use a vector notation to write these equations as</a:t>
            </a:r>
          </a:p>
          <a:p>
            <a:pPr lvl="1"/>
            <a:endParaRPr lang="en-US" sz="2400"/>
          </a:p>
        </p:txBody>
      </p:sp>
      <p:pic>
        <p:nvPicPr>
          <p:cNvPr id="550916" name="Picture 4"/>
          <p:cNvPicPr>
            <a:picLocks noGrp="1" noChangeAspect="1" noChangeArrowheads="1"/>
          </p:cNvPicPr>
          <p:nvPr>
            <p:ph sz="half" idx="2"/>
          </p:nvPr>
        </p:nvPicPr>
        <p:blipFill>
          <a:blip r:embed="rId2" cstate="print"/>
          <a:srcRect/>
          <a:stretch>
            <a:fillRect/>
          </a:stretch>
        </p:blipFill>
        <p:spPr>
          <a:xfrm>
            <a:off x="3154363" y="3352800"/>
            <a:ext cx="3246437" cy="1727200"/>
          </a:xfrm>
          <a:noFill/>
          <a:ln/>
        </p:spPr>
      </p:pic>
      <p:pic>
        <p:nvPicPr>
          <p:cNvPr id="550918" name="Picture 6"/>
          <p:cNvPicPr>
            <a:picLocks noGrp="1" noChangeAspect="1" noChangeArrowheads="1"/>
          </p:cNvPicPr>
          <p:nvPr>
            <p:ph sz="quarter" idx="4294967295"/>
          </p:nvPr>
        </p:nvPicPr>
        <p:blipFill>
          <a:blip r:embed="rId3" cstate="print"/>
          <a:srcRect/>
          <a:stretch>
            <a:fillRect/>
          </a:stretch>
        </p:blipFill>
        <p:spPr>
          <a:xfrm>
            <a:off x="4038600" y="5638800"/>
            <a:ext cx="1150938" cy="396875"/>
          </a:xfrm>
          <a:noFill/>
          <a:ln/>
        </p:spPr>
      </p:pic>
    </p:spTree>
    <p:extLst>
      <p:ext uri="{BB962C8B-B14F-4D97-AF65-F5344CB8AC3E}">
        <p14:creationId xmlns:p14="http://schemas.microsoft.com/office/powerpoint/2010/main" val="36521539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1B7E71B-8821-45E1-9833-78A17F2AC2F0}" type="slidenum">
              <a:rPr lang="en-US"/>
              <a:pPr/>
              <a:t>60</a:t>
            </a:fld>
            <a:endParaRPr lang="en-US"/>
          </a:p>
        </p:txBody>
      </p:sp>
      <p:sp>
        <p:nvSpPr>
          <p:cNvPr id="747525" name="Rectangle 5"/>
          <p:cNvSpPr>
            <a:spLocks noGrp="1" noChangeArrowheads="1"/>
          </p:cNvSpPr>
          <p:nvPr>
            <p:ph type="title"/>
          </p:nvPr>
        </p:nvSpPr>
        <p:spPr/>
        <p:txBody>
          <a:bodyPr/>
          <a:lstStyle/>
          <a:p>
            <a:r>
              <a:rPr lang="en-US" sz="4000"/>
              <a:t>Summary - Simultaneous Linear and Rotational Velocity</a:t>
            </a:r>
            <a:endParaRPr lang="en-US" sz="4000" b="1"/>
          </a:p>
        </p:txBody>
      </p:sp>
      <p:pic>
        <p:nvPicPr>
          <p:cNvPr id="747524" name="Picture 4"/>
          <p:cNvPicPr>
            <a:picLocks noGrp="1" noChangeAspect="1" noChangeArrowheads="1"/>
          </p:cNvPicPr>
          <p:nvPr>
            <p:ph idx="1"/>
          </p:nvPr>
        </p:nvPicPr>
        <p:blipFill>
          <a:blip r:embed="rId2" cstate="print"/>
          <a:srcRect/>
          <a:stretch>
            <a:fillRect/>
          </a:stretch>
        </p:blipFill>
        <p:spPr>
          <a:xfrm>
            <a:off x="304800" y="2057400"/>
            <a:ext cx="8534400" cy="4006850"/>
          </a:xfrm>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E2F9787E-A6AC-4A85-ACD7-4097535D2C89}" type="slidenum">
              <a:rPr lang="en-US"/>
              <a:pPr/>
              <a:t>61</a:t>
            </a:fld>
            <a:endParaRPr lang="en-US"/>
          </a:p>
        </p:txBody>
      </p:sp>
      <p:sp>
        <p:nvSpPr>
          <p:cNvPr id="749572" name="Rectangle 4"/>
          <p:cNvSpPr>
            <a:spLocks noGrp="1" noChangeArrowheads="1"/>
          </p:cNvSpPr>
          <p:nvPr>
            <p:ph type="title"/>
          </p:nvPr>
        </p:nvSpPr>
        <p:spPr/>
        <p:txBody>
          <a:bodyPr/>
          <a:lstStyle/>
          <a:p>
            <a:r>
              <a:rPr lang="en-US" sz="4000"/>
              <a:t>Velocity Propagation between </a:t>
            </a:r>
            <a:br>
              <a:rPr lang="en-US" sz="4000"/>
            </a:br>
            <a:r>
              <a:rPr lang="en-US" sz="4000"/>
              <a:t>Robot Links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7A67C6D-39D9-4AE8-B8D1-3446ED73C81A}" type="slidenum">
              <a:rPr lang="en-US"/>
              <a:pPr/>
              <a:t>62</a:t>
            </a:fld>
            <a:endParaRPr lang="en-US"/>
          </a:p>
        </p:txBody>
      </p:sp>
      <p:sp>
        <p:nvSpPr>
          <p:cNvPr id="751618" name="Rectangle 2"/>
          <p:cNvSpPr>
            <a:spLocks noGrp="1" noChangeArrowheads="1"/>
          </p:cNvSpPr>
          <p:nvPr>
            <p:ph type="title"/>
          </p:nvPr>
        </p:nvSpPr>
        <p:spPr/>
        <p:txBody>
          <a:bodyPr/>
          <a:lstStyle/>
          <a:p>
            <a:r>
              <a:rPr lang="en-US"/>
              <a:t>Position Propagation</a:t>
            </a:r>
          </a:p>
        </p:txBody>
      </p:sp>
      <p:sp>
        <p:nvSpPr>
          <p:cNvPr id="751619" name="Rectangle 3"/>
          <p:cNvSpPr>
            <a:spLocks noGrp="1" noChangeArrowheads="1"/>
          </p:cNvSpPr>
          <p:nvPr>
            <p:ph type="body" idx="1"/>
          </p:nvPr>
        </p:nvSpPr>
        <p:spPr/>
        <p:txBody>
          <a:bodyPr/>
          <a:lstStyle/>
          <a:p>
            <a:pPr>
              <a:lnSpc>
                <a:spcPct val="80000"/>
              </a:lnSpc>
            </a:pPr>
            <a:r>
              <a:rPr lang="en-US" sz="2800"/>
              <a:t>The homogeneous transform matrix provides a complete description of the linear and angular position relationship between adjacent links.</a:t>
            </a:r>
          </a:p>
          <a:p>
            <a:pPr>
              <a:lnSpc>
                <a:spcPct val="80000"/>
              </a:lnSpc>
            </a:pPr>
            <a:r>
              <a:rPr lang="en-US" sz="2800"/>
              <a:t>These descriptions may be combined together to describe the position of a link relative to the robot base frame {0}.</a:t>
            </a:r>
          </a:p>
          <a:p>
            <a:pPr>
              <a:lnSpc>
                <a:spcPct val="80000"/>
              </a:lnSpc>
            </a:pPr>
            <a:endParaRPr lang="en-US" sz="2800"/>
          </a:p>
          <a:p>
            <a:pPr>
              <a:lnSpc>
                <a:spcPct val="80000"/>
              </a:lnSpc>
            </a:pPr>
            <a:endParaRPr lang="en-US" sz="2800"/>
          </a:p>
          <a:p>
            <a:pPr>
              <a:lnSpc>
                <a:spcPct val="80000"/>
              </a:lnSpc>
            </a:pPr>
            <a:r>
              <a:rPr lang="en-US" sz="2800"/>
              <a:t>A similar description of the linear and angular velocities between adjacent links as well as the base frame would also be useful.</a:t>
            </a:r>
          </a:p>
        </p:txBody>
      </p:sp>
      <p:pic>
        <p:nvPicPr>
          <p:cNvPr id="751622" name="Picture 6"/>
          <p:cNvPicPr>
            <a:picLocks noChangeAspect="1" noChangeArrowheads="1"/>
          </p:cNvPicPr>
          <p:nvPr/>
        </p:nvPicPr>
        <p:blipFill>
          <a:blip r:embed="rId2" cstate="print"/>
          <a:srcRect/>
          <a:stretch>
            <a:fillRect/>
          </a:stretch>
        </p:blipFill>
        <p:spPr bwMode="auto">
          <a:xfrm>
            <a:off x="3200400" y="3802063"/>
            <a:ext cx="2590800"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5781AD3-2388-4C03-A841-C4500CA2451D}" type="slidenum">
              <a:rPr lang="en-US"/>
              <a:pPr/>
              <a:t>63</a:t>
            </a:fld>
            <a:endParaRPr lang="en-US"/>
          </a:p>
        </p:txBody>
      </p:sp>
      <p:sp>
        <p:nvSpPr>
          <p:cNvPr id="753668" name="Rectangle 4"/>
          <p:cNvSpPr>
            <a:spLocks noGrp="1" noChangeArrowheads="1"/>
          </p:cNvSpPr>
          <p:nvPr>
            <p:ph type="title"/>
          </p:nvPr>
        </p:nvSpPr>
        <p:spPr/>
        <p:txBody>
          <a:bodyPr/>
          <a:lstStyle/>
          <a:p>
            <a:r>
              <a:rPr lang="en-US"/>
              <a:t>Motion of the Link of a Robot</a:t>
            </a:r>
          </a:p>
        </p:txBody>
      </p:sp>
      <p:sp>
        <p:nvSpPr>
          <p:cNvPr id="753669" name="Rectangle 5"/>
          <p:cNvSpPr>
            <a:spLocks noGrp="1" noChangeArrowheads="1"/>
          </p:cNvSpPr>
          <p:nvPr>
            <p:ph type="body" sz="half" idx="1"/>
          </p:nvPr>
        </p:nvSpPr>
        <p:spPr/>
        <p:txBody>
          <a:bodyPr/>
          <a:lstStyle/>
          <a:p>
            <a:pPr>
              <a:lnSpc>
                <a:spcPct val="80000"/>
              </a:lnSpc>
            </a:pPr>
            <a:r>
              <a:rPr lang="en-US" sz="2400"/>
              <a:t>In considering the motion of a robot link we will always use link frame {0} as the reference frame</a:t>
            </a:r>
          </a:p>
          <a:p>
            <a:pPr>
              <a:lnSpc>
                <a:spcPct val="80000"/>
              </a:lnSpc>
            </a:pPr>
            <a:r>
              <a:rPr lang="en-US" sz="2400"/>
              <a:t>Where: </a:t>
            </a:r>
          </a:p>
          <a:p>
            <a:pPr lvl="1">
              <a:lnSpc>
                <a:spcPct val="80000"/>
              </a:lnSpc>
            </a:pPr>
            <a:r>
              <a:rPr lang="en-US" sz="2000" i="1"/>
              <a:t>v</a:t>
            </a:r>
            <a:r>
              <a:rPr lang="en-US" sz="2000" baseline="-25000"/>
              <a:t>i</a:t>
            </a:r>
            <a:r>
              <a:rPr lang="en-US" sz="2000"/>
              <a:t> is the linear velocity of the origin of link frame (</a:t>
            </a:r>
            <a:r>
              <a:rPr lang="en-US" sz="2000" i="1"/>
              <a:t>i</a:t>
            </a:r>
            <a:r>
              <a:rPr lang="en-US" sz="2000"/>
              <a:t>) with respect to frame {0}</a:t>
            </a:r>
          </a:p>
          <a:p>
            <a:pPr lvl="1">
              <a:lnSpc>
                <a:spcPct val="80000"/>
              </a:lnSpc>
            </a:pPr>
            <a:r>
              <a:rPr lang="en-US" sz="2000" i="1">
                <a:latin typeface="Symbol" pitchFamily="18" charset="2"/>
              </a:rPr>
              <a:t>w</a:t>
            </a:r>
            <a:r>
              <a:rPr lang="en-US" sz="2000" i="1" baseline="-25000"/>
              <a:t>i</a:t>
            </a:r>
            <a:r>
              <a:rPr lang="en-US" sz="2000"/>
              <a:t> is the angular velocity of the origin of link frame (</a:t>
            </a:r>
            <a:r>
              <a:rPr lang="en-US" sz="2000" i="1"/>
              <a:t>i</a:t>
            </a:r>
            <a:r>
              <a:rPr lang="en-US" sz="2000"/>
              <a:t>) with respect to frame {0}</a:t>
            </a:r>
          </a:p>
        </p:txBody>
      </p:sp>
      <p:pic>
        <p:nvPicPr>
          <p:cNvPr id="753671" name="Picture 7"/>
          <p:cNvPicPr>
            <a:picLocks noGrp="1" noChangeAspect="1" noChangeArrowheads="1"/>
          </p:cNvPicPr>
          <p:nvPr>
            <p:ph sz="half" idx="2"/>
          </p:nvPr>
        </p:nvPicPr>
        <p:blipFill>
          <a:blip r:embed="rId2" cstate="print"/>
          <a:srcRect/>
          <a:stretch>
            <a:fillRect/>
          </a:stretch>
        </p:blipFill>
        <p:spPr>
          <a:xfrm>
            <a:off x="2514600" y="3805238"/>
            <a:ext cx="4419600" cy="2878137"/>
          </a:xfrm>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17E400-F7C5-40A4-B5E6-F594A93E31C2}" type="slidenum">
              <a:rPr lang="en-US"/>
              <a:pPr/>
              <a:t>64</a:t>
            </a:fld>
            <a:endParaRPr lang="en-US"/>
          </a:p>
        </p:txBody>
      </p:sp>
      <p:sp>
        <p:nvSpPr>
          <p:cNvPr id="755714" name="Rectangle 2"/>
          <p:cNvSpPr>
            <a:spLocks noGrp="1" noChangeArrowheads="1"/>
          </p:cNvSpPr>
          <p:nvPr>
            <p:ph type="title"/>
          </p:nvPr>
        </p:nvSpPr>
        <p:spPr/>
        <p:txBody>
          <a:bodyPr/>
          <a:lstStyle/>
          <a:p>
            <a:r>
              <a:rPr lang="en-US"/>
              <a:t>Velocities - Frame &amp; Notation</a:t>
            </a:r>
          </a:p>
        </p:txBody>
      </p:sp>
      <p:sp>
        <p:nvSpPr>
          <p:cNvPr id="755715" name="Rectangle 3"/>
          <p:cNvSpPr>
            <a:spLocks noGrp="1" noChangeArrowheads="1"/>
          </p:cNvSpPr>
          <p:nvPr>
            <p:ph type="body" idx="1"/>
          </p:nvPr>
        </p:nvSpPr>
        <p:spPr>
          <a:xfrm>
            <a:off x="457200" y="1600200"/>
            <a:ext cx="8153400" cy="3657600"/>
          </a:xfrm>
        </p:spPr>
        <p:txBody>
          <a:bodyPr/>
          <a:lstStyle/>
          <a:p>
            <a:pPr>
              <a:lnSpc>
                <a:spcPct val="80000"/>
              </a:lnSpc>
            </a:pPr>
            <a:r>
              <a:rPr lang="en-US" sz="2400"/>
              <a:t>Expressing the velocity of a frame {</a:t>
            </a:r>
            <a:r>
              <a:rPr lang="en-US" sz="2400" i="1"/>
              <a:t>i</a:t>
            </a:r>
            <a:r>
              <a:rPr lang="en-US" sz="2400"/>
              <a:t>} (associated with link </a:t>
            </a:r>
            <a:r>
              <a:rPr lang="en-US" sz="2400" i="1"/>
              <a:t>i </a:t>
            </a:r>
            <a:r>
              <a:rPr lang="en-US" sz="2400"/>
              <a:t>) relative to the robot base (frame {0}) using our previous notation is defined as follows:</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The velocities differentiate (computed) relative to the base frame {</a:t>
            </a:r>
            <a:r>
              <a:rPr lang="en-US" sz="2400" b="1" i="1"/>
              <a:t>0</a:t>
            </a:r>
            <a:r>
              <a:rPr lang="en-US" sz="2400"/>
              <a:t>} are often represented relative to other frames {</a:t>
            </a:r>
            <a:r>
              <a:rPr lang="en-US" sz="2400" b="1" i="1"/>
              <a:t>k</a:t>
            </a:r>
            <a:r>
              <a:rPr lang="en-US" sz="2400"/>
              <a:t>}. The following notation is used for this condition:</a:t>
            </a:r>
          </a:p>
        </p:txBody>
      </p:sp>
      <p:pic>
        <p:nvPicPr>
          <p:cNvPr id="755718" name="Picture 6"/>
          <p:cNvPicPr>
            <a:picLocks noChangeAspect="1" noChangeArrowheads="1"/>
          </p:cNvPicPr>
          <p:nvPr/>
        </p:nvPicPr>
        <p:blipFill>
          <a:blip r:embed="rId2" cstate="print"/>
          <a:srcRect/>
          <a:stretch>
            <a:fillRect/>
          </a:stretch>
        </p:blipFill>
        <p:spPr bwMode="auto">
          <a:xfrm>
            <a:off x="3352800" y="2552700"/>
            <a:ext cx="2362200" cy="1455738"/>
          </a:xfrm>
          <a:prstGeom prst="rect">
            <a:avLst/>
          </a:prstGeom>
          <a:noFill/>
          <a:ln w="9525">
            <a:noFill/>
            <a:miter lim="800000"/>
            <a:headEnd/>
            <a:tailEnd/>
          </a:ln>
          <a:effectLst/>
        </p:spPr>
      </p:pic>
      <p:pic>
        <p:nvPicPr>
          <p:cNvPr id="755721" name="Picture 9"/>
          <p:cNvPicPr>
            <a:picLocks noChangeAspect="1" noChangeArrowheads="1"/>
          </p:cNvPicPr>
          <p:nvPr/>
        </p:nvPicPr>
        <p:blipFill>
          <a:blip r:embed="rId3" cstate="print"/>
          <a:srcRect/>
          <a:stretch>
            <a:fillRect/>
          </a:stretch>
        </p:blipFill>
        <p:spPr bwMode="auto">
          <a:xfrm>
            <a:off x="2819400" y="5102225"/>
            <a:ext cx="4038600" cy="167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3B440D23-3FB7-47C7-923B-6AF060BE3E50}" type="slidenum">
              <a:rPr lang="en-US"/>
              <a:pPr/>
              <a:t>65</a:t>
            </a:fld>
            <a:endParaRPr lang="en-US"/>
          </a:p>
        </p:txBody>
      </p:sp>
      <p:sp>
        <p:nvSpPr>
          <p:cNvPr id="758788" name="Rectangle 4"/>
          <p:cNvSpPr>
            <a:spLocks noGrp="1" noChangeArrowheads="1"/>
          </p:cNvSpPr>
          <p:nvPr>
            <p:ph type="title"/>
          </p:nvPr>
        </p:nvSpPr>
        <p:spPr/>
        <p:txBody>
          <a:bodyPr/>
          <a:lstStyle/>
          <a:p>
            <a:r>
              <a:rPr lang="en-US"/>
              <a:t>Velocity Propagation</a:t>
            </a:r>
          </a:p>
        </p:txBody>
      </p:sp>
      <p:sp>
        <p:nvSpPr>
          <p:cNvPr id="758790" name="Rectangle 6"/>
          <p:cNvSpPr>
            <a:spLocks noGrp="1" noChangeArrowheads="1"/>
          </p:cNvSpPr>
          <p:nvPr>
            <p:ph type="body" sz="half" idx="2"/>
          </p:nvPr>
        </p:nvSpPr>
        <p:spPr>
          <a:xfrm>
            <a:off x="4419600" y="1600200"/>
            <a:ext cx="4495800" cy="4525963"/>
          </a:xfrm>
        </p:spPr>
        <p:txBody>
          <a:bodyPr/>
          <a:lstStyle/>
          <a:p>
            <a:pPr>
              <a:lnSpc>
                <a:spcPct val="90000"/>
              </a:lnSpc>
            </a:pPr>
            <a:r>
              <a:rPr lang="en-US" sz="2000" b="1" i="1"/>
              <a:t>Given: </a:t>
            </a:r>
            <a:r>
              <a:rPr lang="en-US" sz="2000"/>
              <a:t>A manipulator - A chain of rigid bodies each one capable of moving relative to its neighbor</a:t>
            </a:r>
          </a:p>
          <a:p>
            <a:pPr>
              <a:lnSpc>
                <a:spcPct val="90000"/>
              </a:lnSpc>
            </a:pPr>
            <a:r>
              <a:rPr lang="en-US" sz="2000" b="1" i="1"/>
              <a:t>Problem: </a:t>
            </a:r>
            <a:r>
              <a:rPr lang="en-US" sz="2000"/>
              <a:t>Calculate the linear and angular velocities of the link of a robot</a:t>
            </a:r>
          </a:p>
          <a:p>
            <a:pPr>
              <a:lnSpc>
                <a:spcPct val="90000"/>
              </a:lnSpc>
            </a:pPr>
            <a:r>
              <a:rPr lang="en-US" sz="2000" b="1" i="1"/>
              <a:t>Solution (Concept): </a:t>
            </a:r>
            <a:r>
              <a:rPr lang="en-US" sz="2000"/>
              <a:t>Due to the robot structure we can </a:t>
            </a:r>
            <a:r>
              <a:rPr lang="en-US" sz="2000" b="1"/>
              <a:t>compute the velocities </a:t>
            </a:r>
            <a:r>
              <a:rPr lang="en-US" sz="2000"/>
              <a:t>of each link in order </a:t>
            </a:r>
            <a:r>
              <a:rPr lang="en-US" sz="2000" b="1"/>
              <a:t>starting from the base</a:t>
            </a:r>
            <a:r>
              <a:rPr lang="en-US" sz="2000"/>
              <a:t>.</a:t>
            </a:r>
          </a:p>
          <a:p>
            <a:pPr>
              <a:lnSpc>
                <a:spcPct val="90000"/>
              </a:lnSpc>
            </a:pPr>
            <a:endParaRPr lang="en-US" sz="2000"/>
          </a:p>
          <a:p>
            <a:pPr>
              <a:lnSpc>
                <a:spcPct val="90000"/>
              </a:lnSpc>
            </a:pPr>
            <a:r>
              <a:rPr lang="en-US" sz="2000"/>
              <a:t>The velocity of link </a:t>
            </a:r>
            <a:r>
              <a:rPr lang="en-US" sz="2000" i="1"/>
              <a:t>i</a:t>
            </a:r>
            <a:r>
              <a:rPr lang="en-US" sz="2000"/>
              <a:t>+1 will be that of link </a:t>
            </a:r>
            <a:r>
              <a:rPr lang="en-US" sz="2000" i="1"/>
              <a:t>i </a:t>
            </a:r>
            <a:r>
              <a:rPr lang="en-US" sz="2000"/>
              <a:t>, plus whatever new velocity components were added by joint </a:t>
            </a:r>
            <a:r>
              <a:rPr lang="en-US" sz="2000" i="1"/>
              <a:t>i</a:t>
            </a:r>
            <a:r>
              <a:rPr lang="en-US" sz="2000"/>
              <a:t>+1</a:t>
            </a:r>
          </a:p>
          <a:p>
            <a:pPr>
              <a:lnSpc>
                <a:spcPct val="90000"/>
              </a:lnSpc>
            </a:pPr>
            <a:endParaRPr lang="en-US" sz="2000"/>
          </a:p>
        </p:txBody>
      </p:sp>
      <p:pic>
        <p:nvPicPr>
          <p:cNvPr id="758791" name="Picture 7"/>
          <p:cNvPicPr>
            <a:picLocks noGrp="1" noChangeAspect="1" noChangeArrowheads="1"/>
          </p:cNvPicPr>
          <p:nvPr>
            <p:ph sz="half" idx="1"/>
          </p:nvPr>
        </p:nvPicPr>
        <p:blipFill>
          <a:blip r:embed="rId2" cstate="print"/>
          <a:srcRect/>
          <a:stretch>
            <a:fillRect/>
          </a:stretch>
        </p:blipFill>
        <p:spPr>
          <a:xfrm>
            <a:off x="228600" y="1981200"/>
            <a:ext cx="4114800" cy="3071813"/>
          </a:xfrm>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0838" name="Picture 6"/>
          <p:cNvPicPr>
            <a:picLocks noChangeAspect="1" noChangeArrowheads="1"/>
          </p:cNvPicPr>
          <p:nvPr/>
        </p:nvPicPr>
        <p:blipFill>
          <a:blip r:embed="rId2" cstate="print"/>
          <a:srcRect/>
          <a:stretch>
            <a:fillRect/>
          </a:stretch>
        </p:blipFill>
        <p:spPr bwMode="auto">
          <a:xfrm>
            <a:off x="3048000" y="1905000"/>
            <a:ext cx="2819400" cy="784225"/>
          </a:xfrm>
          <a:prstGeom prst="rect">
            <a:avLst/>
          </a:prstGeom>
          <a:noFill/>
          <a:ln w="9525">
            <a:noFill/>
            <a:miter lim="800000"/>
            <a:headEnd/>
            <a:tailEnd/>
          </a:ln>
          <a:effectLst/>
        </p:spPr>
      </p:pic>
      <p:sp>
        <p:nvSpPr>
          <p:cNvPr id="7" name="Slide Number Placeholder 5"/>
          <p:cNvSpPr>
            <a:spLocks noGrp="1"/>
          </p:cNvSpPr>
          <p:nvPr>
            <p:ph type="sldNum" sz="quarter" idx="12"/>
          </p:nvPr>
        </p:nvSpPr>
        <p:spPr/>
        <p:txBody>
          <a:bodyPr/>
          <a:lstStyle/>
          <a:p>
            <a:fld id="{BAC18CC1-C28F-4795-8C31-1CD2ADC3677D}" type="slidenum">
              <a:rPr lang="en-US"/>
              <a:pPr/>
              <a:t>66</a:t>
            </a:fld>
            <a:endParaRPr lang="en-US"/>
          </a:p>
        </p:txBody>
      </p:sp>
      <p:sp>
        <p:nvSpPr>
          <p:cNvPr id="760834" name="Rectangle 2"/>
          <p:cNvSpPr>
            <a:spLocks noGrp="1" noChangeArrowheads="1"/>
          </p:cNvSpPr>
          <p:nvPr>
            <p:ph type="title"/>
          </p:nvPr>
        </p:nvSpPr>
        <p:spPr/>
        <p:txBody>
          <a:bodyPr/>
          <a:lstStyle/>
          <a:p>
            <a:r>
              <a:rPr lang="en-US" sz="4000"/>
              <a:t>Velocity of Adjacent Links – </a:t>
            </a:r>
            <a:br>
              <a:rPr lang="en-US" sz="4000"/>
            </a:br>
            <a:r>
              <a:rPr lang="en-US" sz="4000"/>
              <a:t>Angular Velocity </a:t>
            </a:r>
          </a:p>
        </p:txBody>
      </p:sp>
      <p:sp>
        <p:nvSpPr>
          <p:cNvPr id="760835" name="Rectangle 3"/>
          <p:cNvSpPr>
            <a:spLocks noGrp="1" noChangeArrowheads="1"/>
          </p:cNvSpPr>
          <p:nvPr>
            <p:ph type="body" idx="1"/>
          </p:nvPr>
        </p:nvSpPr>
        <p:spPr>
          <a:xfrm>
            <a:off x="457200" y="1600200"/>
            <a:ext cx="8229600" cy="2133600"/>
          </a:xfrm>
        </p:spPr>
        <p:txBody>
          <a:bodyPr/>
          <a:lstStyle/>
          <a:p>
            <a:r>
              <a:rPr lang="en-US" sz="2800" dirty="0"/>
              <a:t>From the relationship developed previously </a:t>
            </a:r>
          </a:p>
          <a:p>
            <a:endParaRPr lang="en-US" sz="2800" dirty="0"/>
          </a:p>
          <a:p>
            <a:pPr marL="457200" lvl="1" indent="0">
              <a:buFontTx/>
              <a:buNone/>
            </a:pPr>
            <a:r>
              <a:rPr lang="en-US" sz="2400" dirty="0"/>
              <a:t>we can re-assign link names to calculate the velocity of any link </a:t>
            </a:r>
            <a:r>
              <a:rPr lang="en-US" sz="2400" i="1" dirty="0"/>
              <a:t>i </a:t>
            </a:r>
            <a:r>
              <a:rPr lang="en-US" sz="2400" dirty="0"/>
              <a:t>relative to the base frame {0}</a:t>
            </a:r>
          </a:p>
        </p:txBody>
      </p:sp>
      <p:pic>
        <p:nvPicPr>
          <p:cNvPr id="760841" name="Picture 9"/>
          <p:cNvPicPr>
            <a:picLocks noChangeAspect="1" noChangeArrowheads="1"/>
          </p:cNvPicPr>
          <p:nvPr/>
        </p:nvPicPr>
        <p:blipFill>
          <a:blip r:embed="rId3" cstate="print"/>
          <a:srcRect/>
          <a:stretch>
            <a:fillRect/>
          </a:stretch>
        </p:blipFill>
        <p:spPr bwMode="auto">
          <a:xfrm>
            <a:off x="3044059" y="3505200"/>
            <a:ext cx="2819400" cy="2139950"/>
          </a:xfrm>
          <a:prstGeom prst="rect">
            <a:avLst/>
          </a:prstGeom>
          <a:noFill/>
          <a:ln w="9525">
            <a:noFill/>
            <a:miter lim="800000"/>
            <a:headEnd/>
            <a:tailEnd/>
          </a:ln>
          <a:effectLst/>
        </p:spPr>
      </p:pic>
      <p:pic>
        <p:nvPicPr>
          <p:cNvPr id="760844" name="Picture 12"/>
          <p:cNvPicPr>
            <a:picLocks noChangeAspect="1" noChangeArrowheads="1"/>
          </p:cNvPicPr>
          <p:nvPr/>
        </p:nvPicPr>
        <p:blipFill>
          <a:blip r:embed="rId4" cstate="print"/>
          <a:srcRect/>
          <a:stretch>
            <a:fillRect/>
          </a:stretch>
        </p:blipFill>
        <p:spPr bwMode="auto">
          <a:xfrm>
            <a:off x="599090" y="5651664"/>
            <a:ext cx="8001000" cy="655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3C7AB18-27E5-4405-8DD1-2347D5E9DA35}" type="slidenum">
              <a:rPr lang="en-US"/>
              <a:pPr/>
              <a:t>67</a:t>
            </a:fld>
            <a:endParaRPr lang="en-US"/>
          </a:p>
        </p:txBody>
      </p:sp>
      <p:sp>
        <p:nvSpPr>
          <p:cNvPr id="764933" name="Rectangle 5"/>
          <p:cNvSpPr>
            <a:spLocks noGrp="1" noChangeArrowheads="1"/>
          </p:cNvSpPr>
          <p:nvPr>
            <p:ph type="title"/>
          </p:nvPr>
        </p:nvSpPr>
        <p:spPr/>
        <p:txBody>
          <a:bodyPr/>
          <a:lstStyle/>
          <a:p>
            <a:r>
              <a:rPr lang="en-US" sz="4000"/>
              <a:t>Velocity of Adjacent Links – </a:t>
            </a:r>
            <a:br>
              <a:rPr lang="en-US" sz="4000"/>
            </a:br>
            <a:r>
              <a:rPr lang="en-US" sz="4000"/>
              <a:t>Angular Velocity</a:t>
            </a:r>
            <a:endParaRPr lang="en-US" sz="4000" b="1"/>
          </a:p>
        </p:txBody>
      </p:sp>
      <p:pic>
        <p:nvPicPr>
          <p:cNvPr id="764932" name="Picture 4"/>
          <p:cNvPicPr>
            <a:picLocks noGrp="1" noChangeAspect="1" noChangeArrowheads="1"/>
          </p:cNvPicPr>
          <p:nvPr>
            <p:ph idx="1"/>
          </p:nvPr>
        </p:nvPicPr>
        <p:blipFill>
          <a:blip r:embed="rId2" cstate="print"/>
          <a:srcRect/>
          <a:stretch>
            <a:fillRect/>
          </a:stretch>
        </p:blipFill>
        <p:spPr>
          <a:xfrm>
            <a:off x="304800" y="1600200"/>
            <a:ext cx="8458200" cy="4703763"/>
          </a:xfrm>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FEDF7EC-4C15-4F48-818D-72E25A7A2C09}" type="slidenum">
              <a:rPr lang="en-US"/>
              <a:pPr/>
              <a:t>68</a:t>
            </a:fld>
            <a:endParaRPr lang="en-US"/>
          </a:p>
        </p:txBody>
      </p:sp>
      <p:sp>
        <p:nvSpPr>
          <p:cNvPr id="766981" name="Rectangle 5"/>
          <p:cNvSpPr>
            <a:spLocks noGrp="1" noChangeArrowheads="1"/>
          </p:cNvSpPr>
          <p:nvPr>
            <p:ph type="title"/>
          </p:nvPr>
        </p:nvSpPr>
        <p:spPr/>
        <p:txBody>
          <a:bodyPr/>
          <a:lstStyle/>
          <a:p>
            <a:r>
              <a:rPr lang="en-US" sz="4000"/>
              <a:t>Velocity of Adjacent Links – </a:t>
            </a:r>
            <a:br>
              <a:rPr lang="en-US" sz="4000"/>
            </a:br>
            <a:r>
              <a:rPr lang="en-US" sz="4000"/>
              <a:t>Angular Velocity</a:t>
            </a:r>
            <a:endParaRPr lang="en-US" sz="4000" b="1"/>
          </a:p>
        </p:txBody>
      </p:sp>
      <p:pic>
        <p:nvPicPr>
          <p:cNvPr id="766980" name="Picture 4"/>
          <p:cNvPicPr>
            <a:picLocks noGrp="1" noChangeAspect="1" noChangeArrowheads="1"/>
          </p:cNvPicPr>
          <p:nvPr>
            <p:ph idx="1"/>
          </p:nvPr>
        </p:nvPicPr>
        <p:blipFill>
          <a:blip r:embed="rId2" cstate="print"/>
          <a:srcRect/>
          <a:stretch>
            <a:fillRect/>
          </a:stretch>
        </p:blipFill>
        <p:spPr>
          <a:xfrm>
            <a:off x="457200" y="2057400"/>
            <a:ext cx="8382000" cy="3481388"/>
          </a:xfrm>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4DC93F-899B-430F-85CE-809B6E75E7C8}" type="slidenum">
              <a:rPr lang="en-US"/>
              <a:pPr/>
              <a:t>69</a:t>
            </a:fld>
            <a:endParaRPr lang="en-US"/>
          </a:p>
        </p:txBody>
      </p:sp>
      <p:sp>
        <p:nvSpPr>
          <p:cNvPr id="769026" name="Rectangle 2"/>
          <p:cNvSpPr>
            <a:spLocks noGrp="1" noChangeArrowheads="1"/>
          </p:cNvSpPr>
          <p:nvPr>
            <p:ph type="title"/>
          </p:nvPr>
        </p:nvSpPr>
        <p:spPr/>
        <p:txBody>
          <a:bodyPr/>
          <a:lstStyle/>
          <a:p>
            <a:r>
              <a:rPr lang="en-US" sz="4000"/>
              <a:t>Velocity of Adjacent Links – </a:t>
            </a:r>
            <a:br>
              <a:rPr lang="en-US" sz="4000"/>
            </a:br>
            <a:r>
              <a:rPr lang="en-US" sz="4000"/>
              <a:t>Angular Velocity</a:t>
            </a:r>
            <a:endParaRPr lang="en-US" sz="4000" b="1"/>
          </a:p>
        </p:txBody>
      </p:sp>
      <p:sp>
        <p:nvSpPr>
          <p:cNvPr id="769027" name="Rectangle 3"/>
          <p:cNvSpPr>
            <a:spLocks noGrp="1" noChangeArrowheads="1"/>
          </p:cNvSpPr>
          <p:nvPr>
            <p:ph type="body" idx="1"/>
          </p:nvPr>
        </p:nvSpPr>
        <p:spPr>
          <a:xfrm>
            <a:off x="457200" y="2284413"/>
            <a:ext cx="8229600" cy="2135187"/>
          </a:xfrm>
        </p:spPr>
        <p:txBody>
          <a:bodyPr/>
          <a:lstStyle/>
          <a:p>
            <a:pPr>
              <a:lnSpc>
                <a:spcPct val="80000"/>
              </a:lnSpc>
            </a:pPr>
            <a:r>
              <a:rPr lang="en-US" sz="2000"/>
              <a:t>Angular velocity of frame {</a:t>
            </a:r>
            <a:r>
              <a:rPr lang="en-US" sz="2000" i="1"/>
              <a:t>i+1</a:t>
            </a:r>
            <a:r>
              <a:rPr lang="en-US" sz="2000"/>
              <a:t>} measured (differentiate) in frame {</a:t>
            </a:r>
            <a:r>
              <a:rPr lang="en-US" sz="2000" i="1"/>
              <a:t>i</a:t>
            </a:r>
            <a:r>
              <a:rPr lang="en-US" sz="2000"/>
              <a:t>} and represented (expressed) in frame {</a:t>
            </a:r>
            <a:r>
              <a:rPr lang="en-US" sz="2000" i="1"/>
              <a:t>i</a:t>
            </a:r>
            <a:r>
              <a:rPr lang="en-US" sz="2000"/>
              <a:t>+1}</a:t>
            </a:r>
          </a:p>
          <a:p>
            <a:pPr>
              <a:lnSpc>
                <a:spcPct val="80000"/>
              </a:lnSpc>
            </a:pPr>
            <a:r>
              <a:rPr lang="en-US" sz="2000"/>
              <a:t>Assuming that a joint has only 1 DOF. The joint configuration can be either revolute joint (</a:t>
            </a:r>
            <a:r>
              <a:rPr lang="en-US" sz="2000" b="1" i="1"/>
              <a:t>angular velocity</a:t>
            </a:r>
            <a:r>
              <a:rPr lang="en-US" sz="2000"/>
              <a:t>) or prismatic joint (Linear velocity).</a:t>
            </a:r>
          </a:p>
          <a:p>
            <a:pPr>
              <a:lnSpc>
                <a:spcPct val="80000"/>
              </a:lnSpc>
            </a:pPr>
            <a:r>
              <a:rPr lang="en-US" sz="2000"/>
              <a:t>Based on the frame attachment convention in which we assign the Z axis pointing along the </a:t>
            </a:r>
            <a:r>
              <a:rPr lang="en-US" sz="2000" i="1"/>
              <a:t>i+1 </a:t>
            </a:r>
            <a:r>
              <a:rPr lang="en-US" sz="2000"/>
              <a:t>joint axis such that the two are coincide (rotations of a link is preformed only along its Z- axis) we can rewrite this term as follows:</a:t>
            </a:r>
          </a:p>
        </p:txBody>
      </p:sp>
      <p:pic>
        <p:nvPicPr>
          <p:cNvPr id="769031" name="Picture 7"/>
          <p:cNvPicPr>
            <a:picLocks noChangeAspect="1" noChangeArrowheads="1"/>
          </p:cNvPicPr>
          <p:nvPr/>
        </p:nvPicPr>
        <p:blipFill>
          <a:blip r:embed="rId2" cstate="print"/>
          <a:srcRect/>
          <a:stretch>
            <a:fillRect/>
          </a:stretch>
        </p:blipFill>
        <p:spPr bwMode="auto">
          <a:xfrm>
            <a:off x="3048000" y="1560513"/>
            <a:ext cx="2895600" cy="649287"/>
          </a:xfrm>
          <a:prstGeom prst="rect">
            <a:avLst/>
          </a:prstGeom>
          <a:noFill/>
          <a:ln w="9525">
            <a:noFill/>
            <a:miter lim="800000"/>
            <a:headEnd/>
            <a:tailEnd/>
          </a:ln>
          <a:effectLst/>
        </p:spPr>
      </p:pic>
      <p:pic>
        <p:nvPicPr>
          <p:cNvPr id="769034" name="Picture 10"/>
          <p:cNvPicPr>
            <a:picLocks noChangeAspect="1" noChangeArrowheads="1"/>
          </p:cNvPicPr>
          <p:nvPr/>
        </p:nvPicPr>
        <p:blipFill>
          <a:blip r:embed="rId3" cstate="print"/>
          <a:srcRect/>
          <a:stretch>
            <a:fillRect/>
          </a:stretch>
        </p:blipFill>
        <p:spPr bwMode="auto">
          <a:xfrm>
            <a:off x="1828800" y="4800600"/>
            <a:ext cx="52578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D488234-BDF3-4F9E-8FB7-D3B9C83A9883}" type="slidenum">
              <a:rPr lang="en-US"/>
              <a:pPr/>
              <a:t>7</a:t>
            </a:fld>
            <a:endParaRPr lang="en-US"/>
          </a:p>
        </p:txBody>
      </p:sp>
      <p:sp>
        <p:nvSpPr>
          <p:cNvPr id="556034" name="Rectangle 2"/>
          <p:cNvSpPr>
            <a:spLocks noGrp="1" noChangeArrowheads="1"/>
          </p:cNvSpPr>
          <p:nvPr>
            <p:ph type="title"/>
          </p:nvPr>
        </p:nvSpPr>
        <p:spPr/>
        <p:txBody>
          <a:bodyPr/>
          <a:lstStyle/>
          <a:p>
            <a:r>
              <a:rPr lang="en-US"/>
              <a:t>Jacobian Matrix - Introduction</a:t>
            </a:r>
          </a:p>
        </p:txBody>
      </p:sp>
      <p:sp>
        <p:nvSpPr>
          <p:cNvPr id="556035" name="Rectangle 3"/>
          <p:cNvSpPr>
            <a:spLocks noGrp="1" noChangeArrowheads="1"/>
          </p:cNvSpPr>
          <p:nvPr>
            <p:ph type="body" sz="half" idx="1"/>
          </p:nvPr>
        </p:nvSpPr>
        <p:spPr>
          <a:xfrm>
            <a:off x="457200" y="1600200"/>
            <a:ext cx="8229600" cy="4191000"/>
          </a:xfrm>
        </p:spPr>
        <p:txBody>
          <a:bodyPr/>
          <a:lstStyle/>
          <a:p>
            <a:pPr>
              <a:lnSpc>
                <a:spcPct val="90000"/>
              </a:lnSpc>
            </a:pPr>
            <a:r>
              <a:rPr lang="en-US" sz="2800"/>
              <a:t>If we wish to calculate the differential of y</a:t>
            </a:r>
            <a:r>
              <a:rPr lang="en-US" sz="2800" baseline="-25000"/>
              <a:t>i</a:t>
            </a:r>
            <a:r>
              <a:rPr lang="en-US" sz="2800"/>
              <a:t> as a function of the differential x</a:t>
            </a:r>
            <a:r>
              <a:rPr lang="en-US" sz="2800" baseline="-25000"/>
              <a:t>i</a:t>
            </a:r>
            <a:r>
              <a:rPr lang="en-US" sz="2800"/>
              <a:t> we use the chain rule to get</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Which again might be written more simply using a vector notation as</a:t>
            </a:r>
          </a:p>
        </p:txBody>
      </p:sp>
      <p:pic>
        <p:nvPicPr>
          <p:cNvPr id="556037" name="Picture 5"/>
          <p:cNvPicPr>
            <a:picLocks noGrp="1" noChangeAspect="1" noChangeArrowheads="1"/>
          </p:cNvPicPr>
          <p:nvPr>
            <p:ph sz="half" idx="2"/>
          </p:nvPr>
        </p:nvPicPr>
        <p:blipFill>
          <a:blip r:embed="rId2" cstate="print"/>
          <a:srcRect/>
          <a:stretch>
            <a:fillRect/>
          </a:stretch>
        </p:blipFill>
        <p:spPr>
          <a:xfrm>
            <a:off x="2895600" y="2590800"/>
            <a:ext cx="3484563" cy="2187575"/>
          </a:xfrm>
          <a:ln/>
        </p:spPr>
      </p:pic>
      <p:pic>
        <p:nvPicPr>
          <p:cNvPr id="556038" name="Picture 6"/>
          <p:cNvPicPr>
            <a:picLocks noGrp="1" noChangeAspect="1" noChangeArrowheads="1"/>
          </p:cNvPicPr>
          <p:nvPr>
            <p:ph sz="quarter" idx="4294967295"/>
          </p:nvPr>
        </p:nvPicPr>
        <p:blipFill>
          <a:blip r:embed="rId3" cstate="print"/>
          <a:srcRect/>
          <a:stretch>
            <a:fillRect/>
          </a:stretch>
        </p:blipFill>
        <p:spPr>
          <a:xfrm>
            <a:off x="4572000" y="5791200"/>
            <a:ext cx="1379538" cy="762000"/>
          </a:xfrm>
          <a:noFill/>
          <a:ln/>
        </p:spPr>
      </p:pic>
    </p:spTree>
    <p:extLst>
      <p:ext uri="{BB962C8B-B14F-4D97-AF65-F5344CB8AC3E}">
        <p14:creationId xmlns:p14="http://schemas.microsoft.com/office/powerpoint/2010/main" val="1662259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D9E856-3CB3-433F-9FD6-66BE371BC756}" type="slidenum">
              <a:rPr lang="en-US"/>
              <a:pPr/>
              <a:t>70</a:t>
            </a:fld>
            <a:endParaRPr lang="en-US"/>
          </a:p>
        </p:txBody>
      </p:sp>
      <p:sp>
        <p:nvSpPr>
          <p:cNvPr id="772098" name="Rectangle 2"/>
          <p:cNvSpPr>
            <a:spLocks noGrp="1" noChangeArrowheads="1"/>
          </p:cNvSpPr>
          <p:nvPr>
            <p:ph type="title"/>
          </p:nvPr>
        </p:nvSpPr>
        <p:spPr/>
        <p:txBody>
          <a:bodyPr/>
          <a:lstStyle/>
          <a:p>
            <a:r>
              <a:rPr lang="en-US" sz="4000"/>
              <a:t>Velocity of Adjacent Links – </a:t>
            </a:r>
            <a:br>
              <a:rPr lang="en-US" sz="4000"/>
            </a:br>
            <a:r>
              <a:rPr lang="en-US" sz="4000"/>
              <a:t>Angular Velocity</a:t>
            </a:r>
          </a:p>
        </p:txBody>
      </p:sp>
      <p:sp>
        <p:nvSpPr>
          <p:cNvPr id="772099" name="Rectangle 3"/>
          <p:cNvSpPr>
            <a:spLocks noGrp="1" noChangeArrowheads="1"/>
          </p:cNvSpPr>
          <p:nvPr>
            <p:ph type="body" idx="1"/>
          </p:nvPr>
        </p:nvSpPr>
        <p:spPr>
          <a:xfrm>
            <a:off x="457200" y="1600200"/>
            <a:ext cx="8229600" cy="1598613"/>
          </a:xfrm>
        </p:spPr>
        <p:txBody>
          <a:bodyPr/>
          <a:lstStyle/>
          <a:p>
            <a:pPr>
              <a:lnSpc>
                <a:spcPct val="80000"/>
              </a:lnSpc>
            </a:pPr>
            <a:r>
              <a:rPr lang="en-US" sz="2800"/>
              <a:t>The result is a </a:t>
            </a:r>
            <a:r>
              <a:rPr lang="en-US" sz="2800" b="1" i="1"/>
              <a:t>recursive equation </a:t>
            </a:r>
            <a:r>
              <a:rPr lang="en-US" sz="2800"/>
              <a:t>that shows the angular velocity of one link in terms of the angular velocity of the previous link plus the relative motion of the two links.</a:t>
            </a:r>
          </a:p>
          <a:p>
            <a:pPr>
              <a:lnSpc>
                <a:spcPct val="80000"/>
              </a:lnSpc>
            </a:pPr>
            <a:endParaRPr lang="en-US" sz="2800"/>
          </a:p>
        </p:txBody>
      </p:sp>
      <p:pic>
        <p:nvPicPr>
          <p:cNvPr id="772103" name="Picture 7"/>
          <p:cNvPicPr>
            <a:picLocks noChangeAspect="1" noChangeArrowheads="1"/>
          </p:cNvPicPr>
          <p:nvPr/>
        </p:nvPicPr>
        <p:blipFill>
          <a:blip r:embed="rId2" cstate="print"/>
          <a:srcRect/>
          <a:stretch>
            <a:fillRect/>
          </a:stretch>
        </p:blipFill>
        <p:spPr bwMode="auto">
          <a:xfrm>
            <a:off x="457200" y="3124200"/>
            <a:ext cx="8382000" cy="336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8564D36-FF28-45DE-B481-1423B0BD73E1}" type="slidenum">
              <a:rPr lang="en-US"/>
              <a:pPr/>
              <a:t>8</a:t>
            </a:fld>
            <a:endParaRPr lang="en-US"/>
          </a:p>
        </p:txBody>
      </p:sp>
      <p:sp>
        <p:nvSpPr>
          <p:cNvPr id="560130" name="Rectangle 2"/>
          <p:cNvSpPr>
            <a:spLocks noGrp="1" noChangeArrowheads="1"/>
          </p:cNvSpPr>
          <p:nvPr>
            <p:ph type="title"/>
          </p:nvPr>
        </p:nvSpPr>
        <p:spPr/>
        <p:txBody>
          <a:bodyPr/>
          <a:lstStyle/>
          <a:p>
            <a:r>
              <a:rPr lang="en-US"/>
              <a:t>Jacobian Matrix - Introduction</a:t>
            </a:r>
          </a:p>
        </p:txBody>
      </p:sp>
      <p:sp>
        <p:nvSpPr>
          <p:cNvPr id="560131" name="Rectangle 3"/>
          <p:cNvSpPr>
            <a:spLocks noGrp="1" noChangeArrowheads="1"/>
          </p:cNvSpPr>
          <p:nvPr>
            <p:ph type="body" sz="half" idx="1"/>
          </p:nvPr>
        </p:nvSpPr>
        <p:spPr>
          <a:xfrm>
            <a:off x="457200" y="1600200"/>
            <a:ext cx="8229600" cy="4495800"/>
          </a:xfrm>
        </p:spPr>
        <p:txBody>
          <a:bodyPr/>
          <a:lstStyle/>
          <a:p>
            <a:r>
              <a:rPr lang="en-US" sz="2400"/>
              <a:t>The 6x6 matrix of partial derivative is defined as the Jacobian matrix</a:t>
            </a:r>
          </a:p>
          <a:p>
            <a:endParaRPr lang="en-US" sz="2400"/>
          </a:p>
          <a:p>
            <a:endParaRPr lang="en-US" sz="2400"/>
          </a:p>
          <a:p>
            <a:endParaRPr lang="en-US" sz="2400"/>
          </a:p>
          <a:p>
            <a:r>
              <a:rPr lang="en-US" sz="2400"/>
              <a:t>By dividing both sides by the differential time element, we can think of the Jacobian as mapping velocities in X to those in Y</a:t>
            </a:r>
          </a:p>
          <a:p>
            <a:endParaRPr lang="en-US" sz="2400"/>
          </a:p>
          <a:p>
            <a:endParaRPr lang="en-US" sz="2400"/>
          </a:p>
          <a:p>
            <a:r>
              <a:rPr lang="en-US" sz="2400"/>
              <a:t>Note that the Jacobian is time varying linear transformation</a:t>
            </a:r>
          </a:p>
        </p:txBody>
      </p:sp>
      <p:pic>
        <p:nvPicPr>
          <p:cNvPr id="560133" name="Picture 5"/>
          <p:cNvPicPr>
            <a:picLocks noGrp="1" noChangeAspect="1" noChangeArrowheads="1"/>
          </p:cNvPicPr>
          <p:nvPr>
            <p:ph sz="half" idx="2"/>
          </p:nvPr>
        </p:nvPicPr>
        <p:blipFill>
          <a:blip r:embed="rId2" cstate="print"/>
          <a:srcRect/>
          <a:stretch>
            <a:fillRect/>
          </a:stretch>
        </p:blipFill>
        <p:spPr>
          <a:xfrm>
            <a:off x="3124200" y="2481263"/>
            <a:ext cx="3429000" cy="1023937"/>
          </a:xfrm>
          <a:ln/>
        </p:spPr>
      </p:pic>
      <p:pic>
        <p:nvPicPr>
          <p:cNvPr id="560134" name="Picture 6"/>
          <p:cNvPicPr>
            <a:picLocks noGrp="1" noChangeAspect="1" noChangeArrowheads="1"/>
          </p:cNvPicPr>
          <p:nvPr>
            <p:ph sz="quarter" idx="4294967295"/>
          </p:nvPr>
        </p:nvPicPr>
        <p:blipFill>
          <a:blip r:embed="rId3" cstate="print"/>
          <a:srcRect/>
          <a:stretch>
            <a:fillRect/>
          </a:stretch>
        </p:blipFill>
        <p:spPr>
          <a:xfrm>
            <a:off x="3733800" y="4648200"/>
            <a:ext cx="1905000" cy="700088"/>
          </a:xfrm>
          <a:noFill/>
          <a:ln/>
        </p:spPr>
      </p:pic>
    </p:spTree>
    <p:extLst>
      <p:ext uri="{BB962C8B-B14F-4D97-AF65-F5344CB8AC3E}">
        <p14:creationId xmlns:p14="http://schemas.microsoft.com/office/powerpoint/2010/main" val="4001308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45309B36-1833-44EE-97B1-451E455EC707}" type="slidenum">
              <a:rPr lang="en-US"/>
              <a:pPr/>
              <a:t>9</a:t>
            </a:fld>
            <a:endParaRPr lang="en-US"/>
          </a:p>
        </p:txBody>
      </p:sp>
      <p:sp>
        <p:nvSpPr>
          <p:cNvPr id="564226" name="Rectangle 2"/>
          <p:cNvSpPr>
            <a:spLocks noGrp="1" noChangeArrowheads="1"/>
          </p:cNvSpPr>
          <p:nvPr>
            <p:ph type="title"/>
          </p:nvPr>
        </p:nvSpPr>
        <p:spPr/>
        <p:txBody>
          <a:bodyPr/>
          <a:lstStyle/>
          <a:p>
            <a:r>
              <a:rPr lang="en-US"/>
              <a:t>Jacobian Matrix - Introduction</a:t>
            </a:r>
          </a:p>
        </p:txBody>
      </p:sp>
      <p:sp>
        <p:nvSpPr>
          <p:cNvPr id="564228" name="Rectangle 4"/>
          <p:cNvSpPr>
            <a:spLocks noGrp="1" noChangeArrowheads="1"/>
          </p:cNvSpPr>
          <p:nvPr>
            <p:ph type="body" sz="half" idx="1"/>
          </p:nvPr>
        </p:nvSpPr>
        <p:spPr>
          <a:xfrm>
            <a:off x="457200" y="1600200"/>
            <a:ext cx="4724400" cy="4525963"/>
          </a:xfrm>
        </p:spPr>
        <p:txBody>
          <a:bodyPr/>
          <a:lstStyle/>
          <a:p>
            <a:r>
              <a:rPr lang="en-US" sz="2800"/>
              <a:t>In the field of robotics the Jacobian matrix describes the relationship between the joint angle rates (       ) and the translation and rotation velocities of the end effector (          )</a:t>
            </a:r>
          </a:p>
          <a:p>
            <a:r>
              <a:rPr lang="en-US" sz="2800"/>
              <a:t>This relationship is given by:</a:t>
            </a:r>
          </a:p>
        </p:txBody>
      </p:sp>
      <p:pic>
        <p:nvPicPr>
          <p:cNvPr id="564230" name="Picture 6"/>
          <p:cNvPicPr>
            <a:picLocks noGrp="1" noChangeAspect="1" noChangeArrowheads="1"/>
          </p:cNvPicPr>
          <p:nvPr>
            <p:ph sz="quarter" idx="2"/>
          </p:nvPr>
        </p:nvPicPr>
        <p:blipFill>
          <a:blip r:embed="rId3" cstate="print"/>
          <a:srcRect/>
          <a:stretch>
            <a:fillRect/>
          </a:stretch>
        </p:blipFill>
        <p:spPr>
          <a:xfrm>
            <a:off x="5791200" y="1839913"/>
            <a:ext cx="3163888" cy="3074987"/>
          </a:xfrm>
          <a:ln/>
        </p:spPr>
      </p:pic>
      <p:pic>
        <p:nvPicPr>
          <p:cNvPr id="564233" name="Picture 9"/>
          <p:cNvPicPr>
            <a:picLocks noChangeAspect="1" noChangeArrowheads="1"/>
          </p:cNvPicPr>
          <p:nvPr/>
        </p:nvPicPr>
        <p:blipFill>
          <a:blip r:embed="rId4" cstate="print"/>
          <a:srcRect/>
          <a:stretch>
            <a:fillRect/>
          </a:stretch>
        </p:blipFill>
        <p:spPr bwMode="auto">
          <a:xfrm>
            <a:off x="2133600" y="5334000"/>
            <a:ext cx="1981200" cy="1366838"/>
          </a:xfrm>
          <a:prstGeom prst="rect">
            <a:avLst/>
          </a:prstGeom>
          <a:noFill/>
          <a:ln w="9525">
            <a:noFill/>
            <a:miter lim="800000"/>
            <a:headEnd/>
            <a:tailEnd/>
          </a:ln>
          <a:effectLst/>
        </p:spPr>
      </p:pic>
      <p:graphicFrame>
        <p:nvGraphicFramePr>
          <p:cNvPr id="564234" name="Object 10"/>
          <p:cNvGraphicFramePr>
            <a:graphicFrameLocks noGrp="1" noChangeAspect="1"/>
          </p:cNvGraphicFramePr>
          <p:nvPr>
            <p:ph sz="quarter" idx="3"/>
          </p:nvPr>
        </p:nvGraphicFramePr>
        <p:xfrm>
          <a:off x="4321175" y="2865438"/>
          <a:ext cx="501650" cy="563562"/>
        </p:xfrm>
        <a:graphic>
          <a:graphicData uri="http://schemas.openxmlformats.org/presentationml/2006/ole">
            <mc:AlternateContent xmlns:mc="http://schemas.openxmlformats.org/markup-compatibility/2006">
              <mc:Choice xmlns:v="urn:schemas-microsoft-com:vml" Requires="v">
                <p:oleObj spid="_x0000_s1030" name="Equation" r:id="rId5" imgW="203040" imgH="228600" progId="Equation.3">
                  <p:embed/>
                </p:oleObj>
              </mc:Choice>
              <mc:Fallback>
                <p:oleObj name="Equation" r:id="rId5" imgW="2030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175" y="2865438"/>
                        <a:ext cx="501650" cy="563562"/>
                      </a:xfrm>
                      <a:prstGeom prst="rect">
                        <a:avLst/>
                      </a:prstGeom>
                      <a:solidFill>
                        <a:srgbClr val="FFFFFF"/>
                      </a:solidFill>
                    </p:spPr>
                  </p:pic>
                </p:oleObj>
              </mc:Fallback>
            </mc:AlternateContent>
          </a:graphicData>
        </a:graphic>
      </p:graphicFrame>
      <p:graphicFrame>
        <p:nvGraphicFramePr>
          <p:cNvPr id="564236" name="Object 12"/>
          <p:cNvGraphicFramePr>
            <a:graphicFrameLocks noChangeAspect="1"/>
          </p:cNvGraphicFramePr>
          <p:nvPr/>
        </p:nvGraphicFramePr>
        <p:xfrm>
          <a:off x="3124200" y="4191000"/>
          <a:ext cx="320675" cy="533400"/>
        </p:xfrm>
        <a:graphic>
          <a:graphicData uri="http://schemas.openxmlformats.org/presentationml/2006/ole">
            <mc:AlternateContent xmlns:mc="http://schemas.openxmlformats.org/markup-compatibility/2006">
              <mc:Choice xmlns:v="urn:schemas-microsoft-com:vml" Requires="v">
                <p:oleObj spid="_x0000_s1031" name="Equation" r:id="rId7" imgW="114120" imgH="190440" progId="Equation.3">
                  <p:embed/>
                </p:oleObj>
              </mc:Choice>
              <mc:Fallback>
                <p:oleObj name="Equation" r:id="rId7" imgW="11412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191000"/>
                        <a:ext cx="320675" cy="5334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126587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TotalTime>
  <Words>2228</Words>
  <Application>Microsoft Office PowerPoint</Application>
  <PresentationFormat>On-screen Show (4:3)</PresentationFormat>
  <Paragraphs>358</Paragraphs>
  <Slides>70</Slides>
  <Notes>1</Notes>
  <HiddenSlides>12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Default Design</vt:lpstr>
      <vt:lpstr>Equation</vt:lpstr>
      <vt:lpstr>MECH 498: Introduction to Robotics  The Jacobian:   Velocities and Static Forces</vt:lpstr>
      <vt:lpstr>PowerPoint Presentation</vt:lpstr>
      <vt:lpstr>Kinematic Relations – Joint and Cartesian Spaces</vt:lpstr>
      <vt:lpstr>Kinematic Relations – Forward and Inverse</vt:lpstr>
      <vt:lpstr>Kinematic Relations – Forward and Inverse</vt:lpstr>
      <vt:lpstr>Jacobian Matrix - Introduction</vt:lpstr>
      <vt:lpstr>Jacobian Matrix - Introduction</vt:lpstr>
      <vt:lpstr>Jacobian Matrix - Introduction</vt:lpstr>
      <vt:lpstr>Jacobian Matrix - Introduction</vt:lpstr>
      <vt:lpstr>Jacobian Matrix - Introduction</vt:lpstr>
      <vt:lpstr>Jacobian Matrix - Introduction</vt:lpstr>
      <vt:lpstr>Jacobian Matrix - Introduction</vt:lpstr>
      <vt:lpstr>Jacobian Matrix – Calculation Methods</vt:lpstr>
      <vt:lpstr>Joint Matrix by Differentiation – 1R</vt:lpstr>
      <vt:lpstr>Joint Matrix by Differentiation – 1R</vt:lpstr>
      <vt:lpstr>Joint Matrix by Differentiation – 1R</vt:lpstr>
      <vt:lpstr>Joint Matrix by Differentiation – 1R</vt:lpstr>
      <vt:lpstr>Joint Matrix by Differentiation – 3R</vt:lpstr>
      <vt:lpstr>Joint Matrix by Differentiation – 3R</vt:lpstr>
      <vt:lpstr>Joint Matrix by Differentiation – 3R</vt:lpstr>
      <vt:lpstr>Joint Matrix by Differentiation – 3R</vt:lpstr>
      <vt:lpstr>Singularity – The Concept</vt:lpstr>
      <vt:lpstr>Singularity – The Concept</vt:lpstr>
      <vt:lpstr>Singularity – The Concept</vt:lpstr>
      <vt:lpstr>Brief Linear Algebra Review</vt:lpstr>
      <vt:lpstr>Brief Linear Algebra Review</vt:lpstr>
      <vt:lpstr>Brief Linear Algebra Review</vt:lpstr>
      <vt:lpstr>Brief Linear Algebra Review</vt:lpstr>
      <vt:lpstr>Brief Linear Algebra Review</vt:lpstr>
      <vt:lpstr>Brief Linear Algebra Review</vt:lpstr>
      <vt:lpstr>Brief Linear Algebra Review</vt:lpstr>
      <vt:lpstr>Brief Linear Algebra Review</vt:lpstr>
      <vt:lpstr>Brief Linear Algebra Review</vt:lpstr>
      <vt:lpstr>Brief Linear Algebra Review</vt:lpstr>
      <vt:lpstr>Properties of the Jacobian - Velocity Mapping and Singularities</vt:lpstr>
      <vt:lpstr>Properties of the Jacobian - Velocity Mapping and Singularities</vt:lpstr>
      <vt:lpstr>Properties of the Jacobian - Force Mapping and Singularities</vt:lpstr>
      <vt:lpstr>Properties of the Jacobian - Force Mapping and Singularities</vt:lpstr>
      <vt:lpstr>Properties of the Jacobian - Force Mapping and Singularities</vt:lpstr>
      <vt:lpstr>Properties of the Jacobian - Force Mapping and Singularities</vt:lpstr>
      <vt:lpstr>Properties of the Jacobian - Velocity Mapping and Singularities</vt:lpstr>
      <vt:lpstr>Properties of the Jacobian - Velocity Mapping and Singularities</vt:lpstr>
      <vt:lpstr>Properties of the Jacobian - Velocity Mapping and Singularities</vt:lpstr>
      <vt:lpstr>Properties of the Jacobian - Velocity Mapping and Singularities</vt:lpstr>
      <vt:lpstr>Properties of the Jacobian - Velocity Mapping and Singularities</vt:lpstr>
      <vt:lpstr>PowerPoint Presentation</vt:lpstr>
      <vt:lpstr>Linear Velocity – Rigid Body</vt:lpstr>
      <vt:lpstr>Linear Velocity – Free Vector</vt:lpstr>
      <vt:lpstr>Angular Velocity – Rigid Body</vt:lpstr>
      <vt:lpstr>Angular Velocity – Rigid Body – Intuitive Approach</vt:lpstr>
      <vt:lpstr>Angular Velocity – Rigid Body – Intuitive Approach</vt:lpstr>
      <vt:lpstr>Simultaneous Linear and  Rotational Velocity</vt:lpstr>
      <vt:lpstr>Simultaneous Linear and Rotational Velocity - Vector Versus Matrix Representation</vt:lpstr>
      <vt:lpstr>Changing Frame of Representation - Linear Velocity</vt:lpstr>
      <vt:lpstr>Changing Frame of Representation - Linear Velocity</vt:lpstr>
      <vt:lpstr>Changing Frame of Representation - Linear Velocity</vt:lpstr>
      <vt:lpstr>Changing Frame of Representation - Linear Velocity</vt:lpstr>
      <vt:lpstr>Changing Frame of Representation - Angular Velocity</vt:lpstr>
      <vt:lpstr>Changing Frame of Representation - Angular Velocity</vt:lpstr>
      <vt:lpstr>Summary - Simultaneous Linear and Rotational Velocity</vt:lpstr>
      <vt:lpstr>Velocity Propagation between  Robot Links</vt:lpstr>
      <vt:lpstr>Position Propagation</vt:lpstr>
      <vt:lpstr>Motion of the Link of a Robot</vt:lpstr>
      <vt:lpstr>Velocities - Frame &amp; Notation</vt:lpstr>
      <vt:lpstr>Velocity Propagation</vt:lpstr>
      <vt:lpstr>Velocity of Adjacent Links –  Angular Velocity </vt:lpstr>
      <vt:lpstr>Velocity of Adjacent Links –  Angular Velocity</vt:lpstr>
      <vt:lpstr>Velocity of Adjacent Links –  Angular Velocity</vt:lpstr>
      <vt:lpstr>Velocity of Adjacent Links –  Angular Velocity</vt:lpstr>
      <vt:lpstr>Velocity of Adjacent Links –  Angular Velocity</vt:lpstr>
    </vt:vector>
  </TitlesOfParts>
  <Company>Rice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Marcia K. O'Malley</dc:creator>
  <cp:lastModifiedBy>User</cp:lastModifiedBy>
  <cp:revision>51</cp:revision>
  <cp:lastPrinted>2014-02-13T15:56:55Z</cp:lastPrinted>
  <dcterms:created xsi:type="dcterms:W3CDTF">2002-12-25T22:29:58Z</dcterms:created>
  <dcterms:modified xsi:type="dcterms:W3CDTF">2014-02-18T19:52:22Z</dcterms:modified>
</cp:coreProperties>
</file>