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8"/>
  </p:notesMasterIdLst>
  <p:handoutMasterIdLst>
    <p:handoutMasterId r:id="rId49"/>
  </p:handoutMasterIdLst>
  <p:sldIdLst>
    <p:sldId id="256" r:id="rId2"/>
    <p:sldId id="340" r:id="rId3"/>
    <p:sldId id="341" r:id="rId4"/>
    <p:sldId id="34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 id="378" r:id="rId41"/>
    <p:sldId id="379" r:id="rId42"/>
    <p:sldId id="380" r:id="rId43"/>
    <p:sldId id="381" r:id="rId44"/>
    <p:sldId id="382" r:id="rId45"/>
    <p:sldId id="383" r:id="rId46"/>
    <p:sldId id="384" r:id="rId4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FFFF"/>
    <a:srgbClr val="333333"/>
    <a:srgbClr val="F8FD1D"/>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87393" autoAdjust="0"/>
  </p:normalViewPr>
  <p:slideViewPr>
    <p:cSldViewPr>
      <p:cViewPr varScale="1">
        <p:scale>
          <a:sx n="67" d="100"/>
          <a:sy n="67" d="100"/>
        </p:scale>
        <p:origin x="1280"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4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870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0" tIns="48325" rIns="96650" bIns="48325" numCol="1" anchor="t" anchorCtr="0" compatLnSpc="1">
            <a:prstTxWarp prst="textNoShape">
              <a:avLst/>
            </a:prstTxWarp>
          </a:bodyPr>
          <a:lstStyle>
            <a:lvl1pPr defTabSz="966788">
              <a:defRPr sz="1200"/>
            </a:lvl1pPr>
          </a:lstStyle>
          <a:p>
            <a:endParaRPr lang="en-US"/>
          </a:p>
        </p:txBody>
      </p:sp>
      <p:sp>
        <p:nvSpPr>
          <p:cNvPr id="32870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0" tIns="48325" rIns="96650" bIns="48325" numCol="1" anchor="t" anchorCtr="0" compatLnSpc="1">
            <a:prstTxWarp prst="textNoShape">
              <a:avLst/>
            </a:prstTxWarp>
          </a:bodyPr>
          <a:lstStyle>
            <a:lvl1pPr algn="r" defTabSz="966788">
              <a:defRPr sz="1200"/>
            </a:lvl1pPr>
          </a:lstStyle>
          <a:p>
            <a:endParaRPr lang="en-US"/>
          </a:p>
        </p:txBody>
      </p:sp>
      <p:sp>
        <p:nvSpPr>
          <p:cNvPr id="32870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0" tIns="48325" rIns="96650" bIns="48325" numCol="1" anchor="b" anchorCtr="0" compatLnSpc="1">
            <a:prstTxWarp prst="textNoShape">
              <a:avLst/>
            </a:prstTxWarp>
          </a:bodyPr>
          <a:lstStyle>
            <a:lvl1pPr defTabSz="966788">
              <a:defRPr sz="1200"/>
            </a:lvl1pPr>
          </a:lstStyle>
          <a:p>
            <a:endParaRPr lang="en-US"/>
          </a:p>
        </p:txBody>
      </p:sp>
      <p:sp>
        <p:nvSpPr>
          <p:cNvPr id="32870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0" tIns="48325" rIns="96650" bIns="48325" numCol="1" anchor="b" anchorCtr="0" compatLnSpc="1">
            <a:prstTxWarp prst="textNoShape">
              <a:avLst/>
            </a:prstTxWarp>
          </a:bodyPr>
          <a:lstStyle>
            <a:lvl1pPr algn="r" defTabSz="966788">
              <a:defRPr sz="1200"/>
            </a:lvl1pPr>
          </a:lstStyle>
          <a:p>
            <a:fld id="{D9F9FBC9-2E26-4AE8-B467-ACA93CBF4AA1}" type="slidenum">
              <a:rPr lang="en-US"/>
              <a:pPr/>
              <a:t>‹#›</a:t>
            </a:fld>
            <a:endParaRPr lang="en-US"/>
          </a:p>
        </p:txBody>
      </p:sp>
    </p:spTree>
    <p:extLst>
      <p:ext uri="{BB962C8B-B14F-4D97-AF65-F5344CB8AC3E}">
        <p14:creationId xmlns:p14="http://schemas.microsoft.com/office/powerpoint/2010/main" val="241842689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23:19.895"/>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-4 0 13287,'-6'6'5031,"6"-6"-129,10 9 0,8-9-3225,23 7-516,12-6 129,12 2-773,17-6-517,20 3 0,19-4 0,11 1 0,4 1 0,14-4 0,1 6 0,5-2 0,-7 5 0,-10 4 0,-14 4 0,-10 9 0,-16-8 0,-21 6 0,-15-9 0,-16 5 0,-12-8 0,-12-4 0,-14-2 0,-9 0 0,-9 0 0,-11-6 0,-6 6 0,-6-1 0,-4-2 0,-5-1 0,1 2-388,-7-5-257,3 4-1290,-19-6-2193,-3 1-1032,-18 6 0,-11 0-258</inkml:trace>
</inkml:ink>
</file>

<file path=ppt/ink/ink10.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37:48.489"/>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14 612 14706,'1'50'4644,"-4"-21"-387,-1 2 0,-3-2-3225,7 4-516,1-5-1032,-1-14-2193,0-14-1806,11 14 0,-11-14-387,0 0 129</inkml:trace>
  <inkml:trace contextRef="#ctx0" brushRef="#br0" timeOffset="240">274 373 19092,'25'49'5031,"-13"-11"-129,0 11-1160,1 3-3742,1 8 0,-4-6 0,2 2 0,0-8 0,-3-7 0,7 7-2452,-11-21-2321,0-6-129,-5-21-129,0 0-645</inkml:trace>
  <inkml:trace contextRef="#ctx0" brushRef="#br0" timeOffset="428">212 903 15351,'0'0'4902,"-1"-15"-129,11-6-129,12-2-4257,9-21-129,4-5-903,11 6-2064,-3-7-1806,-2 1-129,-1 5-387,-7 2 129</inkml:trace>
  <inkml:trace contextRef="#ctx0" brushRef="#br0" timeOffset="564">604 454 11610,'9'49'4902,"-6"-12"0,-1 0-129,0 8-2322,-2-16-1032,6 10-387,-6-13-258,7-6-516,-3-6-129,-4-14-258,19-1 0,-8-15 387,2-9-516,1-5 387,-1-8-387,1 0 258,-3 2-129,-2 2 129,-2 7 258,0 10 0,-7 17 259,9 2-517,-6 10 0,3 16 0,0-5 0,5 12 0,2-9 0,1 1 0,3-13 0,1-13 0,0-1 0,-1-23 0,-2-1 0,-3-20 0,-5 8 0,-4-6 0,-2 3 0,-3 3 0,2 3-4903,-5 11 130,1-1-387,1 13-258</inkml:trace>
  <inkml:trace contextRef="#ctx0" brushRef="#br0" timeOffset="976">1056 497 18447,'5'62'5031,"-3"-37"-258,0-8-516,8 10-6192,-2-16-2580,2-11-129,1-10-387,-5-4-258</inkml:trace>
  <inkml:trace contextRef="#ctx0" brushRef="#br0" timeOffset="1129">1034 292 16512,'-9'-9'3225,"9"9"-3096,14-8 0,-2 0-4515,10 3-258</inkml:trace>
  <inkml:trace contextRef="#ctx0" brushRef="#br0" timeOffset="1256">1300 144 19221,'-3'10'5547,"-8"15"-258,-2-9-2579,4 1-2710,4-1 0,5 3 0,4-3 0,8-7 0,4 5 0,1-11 0,2 11 0,-4 8 0,-1-7 0,-5 6 0,-5 6 0,-4 5 0,0 3 0,-2-3 0,-4-4 0,-1-13 0,7 0-4129,0-15-773,0 0 129,-3-28-645</inkml:trace>
  <inkml:trace contextRef="#ctx0" brushRef="#br0" timeOffset="1532">1438 0 19737,'24'16'5418,"-17"9"-129,3 15-2966,-10-2-2323,8 21 0,2-10 0,-1 0 0,-2 1 0,-7-22 0,2 18-3742,-2-18-1418,0 4-387,-5-21 0</inkml:trace>
  <inkml:trace contextRef="#ctx0" brushRef="#br0" timeOffset="1728">1452 269 18705,'0'0'5031,"0"0"0,11-16-1031,10 4-4000,2-12 0,13 1-3226,-4-10-1289,-2 4-516,-4-6-258</inkml:trace>
</inkml:ink>
</file>

<file path=ppt/ink/ink11.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37:50.433"/>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0 0 19866,'5'11'5676,"-3"1"-516,-2 6-3095,0 9-2065,0 3 0,0-5 0,1 9-2194,-1-11-2837,0 4-387,-2-6-129</inkml:trace>
</inkml:ink>
</file>

<file path=ppt/ink/ink12.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40:38.258"/>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706 195 14448,'6'-24'4644,"-6"24"-387,0 0 129,11 12-3354,-9 3-645,6 27 258,-2 1-258,5 16 0,-2 10 0,1 4-258,-4 4 387,-3-3-258,-3-4 258,-1-5-258,-9-11-128,-4-8-130,-7-14 0,0-6 0,-5-9 0,-3-14 0,-3 4 0,1-8 0,-1-5 0,2-7 0,3-1 0,0 2 0,8-6 0,-2 7-130,11-4-1547,-6-14-1548,10 8-1806,1-3 258,5-1-387,0-5 387</inkml:trace>
  <inkml:trace contextRef="#ctx0" brushRef="#br0" timeOffset="443">405 206 16899,'0'0'4773,"6"9"0,11-7-516,11-2-3999,10-4-387,8-8 387,10 0-129,2-5-258,4 5 129,-1-2-258,-9 1-129,-1 7-903,-19-7-1161,-3 8-2451,-11-2 387,-18 7-258,9-14 0</inkml:trace>
  <inkml:trace contextRef="#ctx0" brushRef="#br0" timeOffset="863">123-1 14706,'-25'2'4773,"9"6"-258,1 4-387,-5 2-3225,7 19-129,-3-11 129,8 16-387,1-10-129,5 4-387,2-2 129,7-8 129,6 1 0,5-14-129,3 0 129,2-9-258,1-11 0,-1-8 130,-3-7-260,-5-1 260,-4-10-389,-6 6 388,-5-3-258,-6 7 129,-9 6 0,-2 4-129,-4 5 129,-1 4-258,2 8-258,-3-2-1290,9 4-2580,2 10-129,12-12-258,-2 22-387</inkml:trace>
</inkml:ink>
</file>

<file path=ppt/ink/ink13.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40:39.833"/>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1 93 14577,'-1'-24'4644,"1"24"-258,0 0 129,0 0-3483,0 11 0,2 4-387,-2 5 0,2-1-258,-1 0-387,0 2-258,4 7-774,-6-10-2451,1-5-1032,0-3 0,0-10-516,0 0 0</inkml:trace>
  <inkml:trace contextRef="#ctx0" brushRef="#br0" timeOffset="504">278 167 14577,'-5'0'4902,"-9"0"-645,0 3 258,-4 8-3870,3-2-258,-3 1 129,7 1-129,3-4 0,3 8-387,5-3 258,3 5-258,8-7-129,5 8 129,2-3-129,3 2 129,-1 1-258,1-8 129,-5 10 0,-4-5 129,-7 6 129,-5-2 0,-4 3 0,-9 2 258,-6-5-258,-2 10 129,-3-14-258,1-3-129,3-3-645,-3-13-1806,9-2-1935,6-8-258,7-3 0,1-7-129</inkml:trace>
  <inkml:trace contextRef="#ctx0" brushRef="#br0" timeOffset="856">405 299 16512,'5'60'4644,"-5"-14"258,-6-1-516,0 7-3870,-3-1-387,4-2 129,3-1-516,-2-16-645,9 7-2709,-4-17-1290,0-3 387,-1-19-645,0 0 0</inkml:trace>
  <inkml:trace contextRef="#ctx0" brushRef="#br0" timeOffset="1044">326 321 12513,'34'-38'4257,"-5"23"-258,2 3 0,3 1-3612,7 8 258,-6-3 258,4 11-129,-12 4-129,-1 9 0,-15 3 0,-6 7-258,-10-2 258,-8 7-258,-10-6 0,-3 4-129,-6-6-129,-1 1 0,1-5-516,-1-12-774,15 7-3354,-1-7-129,11-3-516,8-6 129</inkml:trace>
  <inkml:trace contextRef="#ctx0" brushRef="#br0" timeOffset="1324">787 289 14319,'11'-38'5289,"-11"25"-516,-12 12 129,-3 5-1935,-3 9-2838,0 12 259,1 1-388,3 9 0,2 1 0,6 4 0,5-5 0,1-9 0,9-8 0,5-11 0,5-7-130,1-4 1,0-17 0,0 1 129,-4-4-129,-2 5 129,-5 2-258,-3 5 258,-6 12 0,0 0 0,0 11 129,0-11-129,0 30-258,0-16-387,10 16-903,-6-6-2967,11-14-258,1 1-258,5-13-129</inkml:trace>
  <inkml:trace contextRef="#ctx0" brushRef="#br0" timeOffset="1668">1128 8 16641,'1'-11'4515,"-5"24"387,-6 12-387,-5 16-4257,3 9 516,4 8-516,0 8 129,1-5-645,7 8-387,-8-18-2322,7 0-1548,0-12-387,0-12-516,-4-7 129</inkml:trace>
  <inkml:trace contextRef="#ctx0" brushRef="#br0" timeOffset="1864">932 326 14964,'0'-13'4902,"18"-4"-387,7 9 0,6-2-4257,5 4 258,7-4-258,0 7 0,0-1-258,-3 1 0,-5 3-129,-8-3 258,-4 4-258,-8 5 0,-4 6 0,-4 2 129,-4 7-258,0 9-516,-4-11-1677,-1 14-2322,1-13 258,-1 3-516,0-7-129</inkml:trace>
  <inkml:trace contextRef="#ctx0" brushRef="#br0" timeOffset="2112">1326 247 15222,'-7'-53'4773,"6"40"-516,-3-6-645,4 19-5934,0 0-2193,10-12 387,4 14-645,0 0-129</inkml:trace>
  <inkml:trace contextRef="#ctx0" brushRef="#br0" timeOffset="2268">1612 191 16899,'0'0'5160,"-11"12"129,-8 1-387,-4 1-4385,-2 10-517,6 4 0,-1 5 0,6 2 0,4-3 0,6 2 0,4-16 0,8 3 0,7-8 0,3-13 0,3-11 0,1-8 0,-3 0 0,0-6 0,-5 9 0,-3-3 0,-2 0 0,-9 19 0,0 0 0,5 10 0,-5 6 0,0 4 0,5 8 0,-4-15-646,15 21-2579,-6-13-1806,5-3 0,1-17-774,2-1 258</inkml:trace>
  <inkml:trace contextRef="#ctx0" brushRef="#br0" timeOffset="2608">1905 76 16770,'0'0'5289,"4"19"0,-4 13-258,-14 3-4643,9 18-388,-4-5 0,5 11 0,-2-3 0,3-2 0,2-4 0,-1-14 0,4 7-1936,-2-43-3095,1 20-387,0-29 0,4-10-387</inkml:trace>
</inkml:ink>
</file>

<file path=ppt/ink/ink14.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40:42.697"/>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0 0 17286,'19'19'4902,"-15"3"-258,-4 0-774,0 3-8385,-5 1-387,-3-2 258,-1-9-903</inkml:trace>
</inkml:ink>
</file>

<file path=ppt/ink/ink15.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40:45.329"/>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21 123 12384,'9'-29'4644,"-9"29"-258,0 0 258,0 0-3741,0 13 129,-4 7-258,3 10 0,-3 0-516,2 6 258,-3-2-387,3 4 0,-2-12 0,2-1-129,-1-13 0,3-12 129,0 0 0,0 0 0,-3-21 0,3-7 0,0-1 129,0-9-258,0 1 129,1-1-258,1 6 0,1 5 129,0 11 0,-3 16 129,0 0-387,13 3 645,-5 17-387,4 0 129,1 8-129,4-2-129,2 2 0,1-10-387,4 5-258,-7-23-1290,9 6-2451,-10-4-258,-2-5-129,-3-9-258</inkml:trace>
  <inkml:trace contextRef="#ctx0" brushRef="#br0" timeOffset="396">233 0 12900,'0'0'4902,"3"16"-387,-4 7 0,-5 11-3612,-3-5-387,7 8 0,-4 2-129,5-7 0,0 5-516,1-15-258,2 8-1032,-2-10-3354,3-10 645,2 1-774,-5-11 129</inkml:trace>
  <inkml:trace contextRef="#ctx0" brushRef="#br0" timeOffset="652">678 130 16512,'24'49'4773,"-13"-5"258,-2-1-129,0 19-4515,-2-6 387,5 15-386,-7-10-388,0 4 0,-5-3 0,-3-10 0,-9 2 0,-4-15 0,-3-3 0,-5-8 0,-1-13 0,0-2 0,0-13 0,1-6 0,3-10 0,0-4 0,5 2 0,-4-19-775,14 12-4385,-5-8-129,6 10 387,1-13-774</inkml:trace>
  <inkml:trace contextRef="#ctx0" brushRef="#br0" timeOffset="1044">453 160 14964,'9'4'4902,"8"-4"0,7 0-129,8-9-4257,7-2 0,10 1-129,6-10 0,4 7-387,0 0-516,-8-8-2064,-3 7-2322,-5-3 0,-11 7-516,-11-7 258</inkml:trace>
</inkml:ink>
</file>

<file path=ppt/ink/ink16.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41:07.010"/>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0 17 15609,'25'-18'4902,"-25"18"258,14 0-258,-14 0-4515,8 20 129,-8-1 0,1 3-129,-1 2-129,0 0-516,0 1-903,-4-7-3354,4-8-258,0-10-129,0 0-516</inkml:trace>
  <inkml:trace contextRef="#ctx0" brushRef="#br0" timeOffset="367">668 239 15738,'-13'4'5031,"2"-8"129,11 4-645,24-25-4128,-4 11-129,9 2-129,4-1 129,4 3-387,-1 5 258,-1 5-258,-7 8 258,-7 11 0,-10 1 387,-5 7-129,-6 5-128,-8 2-259,-5-1 0,-4 0 0,-1 6 0,-2-10 0,4 10-388,-7-15-3224,9 6-1161,1-2-129,2 5-516,0 0-129</inkml:trace>
  <inkml:trace contextRef="#ctx0" brushRef="#br0" timeOffset="684">806 871 16125,'-20'31'4773,"20"-31"258,-15 15-387,15-15-4257,-14 11 0,14-11-129,0 0 0,6 1-258,-6-1 0,14 0 0,-14 0-387,13-8 516,-13 8-387,4-13 258,-4 13 0,0 0 0,-5 0 0,5 0-129,-9 6-387,0-6-3354,9 0-774,0 0-258,4-19-129,3 6-387</inkml:trace>
  <inkml:trace contextRef="#ctx0" brushRef="#br0" timeOffset="1019">1333 31 17028,'0'0'4773,"0"6"-258,-8 3-1161,-4 1-7869,10 8-258,1-8-387,1 13 258</inkml:trace>
</inkml:ink>
</file>

<file path=ppt/ink/ink17.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54:28.509"/>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45 3539 516,'-20'34'2838,"17"-16"-645,-8 1 1032,7-6 0,-2-1 129,6-12-258,-2 21-258,2-21-258,0 0-258,2-17-516,13 0-516,-5-17-387,11 7-129,0-23-387,8 2 0,1-13-258,6-1 129,3-4-387,4-3 129,3-1-129,2-7 129,0 1 0,3-5 0,1 0 0,-1 3 0,1 5 129,-1 5 0,-4 0 258,2 12-128,-2 0-259,-1 13 0,-6-5 0,2 8 0,-2-4 0,-2-3 0,-2 5 0,-2-6 0,-4 8 0,-1-8 0,-3 11 0,1-4 0,-5 5 0,-2 6 0,2-2 0,-2 9 0,2-5-259,-3 4 130,2 2-129,-2-1 387,1 4-129,-1-3 129,-1 2 129,-3-2-128,0 5-130,-2 1 0,-2-3 0,-2 6 0,-2 1 0,-7 12 0,7-17 0,-7 17 0,3-11 0,-1-2 0,-2 13 0,0 0 0,0 0 0,13-8 0,-13 8 0,12 0 0,-12 0 0,14 8 0,-14-8 0,14 8 0,-5 0 0,3-2 0,1 9 0,4-9 0,1 11 0,6-5 0,1 2 0,2-2 0,2-3 0,-2 3 0,-2-7 0,0 5 0,-5-5 0,-1 1 0,-7 3 0,-1-1 0,-11-8 0,13 20 0,-13-20 0,5 25 0,-5-25 0,0 23 0,0-23 0,0 21 0,-3-8 0,0 1 0,-1 1 0,0-1 0,-2 6 0,0 2 0,-2-1 0,-1 11 0,-2-1 0,-2 4 0,-2-3 0,-5 7 0,0 4 0,-5 2 0,0 5 0,-2-3 0,-3 2 0,-1-4 0,2 6 0,-3-9 0,2 4 0,-2 1 0,0-2 0,0 5 0,0-4 0,0 10 0,0-6 0,-1 1 0,-1 0 0,1-9 0,-2 5 0,1-9 0,-2 4 0,1-9 0,0 2 0,1 3 0,-2-2 0,2 4 0,1-1 0,0 2 0,3 0 0,1 2 0,1 5 0,-1-3 0,4 1 0,0-2 0,-1-3 0,2 6 0,-3-9 0,2 0 0,-4-6 0,-3-1 0,-1-2 0,-2-11 0,1 7 0,-1-7 0,2 5 0,-1-1 0,7 0 0,3 1 0,8-2 0,-5 0-2065,11-14-3095,10-7-129,-11-3-387</inkml:trace>
  <inkml:trace contextRef="#ctx0" brushRef="#br0" timeOffset="1628">1459 1566 12126,'0'15'5289,"0"-15"-387,0 0 129,3 15-2709,-3-15-129,0 0-1289,-1-9-904,1 9 0,0-26 0,5 10 0,1-11 0,1 0 0,2-16 0,2 0 0,-1-3 0,0-3 0,0 6 0,-2-3 0,-2 10 0,-1 1 0,-1 14 0,-1 2 0,0 2 0,-3 17 0,6-14 0,-6 14 0,0 0 0,9-12 0,-9 12 0,0 0 0,0 0 0,12-15 0,-12 15 0,0 0 0,11 7 0,-2 7 0,3-6 0,2 8 0,1-5 0,3 3 0,0-1 0,-1-5 0,-2 4 0,-2-11 0,-2 7 0,-11-8 0,11 7 0,-11-7 0,0 0 0,0 0 0,0 0 0,0 0 0,0 0 0,0 0 0,0 0 0,0 0 0,0 12 0,-2-1 0,2-11 0,-8 28 0,1-16 0,2 3 0,-1 0 0,-1 5 0,0-5 0,7-15 0,-13 25 0,13-25 0,-11 21 0,8-7 0,2-3 0,-2-1 0,3-10 0,0 15 0,0-15 0,0 0 0,0 0 0,0 0 0,0 0 0,0 0 0,0 14 0,0-14 0,0 0 0,3 11 0,2-1 0,-5-10 0,12 11 0,-12-11 0,15 8 0,-6 5 0,-9-13 0,15 12 0,-15-12 0,11 9 0,-11-9 0,0 0 0,10 7 0,-10-7 0,0 0 0,0 0 0,0 0 0,0 0 0,8-8 0,-8 8 0,0 0 0,13-11 0,-13 11 0,13-8 0,-4 2 0,2-3 0,0 1 0,1-5 0,2 1 0,-1 2 0,3-10 0,-1 13 0,-1-7 0,0 0 0,-1 1 0,-3-6 0,1 9 0,-3-9 0,-8 19 0,11-22 0,-11 22 0,0 0 0,11 0 0,-9 9 0,-2-9 0,4 20 0,-4-20 0,6 21 0,-6-21 0,4 14 0,-3-1 0,-1-13 0,4 14 0,-4-14 0,3 12 0,-3-12 0,3 11 0,-3-11 0,0 0 0,8 14 0,-8-14 0,9 4 0,-9-4 0,10 7 0,-10-7 0,8 15 0,-8-15 0,5 15 0,-5-15 0,1 20 0,-1-20 0,0 18 0,0-18 0,-1 11 0,1-11 0,-8 18 0,8-18 0,-12 17 0,5-5 0,-2 1 0,0-6 0,-3 8 0,-1-7 0,2 5 0,-2-4 0,-1 3 0,3-5 0,-1 4 0,2 5 0,1-9 0,4 5 0,0-2 0,5-10 0,0 0 0,-11 14 0,11-14 0,0 0 0,0 0 0,0 0 0,0-10 0,0 10 0,11-18 0,1 5 0,-1-9-517,7 1-128,-5-1 129,4-2 0,-5-6 258,-1 4-129,-5 7 516,-4 1-129,-2 18 387,-5-8 129,5 8 0,-23 12 0,9 3 0,-6 3-257,3 5-259,-4-2 0,3 1 0,1-6 0,5-1 0,1-6 0,11-9 0,0 0 0,0 0 0,0-7 0,8-17 0,3 4 0,1-10 0,2 9 0,-2-4 0,-3 8 0,-9 17 0,10-13 0,-10 20 0,0-7 0,-13 28 0,-4-10 0,1 4 0,-4 2 0,1-5 0,2 3 0,2-9 0,6-5 0,9-8 0,0 0 0,0 0 0,14-8 0,1-7 0,2-5 0,-1 1 0,-2 6 0,-3 2 0,-5 0 0,-6 11 0,0-10 0,-9 11 0,-5 6 0,-2 15 0,-3-10 0,1 2 0,-1-1 0,4-1 0,1-2 0,5-9 0,9-1 0,-13-1 0,13 1 0,-6-11 0,6 11 0,-10-15 0,4 5 0,-3 6 0,-2-5 0,-1 6 0,0 1 0,-2 2 0,2 4 0,3-2 0,0 5 0,9-7 0,-10 8 0,10-8 0,0 0 0,0-8 0,3-11 0,2-1 0,-1-4 0,-2-3 0,2-2 0,-2-11 0,-2 13 0,0 2 0,0 5 0,-1 3 0,1 17 0,-9-10 0,9 10 0,-12 27 0,2-12 0,2 6 0,-2 10 0,0-3 0,1-2 0,3-8 0,-1 3 0,7-21 0,-4 14 0,4-14 0,4-21 0,4 0 0,1-12 0,2-1 0,-1-10 0,-1 2 0,-1 3 0,-3 6 0,-3 4 0,-2 1 0,0 28 0,-7-20 0,7 20 0,-16 25 0,6-2 0,0 6 0,1 2 0,1 10 0,0-10 0,0 9 0,3-12 0,-2-9 0,3-1 0,4-18 0,-9 18 0,-3-22-1936,12 4-2966,-9-9-516,5-4-129,0-2-258</inkml:trace>
  <inkml:trace contextRef="#ctx0" brushRef="#br0" timeOffset="4937">1795 1245 903,'0'0'2580,"0"0"0,9-14-645,-3 0-387,6-4 129,-2 2-516,3-9-129,2 5-258,0-4-129,2-1-129,-2-3 0,2-1-387,1-1 258,4-5-387,-4 1 258,6 0-387,-3-5 258,4 4-129,-1-3-129,2-3-258,-4 6-516,1-2 129,-1 2-645,1-1-258,-6 0-258,6-1 0,-8 3-258,3 8 387,-5-6 0,3 11 387</inkml:trace>
  <inkml:trace contextRef="#ctx0" brushRef="#br0" timeOffset="5385">2344 310 1161,'-17'1'2451,"17"-1"-258,0 0-1290,0 0-903,7-12-516,10 4-129,-2-3-129,8 2 0,-5-2 387,5 0 774,-5 2 387,-1 1 1161,-3 3 258,-2 0 516,-12 5 0,13-3 0,-13 3-258,0 0-774,7 6 0,-3 7-645,-4-13-516,5 25-1290,0-14-2064,-1 10-1032,-4-21-516,-4 24 0,-5-20-387</inkml:trace>
  <inkml:trace contextRef="#ctx0" brushRef="#br0" timeOffset="5761">2675 0 13545,'54'33'5547,"-54"-33"-645,0 0-129,42 67-3483,-42-67-387,15 52-129,-15-52-387,0 0-903,30 68-774,-30-68-2451,0 0-1032,0 0-129,0 0-258,0 0-774</inkml:trace>
  <inkml:trace contextRef="#ctx0" brushRef="#br0" timeOffset="6161">2908 184 13545,'0'0'5289,"0"0"-516,0 0 129,0 0-3354,33 44-129,-33-44-128,0 0-1291,0 0 0,16 59 0,-16-59 0,0 0 0,45 24 0,-45-24-130,0 0-1418,55-26-1032,-55 26-1161,0 0-645,36-51-258,-36 51 258,0 0 1032,18-68 1032,-18 68 1935,0 0 1935,0 0 1548,0 0 1161,0 0-258,0 0 129,0 0-645,0 0-1161,-19 49-387,19-49-903,-17 72-645,17-72-1032,-5 57-2967,5-57-1419,-8 48 129,8-48-258,0 0-774</inkml:trace>
</inkml:ink>
</file>

<file path=ppt/ink/ink18.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54:34.465"/>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171 0 14835,'0'0'5160,"0"0"0,-48 49-387,48-49-3354,-51 54-387,51-54-644,-47 67-388,47-67 0,-26 65-1033,26-65-2708,0 0-1032,-3 51-516,3-51 0,0 0-129</inkml:trace>
</inkml:ink>
</file>

<file path=ppt/ink/ink2.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23:20.262"/>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360 145 4644,'-151'-36'4128,"90"14"387,10 4-129,14-4-2322,2-1 258,19 16 258,7-10-516,25 18-258,15-4-387,34 11-387,27-8-387,24 15 129,15-15-516,22 12-128,11-4-130,2 0 0,-5 2 0,-12-5 0,-20 1 0,-12-1 0,-17 5 0,-16-10 0,-19 0 0,-17 2 0,-8-2-130,-14 1-386,-7 7-1806,-19-8-2580,-12 2-129,-14 2-129,-4 1-387</inkml:trace>
</inkml:ink>
</file>

<file path=ppt/ink/ink3.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23:21.317"/>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1 0 16125,'4'38'5547,"-1"6"-387,2 22-129,-4 5-4515,7 6-128,4 8-388,1 0 0,-3-3 0,4-10-259,-1-5-515,2-14-903,-12-6-2193,10-16-1161,-3-16-258,0-7 258,0-15-903</inkml:trace>
</inkml:ink>
</file>

<file path=ppt/ink/ink4.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23:21.521"/>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0 0 16383,'22'44'4644,"-14"-8"258,-3 2-645,1-2-3870,-1 8-516,-2-12-129,-3-12-1935,1-9-2322,-1-11-258,4-18-645,-4-13 258</inkml:trace>
</inkml:ink>
</file>

<file path=ppt/ink/ink5.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23:21.678"/>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-8-6 13545,'-7'-12'4386,"7"12"-387,4 9 0,-4-9-4515,19 20 129,-3-19 129,6 15-387,0-15 516,3 16 0,-1 1 129,-1 5 387,1 19 516,-8-8-129,4 29 0,-10-21-129,5 23 0,-9-17 0,5 6-129,-6-10 258,2-8-645,-2-14 387,0-9-387,-5-13 387,9-9-387,-5-17 129,0-9-129,-1-9-387,2 0 387,-2 0-129,1-9 0,-3 19 258,4 4 0,-5 30-129,0 0 0,12 19 0,-7 12-129,3 3 129,4 15-129,6-12 0,4 4 0,5-18 0,2-13 0,2-2 0,1-16 130,1-3-130,-6-16 0,-5 2 0,-6-11 0,-8 1 0,-6 0 0,-2 2 0,-10 12 0,-6 5 0,-1 16 0,-3 7 0,-1 13 0,3 12 0,10 14 0,3-9 0,5 9 0,14-7-1420,2-25-3611,12-2-258,4-10-129,3-7-387</inkml:trace>
</inkml:ink>
</file>

<file path=ppt/ink/ink6.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23:22.241"/>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86 12 14319,'0'-15'5418,"-14"15"0,3 27-258,-9-5-3741,8 25-386,-3 2-1033,7-4 0,3 3 0,5-15 0,8 2 0,5-23-130,9-6-644,-2-13 0,2-15 129,-4-1 258,-1-11-129,-5 11 387,-5-8 129,-3 10 258,-4 3 387,0 18-258,-11-2 129,11 2-129,-13 21 0,9-6-387,4 16-129,0-8-387,10 10-1548,0-13-2967,6-11-129,0-2-516,5-13-258</inkml:trace>
</inkml:ink>
</file>

<file path=ppt/ink/ink7.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23:22.549"/>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0 226 14706,'17'22'5160,"-10"1"-129,-4-3-387,10 2-3612,-10-1-516,6-13-387,-1 6 129,3-14-258,-11 0 258,17-16 258,-8-6-387,2 9-129,-1-20 129,5 11 130,1-17-259,-1 8 0,3-3-130,-5-12-2837,4 20-2064,-5-11 129,1 23-258,-4-9-516</inkml:trace>
</inkml:ink>
</file>

<file path=ppt/ink/ink8.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32:28.698"/>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0 37 11352,'0'0'4515,"10"-15"-387,-10 15 0,-2-11-3354,2 11-129,0 0-1161,0 0-2967,-2 10-516,2-10-516,0 0 258</inkml:trace>
  <inkml:trace contextRef="#ctx0" brushRef="#br0" timeOffset="249">0 37 14061,'46'17'5418,"-46"-17"-516,5 11 258,0 9-3483,-10-14-128,5 23-1549,-8-9 0,5 11 0,-5-9 0,2-2 0,0 1 0,6-21 0,-9 24 0,9-24 0,-3 14 0,3-14 0,0 0 0,6 23 0,-6-23 0,14 14 0,-4-12 0,2 0 0,2 0 0,2-2 0,2 0 0,-4-1 0,6 1 0,-9-1 0,12 1-3226,-12 0-1934,1-5 0,-12 5-387</inkml:trace>
  <inkml:trace contextRef="#ctx0" brushRef="#br0" timeOffset="607">216-1 16641,'0'0'5160,"0"6"258,0 6-645,0 17-3998,-4 2-775,4 11 0,-3 1 0,2 9 0,-2-2 0,2 1 0,-1-10 0,1 3 0,0-13 0,0 0 0,0-4 0,0-9 0,1 0 0,0-8 0,0 5 0,-7-16-3355,7 1-1805,-7-14-129,7 14-258</inkml:trace>
</inkml:ink>
</file>

<file path=ppt/ink/ink9.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14T22:35:56.189"/>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238 57 11223,'3'-10'4773,"3"-1"-129,-6 11 129,0 0-2580,3-14-258,-3 14-387,0 0-516,8-10-386,-8 10-646,0-12 0,0 12 0,0 0 0,12 0 0,2 7 0,8-2 0,10 9 0,13-10 0,13 9 0,13-10 0,15 0 0,15-1 0,13-2 0,11 0 0,9 0 0,15 0 0,6 0 0,8 3 0,7 3 0,0-4 0,-2 6 0,-5-2 0,-7 1 0,-10 3 0,-13-6 0,-13 2 0,-17 0 0,-18-1 0,-7-2 0,-14 0 0,-11 6 0,-12-9 0,-6 2 0,-7-2 0,-5 0 0,-2 0 0,-9-10 0,11 10-2968,-23 0-2192,0 0-129,0-15-516</inkml:trace>
  <inkml:trace contextRef="#ctx0" brushRef="#br0" timeOffset="721">270 427 19350,'3'53'5031,"-3"-18"0,-6 1-1676,3-4-3355,-4 15 0,2 1 0,-1-2 0,2-3 0,1-7 0,0-3 0,3-5 0,-7-9-388,7-8-4514,-10-8-258,0-3 258,-6-14-516</inkml:trace>
  <inkml:trace contextRef="#ctx0" brushRef="#br0" timeOffset="908">19 711 16770,'-12'-10'4773,"5"-2"129,12 8-258,7 4-3999,15-3-129,4-1 1,10 3-517,3-2 0,2 4 0,0-1 0,-2 11 0,-8 0 0,-6 8 0,-10 1 0,-4-2 0,-9 9 0,-4-8 0,-3 9 0,0-7 0,-3-3 0,0 2 0,1-7 0,2-1 0,0-12 0,0 0 0,10-14 0,-2-3 0,3 0 0,3-10 0,2 0 0,2-1 0,0 8 0,0-1 0,1 2 0,-1 6 0,1 0 0,-2 2 0,7 9 0,-10-7-1678,12 9-1418,-12-5-258,13 5 129,-14-7 645,11 7 1032,-11 0 774,-1 0 1290,2 0 903,-14 0 1290,10-1 387,-10 1 0,-1 9-387,-12 3-903,6 11-902,-8-1-904,3 10 0,-4 1 0,4-4 0,2-1 0,4-6 0,4-9 0,2-13 0,6 9 0,4-9 0,4-14 0,1 0 0,0-3 0,-2-4 0,-2 2 0,-2 3 0,-9 16 0,9-14 0,-9 14 0,0 0 0,-3 15 0,0-1 0,2 4 0,1-4 0,2 5 0,-2-19 0,23 21-2710,-11-21-2063,7 0-387,-4-8-258,5-4 129,-5-11 1032,5 7 3354,-9-5 1032,-7-6 2967,4 12 1935,-4 1-129,-4 14 0,0 0-387,0 5-1032,-5 1-2193,5 12-387,-6 3-644,3 1-259,0 0 0,1 0 0,1-10 0,1 5 0,0-17 0,0 0 0,12 3 0,-2-10 0,2-10 0,2-8 0,4 5 0,1-10 0,1 9 0,0 1 0,-3 6 0,1 6 0,-3 3 0,-4 8 0,-1 2 0,-3 11 0,-3 2 0,0-1 0,-1 4 0,0-3 0,2 2 0,-5-20 0,17 23-2968,-17-23-2192,18 2 0,-7-2-129,4-8-387</inkml:trace>
  <inkml:trace contextRef="#ctx0" brushRef="#br0" timeOffset="1936">1330 704 15867,'22'-33'5031,"-22"33"-258,3-13 258,-3 13-3612,-12-1-773,2 5-646,-6 2 0,2 5 0,2 6 0,2-7 0,5 10 0,5-4 0,3 2 0,8-4 0,4-1 0,4-2 0,2-2 0,0 0 0,-3-4 0,-2 6 0,-5-1 0,-7 2 0,-4 2 0,-7-2 0,-9 0 0,-2 2 0,-4-6 0,-1-1 0,5 0 0,-3-12-1936,11 2-2837,10 3-516,-7-21-129,7-3-129</inkml:trace>
  <inkml:trace contextRef="#ctx0" brushRef="#br0" timeOffset="2305">1571 452 18060,'16'7'5289,"-16"12"0,0 12-1160,-5 11-4129,1 2 0,-4 1 0,1 13 0,1-15 0,1 4 0,3-10 0,-3-11 0,8 3-1549,-3-14-3611,5-3-258,-5-12 0,13-2-129</inkml:trace>
  <inkml:trace contextRef="#ctx0" brushRef="#br0" timeOffset="2536">1868 740 17802,'4'-25'5418,"-4"25"-129,-24-23-1031,11 23-4258,-11 1 0,5 8 0,-4 7 0,6-5 0,1 15 0,6-1 0,4 1 0,5 0 0,2-8 0,8 1 0,4-12 0,0 2 0,3-9 0,-1-9 0,0 0 0,-3-7 0,-2 8 0,-2-4 0,-8 12 0,0 0 0,8 0 0,-8 0 0,3 14 0,-2-3 0,5-1 0,-6-10-517,22 20-2321,-14-9-2193,13-8 0,-3-3-258,5-6 0</inkml:trace>
  <inkml:trace contextRef="#ctx0" brushRef="#br0" timeOffset="2868">2106 604 17157,'13'-49'5031,"-13"49"516,0 0-515,0 22-5032,-10 5 0,3 10 0,-3 0 0,2 8 0,0-6 0,0 6 0,4-7 0,-5-13-775,7-2-4643,-2-7 0,4-4-129,0-12-258</inkml:trace>
  <inkml:trace contextRef="#ctx0" brushRef="#br0" timeOffset="3072">2008 765 16770,'-14'-14'5031,"14"14"-129,1-13-258,9 6-3870,9 0-258,3 1-386,6 1-130,1 2 0,2 3 0,-4 3 0,1 7 0,-11 4 0,0 7 0,-8 7 0,-4-5 0,-2 7 0,-3-5 0,0-2 0,0-5 0,0-1 0,0-17 0,7 12-2710,-7-12-2321,2-12-387,-2-8 0,6-3-258,-6-19 2451,7 12 1548,-4-13 1548,-2 3 2322,5-3 2838,3 17-516,-1 0-387,3 11 0,3 9-2580,-4-1-2967,3 10-2064,-4-3-774,10 4-258,-5 2-516</inkml:trace>
  <inkml:trace contextRef="#ctx0" brushRef="#br0" timeOffset="3432">2509 696 11352,'16'17'5418,"-16"-17"-516,-3 23 387,-10-19-2193,3 17-1419,-11-8-644,7 9-1033,-1 0 0,7 1 0,3-6 0,5 11 0,4-15 0,9 1 0,3-13 0,-1-1 0,2-8 0,-1-10 0,-3-3 0,0-9 0,-3 3 0,-3-1 0,0 3 0,0 4 0,0 1 0,1 6 0,3 2 0,1 7 0,1 5 0,1 3 0,0 11 0,-1 4 0,-1 9 0,-2-1 0,-4 2 0,-4-1 0,0 1 0,-2-7 0,0-4 0,-1-3 0,1-14 0,0 0 0,0 0 0,0 0 0,10-13 0,2-6 0,3-4 0,3-6 0,3 6 0,-1 2 0,-3 1 0,2 5 0,-6 10 0,-1 5 0,-12 0 0,15 27 0,-12-5 0,2-2 0,3 7 0,-1-7 0,8 5 0,-15-25-1033,30 24-3482,-12-18-1032,7-5-129,-4-1-129,4-1 774,-5-13 2064,7-2 1935,-3 2 2709,-8-5 2967,-1-7 774,-4 8 0,-1-7-129,-9 8-903,-1 17-1419,-10-11-1160,3 19-1807,-13-1 0,4 19 0,-3-9 0,1 12 0,2-5 0,7-1 0,4-1 0,5-10 0,4 2 0,7-13 0,2-1 0,1-2 0,3-12 0,0 1 0,-2-7 0,-5 6 0,0-4 0,-4 6 0,-6 12 0,0 0 0,9-3 0,-9 3 0,4 17 0,1 0 0,2-4 0,5 14 0,1-18 0,6 0 0,3-9 0,3-3 0,2-11 0,3-16 0,4 0 0,1-21 0,3 6 0,-2-11 0,-1-4 0,-4 5 0,-5-1 0,-5 12 0,-9-2 0,-7 21 0,-5 3 0,0 22 0,-17 27 0,4 7 0,3 18 0,1-1 0,2 12 0,6 2 0,1-2 0,6-11 0,5-13 0,-1-5 0,5-10 0,0-6 0,3-4 0,-6-14 0,2 1-3742,-14-1-1805,14-1 0,-14 1-258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0" tIns="48325" rIns="96650" bIns="48325" numCol="1" anchor="t" anchorCtr="0" compatLnSpc="1">
            <a:prstTxWarp prst="textNoShape">
              <a:avLst/>
            </a:prstTxWarp>
          </a:bodyPr>
          <a:lstStyle>
            <a:lvl1pPr defTabSz="966788">
              <a:defRPr sz="1200"/>
            </a:lvl1pPr>
          </a:lstStyle>
          <a:p>
            <a:endParaRPr lang="en-US"/>
          </a:p>
        </p:txBody>
      </p:sp>
      <p:sp>
        <p:nvSpPr>
          <p:cNvPr id="1843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0" tIns="48325" rIns="96650" bIns="48325" numCol="1" anchor="t" anchorCtr="0" compatLnSpc="1">
            <a:prstTxWarp prst="textNoShape">
              <a:avLst/>
            </a:prstTxWarp>
          </a:bodyPr>
          <a:lstStyle>
            <a:lvl1pPr algn="r" defTabSz="966788">
              <a:defRPr sz="1200"/>
            </a:lvl1pPr>
          </a:lstStyle>
          <a:p>
            <a:endParaRPr lang="en-US"/>
          </a:p>
        </p:txBody>
      </p:sp>
      <p:sp>
        <p:nvSpPr>
          <p:cNvPr id="184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843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0" tIns="48325" rIns="96650" bIns="483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43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0" tIns="48325" rIns="96650" bIns="48325" numCol="1" anchor="b" anchorCtr="0" compatLnSpc="1">
            <a:prstTxWarp prst="textNoShape">
              <a:avLst/>
            </a:prstTxWarp>
          </a:bodyPr>
          <a:lstStyle>
            <a:lvl1pPr defTabSz="966788">
              <a:defRPr sz="1200"/>
            </a:lvl1pPr>
          </a:lstStyle>
          <a:p>
            <a:endParaRPr lang="en-US"/>
          </a:p>
        </p:txBody>
      </p:sp>
      <p:sp>
        <p:nvSpPr>
          <p:cNvPr id="1843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0" tIns="48325" rIns="96650" bIns="48325" numCol="1" anchor="b" anchorCtr="0" compatLnSpc="1">
            <a:prstTxWarp prst="textNoShape">
              <a:avLst/>
            </a:prstTxWarp>
          </a:bodyPr>
          <a:lstStyle>
            <a:lvl1pPr algn="r" defTabSz="966788">
              <a:defRPr sz="1200"/>
            </a:lvl1pPr>
          </a:lstStyle>
          <a:p>
            <a:fld id="{A214D35E-3B05-4E89-808D-E7D3116E9740}" type="slidenum">
              <a:rPr lang="en-US"/>
              <a:pPr/>
              <a:t>‹#›</a:t>
            </a:fld>
            <a:endParaRPr lang="en-US"/>
          </a:p>
        </p:txBody>
      </p:sp>
    </p:spTree>
    <p:extLst>
      <p:ext uri="{BB962C8B-B14F-4D97-AF65-F5344CB8AC3E}">
        <p14:creationId xmlns:p14="http://schemas.microsoft.com/office/powerpoint/2010/main" val="31128949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Rot="1" noChangeAspect="1" noChangeArrowheads="1" noTextEdit="1"/>
          </p:cNvSpPr>
          <p:nvPr>
            <p:ph type="sldImg"/>
          </p:nvPr>
        </p:nvSpPr>
        <p:spPr>
          <a:ln/>
        </p:spPr>
      </p:sp>
      <p:sp>
        <p:nvSpPr>
          <p:cNvPr id="872451" name="Rectangle 3"/>
          <p:cNvSpPr>
            <a:spLocks noGrp="1" noChangeArrowheads="1"/>
          </p:cNvSpPr>
          <p:nvPr>
            <p:ph type="body" idx="1"/>
          </p:nvPr>
        </p:nvSpPr>
        <p:spPr/>
        <p:txBody>
          <a:bodyPr/>
          <a:lstStyle/>
          <a:p>
            <a:r>
              <a:rPr lang="en-US"/>
              <a:t>The zero here was the mistake - </a:t>
            </a:r>
          </a:p>
        </p:txBody>
      </p:sp>
    </p:spTree>
    <p:extLst>
      <p:ext uri="{BB962C8B-B14F-4D97-AF65-F5344CB8AC3E}">
        <p14:creationId xmlns:p14="http://schemas.microsoft.com/office/powerpoint/2010/main" val="452971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46388A-5811-400E-8EFB-43DDA324D0A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ACE8A13-6F1B-4195-8D2D-FFA73E7FCAE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BF5C3BE-420B-49A2-9F99-72EE0962DD3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F5A67A29-6031-4B93-A29B-CEAD931E93B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0A11BEC-2E24-4CC4-B88F-D659A0125E79}"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B3C9790-3711-4495-8703-FF127DC7C73C}"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6D070252-2387-4297-B48C-7973228D6791}"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D2067526-1F59-4B90-9B4B-33848219C44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14C9C2F-BCC7-49AB-BA05-9FD653063F0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50C917A-247B-4A18-9156-62670B27B53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6E9C39-9BB3-4A13-8EA4-4A1681296F3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8A34EE0-0F3E-4F0E-BFDD-3FE09589046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F0CD8B6-7E18-475E-8C71-F92A5E11658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DA0C12F-93E5-462A-AF5E-E9A2C51CDA6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10C0E07-3118-4C9D-9DFB-D9BE347C5A1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7BF672-E8A0-4E69-A4CA-85F806FB4AF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1D2E5C5-39D0-4ED7-8D40-7B0F3B5B61A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75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775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75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8775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8775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93971BD-9376-4298-975B-54AF1B6DFA7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customXml" Target="../ink/ink11.xml"/><Relationship Id="rId4" Type="http://schemas.openxmlformats.org/officeDocument/2006/relationships/image" Target="../media/image31.emf"/></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customXml" Target="../ink/ink12.xml"/><Relationship Id="rId7" Type="http://schemas.openxmlformats.org/officeDocument/2006/relationships/customXml" Target="../ink/ink14.xml"/><Relationship Id="rId12" Type="http://schemas.openxmlformats.org/officeDocument/2006/relationships/image" Target="../media/image40.emf"/><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emf"/><Relationship Id="rId11" Type="http://schemas.openxmlformats.org/officeDocument/2006/relationships/customXml" Target="../ink/ink16.xml"/><Relationship Id="rId5" Type="http://schemas.openxmlformats.org/officeDocument/2006/relationships/customXml" Target="../ink/ink13.xml"/><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customXml" Target="../ink/ink15.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customXml" Target="../ink/ink18.xml"/><Relationship Id="rId4" Type="http://schemas.openxmlformats.org/officeDocument/2006/relationships/image" Target="../media/image55.emf"/></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1.emf"/><Relationship Id="rId2" Type="http://schemas.openxmlformats.org/officeDocument/2006/relationships/image" Target="../media/image6.png"/><Relationship Id="rId16"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customXml" Target="../ink/ink4.xml"/><Relationship Id="rId14" Type="http://schemas.openxmlformats.org/officeDocument/2006/relationships/image" Target="../media/image12.emf"/></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59F24F8-5EBE-4BF1-95D6-9D9B5329A56E}" type="slidenum">
              <a:rPr lang="en-US"/>
              <a:pPr/>
              <a:t>1</a:t>
            </a:fld>
            <a:endParaRPr lang="en-US"/>
          </a:p>
        </p:txBody>
      </p:sp>
      <p:sp>
        <p:nvSpPr>
          <p:cNvPr id="2050" name="Rectangle 2"/>
          <p:cNvSpPr>
            <a:spLocks noGrp="1" noChangeArrowheads="1"/>
          </p:cNvSpPr>
          <p:nvPr>
            <p:ph type="ctrTitle"/>
          </p:nvPr>
        </p:nvSpPr>
        <p:spPr/>
        <p:txBody>
          <a:bodyPr/>
          <a:lstStyle/>
          <a:p>
            <a:r>
              <a:rPr lang="en-US" sz="2400"/>
              <a:t>MECH 498: Introduction to Robotics</a:t>
            </a:r>
            <a:br>
              <a:rPr lang="en-US" sz="2400"/>
            </a:br>
            <a:r>
              <a:rPr lang="en-US" sz="2400"/>
              <a:t/>
            </a:r>
            <a:br>
              <a:rPr lang="en-US" sz="2400"/>
            </a:br>
            <a:r>
              <a:rPr lang="en-US" sz="2400"/>
              <a:t>The Jacobian:  </a:t>
            </a:r>
            <a:br>
              <a:rPr lang="en-US" sz="2400"/>
            </a:br>
            <a:r>
              <a:rPr lang="en-US" sz="2400"/>
              <a:t>Velocities and Static Forces</a:t>
            </a:r>
          </a:p>
        </p:txBody>
      </p:sp>
      <p:sp>
        <p:nvSpPr>
          <p:cNvPr id="2051" name="Rectangle 3"/>
          <p:cNvSpPr>
            <a:spLocks noGrp="1" noChangeArrowheads="1"/>
          </p:cNvSpPr>
          <p:nvPr>
            <p:ph type="subTitle" idx="1"/>
          </p:nvPr>
        </p:nvSpPr>
        <p:spPr>
          <a:xfrm>
            <a:off x="1371600" y="3886200"/>
            <a:ext cx="6400800" cy="762000"/>
          </a:xfrm>
        </p:spPr>
        <p:txBody>
          <a:bodyPr/>
          <a:lstStyle/>
          <a:p>
            <a:r>
              <a:rPr lang="en-US"/>
              <a:t>M. O’Malley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C6D91EC-F82D-421D-BD3E-934C6552575B}" type="slidenum">
              <a:rPr lang="en-US"/>
              <a:pPr/>
              <a:t>10</a:t>
            </a:fld>
            <a:endParaRPr lang="en-US"/>
          </a:p>
        </p:txBody>
      </p:sp>
      <p:sp>
        <p:nvSpPr>
          <p:cNvPr id="790530" name="Rectangle 2"/>
          <p:cNvSpPr>
            <a:spLocks noGrp="1" noChangeArrowheads="1"/>
          </p:cNvSpPr>
          <p:nvPr>
            <p:ph type="title"/>
          </p:nvPr>
        </p:nvSpPr>
        <p:spPr/>
        <p:txBody>
          <a:bodyPr/>
          <a:lstStyle/>
          <a:p>
            <a:r>
              <a:rPr lang="en-US" sz="4000"/>
              <a:t>Angular and Linear Velocities - 3R Robot - Example</a:t>
            </a:r>
          </a:p>
        </p:txBody>
      </p:sp>
      <p:pic>
        <p:nvPicPr>
          <p:cNvPr id="790532" name="Picture 4"/>
          <p:cNvPicPr>
            <a:picLocks noGrp="1" noChangeAspect="1" noChangeArrowheads="1"/>
          </p:cNvPicPr>
          <p:nvPr>
            <p:ph idx="1"/>
          </p:nvPr>
        </p:nvPicPr>
        <p:blipFill>
          <a:blip r:embed="rId2" cstate="print"/>
          <a:srcRect/>
          <a:stretch>
            <a:fillRect/>
          </a:stretch>
        </p:blipFill>
        <p:spPr>
          <a:xfrm>
            <a:off x="1066800" y="1576388"/>
            <a:ext cx="6934200" cy="5006975"/>
          </a:xfrm>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F3B9142-67B8-425A-BAD6-5673CF8C7B6E}" type="slidenum">
              <a:rPr lang="en-US"/>
              <a:pPr/>
              <a:t>11</a:t>
            </a:fld>
            <a:endParaRPr lang="en-US"/>
          </a:p>
        </p:txBody>
      </p:sp>
      <p:sp>
        <p:nvSpPr>
          <p:cNvPr id="791554" name="Rectangle 2"/>
          <p:cNvSpPr>
            <a:spLocks noGrp="1" noChangeArrowheads="1"/>
          </p:cNvSpPr>
          <p:nvPr>
            <p:ph type="title"/>
          </p:nvPr>
        </p:nvSpPr>
        <p:spPr/>
        <p:txBody>
          <a:bodyPr/>
          <a:lstStyle/>
          <a:p>
            <a:r>
              <a:rPr lang="en-US" sz="4000"/>
              <a:t>Angular and Linear Velocities - 3R Robot - Example</a:t>
            </a:r>
          </a:p>
        </p:txBody>
      </p:sp>
      <p:pic>
        <p:nvPicPr>
          <p:cNvPr id="791556" name="Picture 4"/>
          <p:cNvPicPr>
            <a:picLocks noGrp="1" noChangeAspect="1" noChangeArrowheads="1"/>
          </p:cNvPicPr>
          <p:nvPr>
            <p:ph idx="1"/>
          </p:nvPr>
        </p:nvPicPr>
        <p:blipFill>
          <a:blip r:embed="rId2" cstate="print"/>
          <a:srcRect/>
          <a:stretch>
            <a:fillRect/>
          </a:stretch>
        </p:blipFill>
        <p:spPr>
          <a:xfrm>
            <a:off x="228600" y="1905000"/>
            <a:ext cx="8686800" cy="4178300"/>
          </a:xfrm>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85583DB-A10B-44DE-98D0-73A689210D05}" type="slidenum">
              <a:rPr lang="en-US"/>
              <a:pPr/>
              <a:t>12</a:t>
            </a:fld>
            <a:endParaRPr lang="en-US"/>
          </a:p>
        </p:txBody>
      </p:sp>
      <p:sp>
        <p:nvSpPr>
          <p:cNvPr id="792578" name="Rectangle 2"/>
          <p:cNvSpPr>
            <a:spLocks noGrp="1" noChangeArrowheads="1"/>
          </p:cNvSpPr>
          <p:nvPr>
            <p:ph type="title"/>
          </p:nvPr>
        </p:nvSpPr>
        <p:spPr/>
        <p:txBody>
          <a:bodyPr/>
          <a:lstStyle/>
          <a:p>
            <a:r>
              <a:rPr lang="en-US" sz="4000"/>
              <a:t>Angular and Linear Velocities - 3R Robot - Example</a:t>
            </a:r>
          </a:p>
        </p:txBody>
      </p:sp>
      <p:pic>
        <p:nvPicPr>
          <p:cNvPr id="792580" name="Picture 4"/>
          <p:cNvPicPr>
            <a:picLocks noGrp="1" noChangeAspect="1" noChangeArrowheads="1"/>
          </p:cNvPicPr>
          <p:nvPr>
            <p:ph idx="1"/>
          </p:nvPr>
        </p:nvPicPr>
        <p:blipFill>
          <a:blip r:embed="rId2" cstate="print"/>
          <a:srcRect b="667"/>
          <a:stretch>
            <a:fillRect/>
          </a:stretch>
        </p:blipFill>
        <p:spPr>
          <a:xfrm>
            <a:off x="685800" y="1558925"/>
            <a:ext cx="7848600" cy="4994275"/>
          </a:xfrm>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1E3E418-2497-43A1-80DD-6C4C5F51B9B3}" type="slidenum">
              <a:rPr lang="en-US"/>
              <a:pPr/>
              <a:t>13</a:t>
            </a:fld>
            <a:endParaRPr lang="en-US"/>
          </a:p>
        </p:txBody>
      </p:sp>
      <p:sp>
        <p:nvSpPr>
          <p:cNvPr id="796677" name="Rectangle 5"/>
          <p:cNvSpPr>
            <a:spLocks noGrp="1" noChangeArrowheads="1"/>
          </p:cNvSpPr>
          <p:nvPr>
            <p:ph type="title"/>
          </p:nvPr>
        </p:nvSpPr>
        <p:spPr/>
        <p:txBody>
          <a:bodyPr/>
          <a:lstStyle/>
          <a:p>
            <a:r>
              <a:rPr lang="en-US" sz="4000"/>
              <a:t>Angular and Linear Velocities - 3R Robot - Example</a:t>
            </a:r>
          </a:p>
        </p:txBody>
      </p:sp>
      <p:pic>
        <p:nvPicPr>
          <p:cNvPr id="796676" name="Picture 4"/>
          <p:cNvPicPr>
            <a:picLocks noGrp="1" noChangeAspect="1" noChangeArrowheads="1"/>
          </p:cNvPicPr>
          <p:nvPr>
            <p:ph idx="1"/>
          </p:nvPr>
        </p:nvPicPr>
        <p:blipFill>
          <a:blip r:embed="rId2" cstate="print"/>
          <a:srcRect/>
          <a:stretch>
            <a:fillRect/>
          </a:stretch>
        </p:blipFill>
        <p:spPr>
          <a:xfrm>
            <a:off x="381000" y="1676400"/>
            <a:ext cx="8458200" cy="4548188"/>
          </a:xfrm>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22705FA-14A1-4793-9F9A-7884590EFA70}" type="slidenum">
              <a:rPr lang="en-US"/>
              <a:pPr/>
              <a:t>14</a:t>
            </a:fld>
            <a:endParaRPr lang="en-US"/>
          </a:p>
        </p:txBody>
      </p:sp>
      <p:sp>
        <p:nvSpPr>
          <p:cNvPr id="798725" name="Rectangle 5"/>
          <p:cNvSpPr>
            <a:spLocks noGrp="1" noChangeArrowheads="1"/>
          </p:cNvSpPr>
          <p:nvPr>
            <p:ph type="title"/>
          </p:nvPr>
        </p:nvSpPr>
        <p:spPr/>
        <p:txBody>
          <a:bodyPr/>
          <a:lstStyle/>
          <a:p>
            <a:r>
              <a:rPr lang="en-US" sz="4000"/>
              <a:t>Angular and Linear Velocities - 3R Robot - Example</a:t>
            </a:r>
          </a:p>
        </p:txBody>
      </p:sp>
      <p:pic>
        <p:nvPicPr>
          <p:cNvPr id="798724" name="Picture 4"/>
          <p:cNvPicPr>
            <a:picLocks noGrp="1" noChangeAspect="1" noChangeArrowheads="1"/>
          </p:cNvPicPr>
          <p:nvPr>
            <p:ph idx="1"/>
          </p:nvPr>
        </p:nvPicPr>
        <p:blipFill>
          <a:blip r:embed="rId3" cstate="print"/>
          <a:srcRect/>
          <a:stretch>
            <a:fillRect/>
          </a:stretch>
        </p:blipFill>
        <p:spPr>
          <a:xfrm>
            <a:off x="533400" y="1597025"/>
            <a:ext cx="8153400" cy="4964113"/>
          </a:xfrm>
          <a:noFill/>
          <a:ln/>
        </p:spPr>
      </p:pic>
      <p:sp>
        <p:nvSpPr>
          <p:cNvPr id="798736" name="Text Box 16"/>
          <p:cNvSpPr txBox="1">
            <a:spLocks noChangeArrowheads="1"/>
          </p:cNvSpPr>
          <p:nvPr/>
        </p:nvSpPr>
        <p:spPr bwMode="auto">
          <a:xfrm>
            <a:off x="5715000" y="2681288"/>
            <a:ext cx="298450" cy="366712"/>
          </a:xfrm>
          <a:prstGeom prst="rect">
            <a:avLst/>
          </a:prstGeom>
          <a:solidFill>
            <a:schemeClr val="bg1"/>
          </a:solidFill>
          <a:ln w="9525">
            <a:noFill/>
            <a:miter lim="800000"/>
            <a:headEnd/>
            <a:tailEnd/>
          </a:ln>
          <a:effectLst/>
        </p:spPr>
        <p:txBody>
          <a:bodyPr wrap="none">
            <a:spAutoFit/>
          </a:bodyPr>
          <a:lstStyle/>
          <a:p>
            <a:pPr eaLnBrk="0" hangingPunct="0"/>
            <a:r>
              <a:rPr lang="en-US" b="1">
                <a:latin typeface="Times New Roman" pitchFamily="18" charset="0"/>
              </a:rPr>
              <a:t>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1D0E47F-5349-41F9-839B-48C7ABAE434C}" type="slidenum">
              <a:rPr lang="en-US"/>
              <a:pPr/>
              <a:t>15</a:t>
            </a:fld>
            <a:endParaRPr lang="en-US"/>
          </a:p>
        </p:txBody>
      </p:sp>
      <p:sp>
        <p:nvSpPr>
          <p:cNvPr id="800773" name="Rectangle 5"/>
          <p:cNvSpPr>
            <a:spLocks noGrp="1" noChangeArrowheads="1"/>
          </p:cNvSpPr>
          <p:nvPr>
            <p:ph type="title"/>
          </p:nvPr>
        </p:nvSpPr>
        <p:spPr/>
        <p:txBody>
          <a:bodyPr/>
          <a:lstStyle/>
          <a:p>
            <a:r>
              <a:rPr lang="en-US" sz="4000"/>
              <a:t>Angular and Linear Velocities - 3R Robot - Example</a:t>
            </a:r>
          </a:p>
        </p:txBody>
      </p:sp>
      <p:pic>
        <p:nvPicPr>
          <p:cNvPr id="800772" name="Picture 4"/>
          <p:cNvPicPr>
            <a:picLocks noGrp="1" noChangeAspect="1" noChangeArrowheads="1"/>
          </p:cNvPicPr>
          <p:nvPr>
            <p:ph idx="1"/>
          </p:nvPr>
        </p:nvPicPr>
        <p:blipFill>
          <a:blip r:embed="rId2" cstate="print"/>
          <a:srcRect/>
          <a:stretch>
            <a:fillRect/>
          </a:stretch>
        </p:blipFill>
        <p:spPr>
          <a:xfrm>
            <a:off x="304800" y="1828800"/>
            <a:ext cx="8534400" cy="4000500"/>
          </a:xfrm>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ECB1D07-085D-4326-828A-0956DC3E7FA9}" type="slidenum">
              <a:rPr lang="en-US"/>
              <a:pPr/>
              <a:t>16</a:t>
            </a:fld>
            <a:endParaRPr lang="en-US"/>
          </a:p>
        </p:txBody>
      </p:sp>
      <p:sp>
        <p:nvSpPr>
          <p:cNvPr id="802821" name="Rectangle 5"/>
          <p:cNvSpPr>
            <a:spLocks noGrp="1" noChangeArrowheads="1"/>
          </p:cNvSpPr>
          <p:nvPr>
            <p:ph type="title"/>
          </p:nvPr>
        </p:nvSpPr>
        <p:spPr/>
        <p:txBody>
          <a:bodyPr/>
          <a:lstStyle/>
          <a:p>
            <a:r>
              <a:rPr lang="en-US" sz="4000"/>
              <a:t>Angular and Linear Velocities - 3R Robot - Example</a:t>
            </a:r>
          </a:p>
        </p:txBody>
      </p:sp>
      <p:pic>
        <p:nvPicPr>
          <p:cNvPr id="802820" name="Picture 4"/>
          <p:cNvPicPr>
            <a:picLocks noGrp="1" noChangeAspect="1" noChangeArrowheads="1"/>
          </p:cNvPicPr>
          <p:nvPr>
            <p:ph idx="1"/>
          </p:nvPr>
        </p:nvPicPr>
        <p:blipFill>
          <a:blip r:embed="rId2" cstate="print"/>
          <a:srcRect/>
          <a:stretch>
            <a:fillRect/>
          </a:stretch>
        </p:blipFill>
        <p:spPr>
          <a:xfrm>
            <a:off x="457200" y="1839913"/>
            <a:ext cx="8382000" cy="4256087"/>
          </a:xfrm>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CFE2D6E-9F1B-4D87-948A-486F07186B32}" type="slidenum">
              <a:rPr lang="en-US"/>
              <a:pPr/>
              <a:t>17</a:t>
            </a:fld>
            <a:endParaRPr lang="en-US"/>
          </a:p>
        </p:txBody>
      </p:sp>
      <p:sp>
        <p:nvSpPr>
          <p:cNvPr id="804869" name="Rectangle 5"/>
          <p:cNvSpPr>
            <a:spLocks noGrp="1" noChangeArrowheads="1"/>
          </p:cNvSpPr>
          <p:nvPr>
            <p:ph type="title"/>
          </p:nvPr>
        </p:nvSpPr>
        <p:spPr/>
        <p:txBody>
          <a:bodyPr/>
          <a:lstStyle/>
          <a:p>
            <a:r>
              <a:rPr lang="en-US" sz="4000"/>
              <a:t>Angular and Linear Velocities - 3R Robot - Example</a:t>
            </a:r>
          </a:p>
        </p:txBody>
      </p:sp>
      <p:pic>
        <p:nvPicPr>
          <p:cNvPr id="804868" name="Picture 4"/>
          <p:cNvPicPr>
            <a:picLocks noGrp="1" noChangeAspect="1" noChangeArrowheads="1"/>
          </p:cNvPicPr>
          <p:nvPr>
            <p:ph idx="1"/>
          </p:nvPr>
        </p:nvPicPr>
        <p:blipFill>
          <a:blip r:embed="rId2" cstate="print"/>
          <a:srcRect/>
          <a:stretch>
            <a:fillRect/>
          </a:stretch>
        </p:blipFill>
        <p:spPr>
          <a:xfrm>
            <a:off x="152400" y="1981200"/>
            <a:ext cx="8610600" cy="3740150"/>
          </a:xfrm>
          <a:noFill/>
          <a:ln/>
        </p:spPr>
      </p:pic>
      <p:sp>
        <p:nvSpPr>
          <p:cNvPr id="804878" name="Text Box 14"/>
          <p:cNvSpPr txBox="1">
            <a:spLocks noChangeArrowheads="1"/>
          </p:cNvSpPr>
          <p:nvPr/>
        </p:nvSpPr>
        <p:spPr bwMode="auto">
          <a:xfrm>
            <a:off x="1219200" y="2895600"/>
            <a:ext cx="234950" cy="214313"/>
          </a:xfrm>
          <a:prstGeom prst="rect">
            <a:avLst/>
          </a:prstGeom>
          <a:solidFill>
            <a:srgbClr val="FFFFFF"/>
          </a:solidFill>
          <a:ln w="9525">
            <a:noFill/>
            <a:miter lim="800000"/>
            <a:headEnd/>
            <a:tailEnd/>
          </a:ln>
          <a:effectLst/>
        </p:spPr>
        <p:txBody>
          <a:bodyPr wrap="none">
            <a:spAutoFit/>
          </a:bodyPr>
          <a:lstStyle/>
          <a:p>
            <a:pPr eaLnBrk="0" hangingPunct="0"/>
            <a:r>
              <a:rPr lang="en-US" sz="800" b="1">
                <a:latin typeface="Times New Roman" pitchFamily="18" charset="0"/>
              </a:rPr>
              <a:t>3</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D5A8A96-07A5-440B-8912-5FF710916B0F}" type="slidenum">
              <a:rPr lang="en-US"/>
              <a:pPr/>
              <a:t>18</a:t>
            </a:fld>
            <a:endParaRPr lang="en-US"/>
          </a:p>
        </p:txBody>
      </p:sp>
      <p:sp>
        <p:nvSpPr>
          <p:cNvPr id="806917" name="Rectangle 5"/>
          <p:cNvSpPr>
            <a:spLocks noGrp="1" noChangeArrowheads="1"/>
          </p:cNvSpPr>
          <p:nvPr>
            <p:ph type="title"/>
          </p:nvPr>
        </p:nvSpPr>
        <p:spPr/>
        <p:txBody>
          <a:bodyPr/>
          <a:lstStyle/>
          <a:p>
            <a:r>
              <a:rPr lang="en-US" sz="4000"/>
              <a:t>Angular and Linear Velocities - 3R Robot - Example</a:t>
            </a:r>
          </a:p>
        </p:txBody>
      </p:sp>
      <p:pic>
        <p:nvPicPr>
          <p:cNvPr id="806916" name="Picture 4"/>
          <p:cNvPicPr>
            <a:picLocks noGrp="1" noChangeAspect="1" noChangeArrowheads="1"/>
          </p:cNvPicPr>
          <p:nvPr>
            <p:ph idx="1"/>
          </p:nvPr>
        </p:nvPicPr>
        <p:blipFill>
          <a:blip r:embed="rId2" cstate="print"/>
          <a:srcRect/>
          <a:stretch>
            <a:fillRect/>
          </a:stretch>
        </p:blipFill>
        <p:spPr>
          <a:xfrm>
            <a:off x="152400" y="1981200"/>
            <a:ext cx="8763000" cy="3725863"/>
          </a:xfrm>
          <a:noFill/>
          <a:ln/>
        </p:spPr>
      </p:pic>
      <mc:AlternateContent xmlns:mc="http://schemas.openxmlformats.org/markup-compatibility/2006">
        <mc:Choice xmlns:p14="http://schemas.microsoft.com/office/powerpoint/2010/main" Requires="p14">
          <p:contentPart p14:bwMode="auto" r:id="rId3">
            <p14:nvContentPartPr>
              <p14:cNvPr id="3074" name="Ink 2"/>
              <p14:cNvContentPartPr>
                <a14:cpLocks xmlns:a14="http://schemas.microsoft.com/office/drawing/2010/main" noRot="1" noChangeAspect="1" noEditPoints="1" noChangeArrowheads="1" noChangeShapeType="1"/>
              </p14:cNvContentPartPr>
              <p14:nvPr/>
            </p14:nvContentPartPr>
            <p14:xfrm>
              <a:off x="1171575" y="2951163"/>
              <a:ext cx="77788" cy="196850"/>
            </p14:xfrm>
          </p:contentPart>
        </mc:Choice>
        <mc:Fallback>
          <p:pic>
            <p:nvPicPr>
              <p:cNvPr id="3074" name="Ink 2"/>
              <p:cNvPicPr>
                <a:picLocks noRot="1" noChangeAspect="1" noEditPoints="1" noChangeArrowheads="1" noChangeShapeType="1"/>
              </p:cNvPicPr>
              <p:nvPr/>
            </p:nvPicPr>
            <p:blipFill>
              <a:blip r:embed="rId4"/>
              <a:stretch>
                <a:fillRect/>
              </a:stretch>
            </p:blipFill>
            <p:spPr>
              <a:xfrm>
                <a:off x="1157890" y="2938927"/>
                <a:ext cx="108039" cy="22564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718FA63-91AC-431E-BA44-5D510F8739F0}" type="slidenum">
              <a:rPr lang="en-US"/>
              <a:pPr/>
              <a:t>19</a:t>
            </a:fld>
            <a:endParaRPr lang="en-US"/>
          </a:p>
        </p:txBody>
      </p:sp>
      <p:sp>
        <p:nvSpPr>
          <p:cNvPr id="808965" name="Rectangle 5"/>
          <p:cNvSpPr>
            <a:spLocks noGrp="1" noChangeArrowheads="1"/>
          </p:cNvSpPr>
          <p:nvPr>
            <p:ph type="title"/>
          </p:nvPr>
        </p:nvSpPr>
        <p:spPr/>
        <p:txBody>
          <a:bodyPr/>
          <a:lstStyle/>
          <a:p>
            <a:r>
              <a:rPr lang="en-US" sz="4000"/>
              <a:t>Angular and Linear Velocities - 3R Robot - Example</a:t>
            </a:r>
          </a:p>
        </p:txBody>
      </p:sp>
      <p:pic>
        <p:nvPicPr>
          <p:cNvPr id="808964" name="Picture 4"/>
          <p:cNvPicPr>
            <a:picLocks noGrp="1" noChangeAspect="1" noChangeArrowheads="1"/>
          </p:cNvPicPr>
          <p:nvPr>
            <p:ph idx="1"/>
          </p:nvPr>
        </p:nvPicPr>
        <p:blipFill>
          <a:blip r:embed="rId2" cstate="print"/>
          <a:srcRect/>
          <a:stretch>
            <a:fillRect/>
          </a:stretch>
        </p:blipFill>
        <p:spPr>
          <a:xfrm>
            <a:off x="533400" y="1682750"/>
            <a:ext cx="8077200" cy="4916488"/>
          </a:xfrm>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6FC6809-FCF5-4D30-A544-933D173AF746}" type="slidenum">
              <a:rPr lang="en-US"/>
              <a:pPr/>
              <a:t>2</a:t>
            </a:fld>
            <a:endParaRPr lang="en-US"/>
          </a:p>
        </p:txBody>
      </p:sp>
      <p:sp>
        <p:nvSpPr>
          <p:cNvPr id="774149" name="Rectangle 5"/>
          <p:cNvSpPr>
            <a:spLocks noGrp="1" noChangeArrowheads="1"/>
          </p:cNvSpPr>
          <p:nvPr>
            <p:ph type="title"/>
          </p:nvPr>
        </p:nvSpPr>
        <p:spPr/>
        <p:txBody>
          <a:bodyPr/>
          <a:lstStyle/>
          <a:p>
            <a:r>
              <a:rPr lang="en-US" sz="4000"/>
              <a:t>Velocity of Adjacent Links – </a:t>
            </a:r>
            <a:br>
              <a:rPr lang="en-US" sz="4000"/>
            </a:br>
            <a:r>
              <a:rPr lang="en-US" sz="4000"/>
              <a:t>Linear Velocity</a:t>
            </a:r>
            <a:endParaRPr lang="en-US" sz="4000" b="1"/>
          </a:p>
        </p:txBody>
      </p:sp>
      <p:pic>
        <p:nvPicPr>
          <p:cNvPr id="774148" name="Picture 4"/>
          <p:cNvPicPr>
            <a:picLocks noGrp="1" noChangeAspect="1" noChangeArrowheads="1"/>
          </p:cNvPicPr>
          <p:nvPr>
            <p:ph idx="1"/>
          </p:nvPr>
        </p:nvPicPr>
        <p:blipFill>
          <a:blip r:embed="rId2" cstate="print"/>
          <a:srcRect/>
          <a:stretch>
            <a:fillRect/>
          </a:stretch>
        </p:blipFill>
        <p:spPr>
          <a:xfrm>
            <a:off x="381000" y="1751013"/>
            <a:ext cx="8458200" cy="4900612"/>
          </a:xfrm>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F82B1F9-D30D-4BB7-89DF-6313646E6837}" type="slidenum">
              <a:rPr lang="en-US"/>
              <a:pPr/>
              <a:t>20</a:t>
            </a:fld>
            <a:endParaRPr lang="en-US"/>
          </a:p>
        </p:txBody>
      </p:sp>
      <p:sp>
        <p:nvSpPr>
          <p:cNvPr id="811013" name="Rectangle 5"/>
          <p:cNvSpPr>
            <a:spLocks noGrp="1" noChangeArrowheads="1"/>
          </p:cNvSpPr>
          <p:nvPr>
            <p:ph type="title"/>
          </p:nvPr>
        </p:nvSpPr>
        <p:spPr/>
        <p:txBody>
          <a:bodyPr/>
          <a:lstStyle/>
          <a:p>
            <a:r>
              <a:rPr lang="en-US" sz="4000"/>
              <a:t>Angular and Linear Velocities - 3R Robot - Example</a:t>
            </a:r>
          </a:p>
        </p:txBody>
      </p:sp>
      <p:pic>
        <p:nvPicPr>
          <p:cNvPr id="811012" name="Picture 4"/>
          <p:cNvPicPr>
            <a:picLocks noGrp="1" noChangeAspect="1" noChangeArrowheads="1"/>
          </p:cNvPicPr>
          <p:nvPr>
            <p:ph idx="1"/>
          </p:nvPr>
        </p:nvPicPr>
        <p:blipFill>
          <a:blip r:embed="rId2" cstate="print"/>
          <a:srcRect/>
          <a:stretch>
            <a:fillRect/>
          </a:stretch>
        </p:blipFill>
        <p:spPr>
          <a:xfrm>
            <a:off x="228600" y="1752600"/>
            <a:ext cx="8763000" cy="3606800"/>
          </a:xfrm>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261850E3-9F84-4A03-8D52-488908A767BE}" type="slidenum">
              <a:rPr lang="en-US"/>
              <a:pPr/>
              <a:t>21</a:t>
            </a:fld>
            <a:endParaRPr lang="en-US"/>
          </a:p>
        </p:txBody>
      </p:sp>
      <p:sp>
        <p:nvSpPr>
          <p:cNvPr id="813058" name="Rectangle 2"/>
          <p:cNvSpPr>
            <a:spLocks noGrp="1" noChangeArrowheads="1"/>
          </p:cNvSpPr>
          <p:nvPr>
            <p:ph type="title"/>
          </p:nvPr>
        </p:nvSpPr>
        <p:spPr/>
        <p:txBody>
          <a:bodyPr/>
          <a:lstStyle/>
          <a:p>
            <a:r>
              <a:rPr lang="en-US"/>
              <a:t>Jacobian – Velocity Propagation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52091D65-F223-4399-ACA3-92815509D05E}" type="slidenum">
              <a:rPr lang="en-US"/>
              <a:pPr/>
              <a:t>22</a:t>
            </a:fld>
            <a:endParaRPr lang="en-US"/>
          </a:p>
        </p:txBody>
      </p:sp>
      <p:sp>
        <p:nvSpPr>
          <p:cNvPr id="814085" name="Rectangle 5"/>
          <p:cNvSpPr>
            <a:spLocks noGrp="1" noChangeArrowheads="1"/>
          </p:cNvSpPr>
          <p:nvPr>
            <p:ph type="title"/>
          </p:nvPr>
        </p:nvSpPr>
        <p:spPr/>
        <p:txBody>
          <a:bodyPr/>
          <a:lstStyle/>
          <a:p>
            <a:r>
              <a:rPr lang="en-US" sz="4000"/>
              <a:t>Jacobian Matrix - Calculation Methods</a:t>
            </a:r>
            <a:endParaRPr lang="en-US" sz="4000" b="1"/>
          </a:p>
        </p:txBody>
      </p:sp>
      <p:grpSp>
        <p:nvGrpSpPr>
          <p:cNvPr id="814088" name="Group 8"/>
          <p:cNvGrpSpPr>
            <a:grpSpLocks/>
          </p:cNvGrpSpPr>
          <p:nvPr/>
        </p:nvGrpSpPr>
        <p:grpSpPr bwMode="auto">
          <a:xfrm>
            <a:off x="1447800" y="2209800"/>
            <a:ext cx="6629400" cy="3810000"/>
            <a:chOff x="720" y="1200"/>
            <a:chExt cx="4176" cy="2400"/>
          </a:xfrm>
        </p:grpSpPr>
        <p:sp>
          <p:nvSpPr>
            <p:cNvPr id="814089" name="Rectangle 9"/>
            <p:cNvSpPr>
              <a:spLocks noChangeArrowheads="1"/>
            </p:cNvSpPr>
            <p:nvPr/>
          </p:nvSpPr>
          <p:spPr bwMode="auto">
            <a:xfrm>
              <a:off x="720" y="1200"/>
              <a:ext cx="4176" cy="2400"/>
            </a:xfrm>
            <a:prstGeom prst="rect">
              <a:avLst/>
            </a:prstGeom>
            <a:solidFill>
              <a:srgbClr val="FFFFFF"/>
            </a:solidFill>
            <a:ln w="9525">
              <a:noFill/>
              <a:miter lim="800000"/>
              <a:headEnd/>
              <a:tailEnd/>
            </a:ln>
            <a:effectLst/>
          </p:spPr>
          <p:txBody>
            <a:bodyPr wrap="none" anchor="ctr"/>
            <a:lstStyle/>
            <a:p>
              <a:endParaRPr lang="en-US"/>
            </a:p>
          </p:txBody>
        </p:sp>
        <p:sp>
          <p:nvSpPr>
            <p:cNvPr id="814090" name="Rectangle 10"/>
            <p:cNvSpPr>
              <a:spLocks noChangeArrowheads="1"/>
            </p:cNvSpPr>
            <p:nvPr/>
          </p:nvSpPr>
          <p:spPr bwMode="auto">
            <a:xfrm>
              <a:off x="912" y="1440"/>
              <a:ext cx="1776" cy="624"/>
            </a:xfrm>
            <a:prstGeom prst="rect">
              <a:avLst/>
            </a:prstGeom>
            <a:solidFill>
              <a:srgbClr val="00FF00"/>
            </a:solidFill>
            <a:ln w="38100">
              <a:solidFill>
                <a:srgbClr val="000000"/>
              </a:solidFill>
              <a:miter lim="800000"/>
              <a:headEnd/>
              <a:tailEnd/>
            </a:ln>
            <a:effectLst/>
          </p:spPr>
          <p:txBody>
            <a:bodyPr anchor="ctr"/>
            <a:lstStyle/>
            <a:p>
              <a:pPr algn="ctr" eaLnBrk="0" hangingPunct="0"/>
              <a:r>
                <a:rPr lang="en-US">
                  <a:solidFill>
                    <a:srgbClr val="000000"/>
                  </a:solidFill>
                </a:rPr>
                <a:t>Differentiation of the Forward Kinematics Equations</a:t>
              </a:r>
            </a:p>
          </p:txBody>
        </p:sp>
        <p:sp>
          <p:nvSpPr>
            <p:cNvPr id="814091" name="Rectangle 11"/>
            <p:cNvSpPr>
              <a:spLocks noChangeArrowheads="1"/>
            </p:cNvSpPr>
            <p:nvPr/>
          </p:nvSpPr>
          <p:spPr bwMode="auto">
            <a:xfrm>
              <a:off x="1920" y="2640"/>
              <a:ext cx="1776" cy="624"/>
            </a:xfrm>
            <a:prstGeom prst="rect">
              <a:avLst/>
            </a:prstGeom>
            <a:solidFill>
              <a:srgbClr val="66FFFF"/>
            </a:solidFill>
            <a:ln w="38100">
              <a:solidFill>
                <a:srgbClr val="000000"/>
              </a:solidFill>
              <a:miter lim="800000"/>
              <a:headEnd/>
              <a:tailEnd/>
            </a:ln>
            <a:effectLst/>
          </p:spPr>
          <p:txBody>
            <a:bodyPr anchor="ctr"/>
            <a:lstStyle/>
            <a:p>
              <a:pPr algn="ctr" eaLnBrk="0" hangingPunct="0"/>
              <a:r>
                <a:rPr lang="en-US">
                  <a:solidFill>
                    <a:srgbClr val="000000"/>
                  </a:solidFill>
                </a:rPr>
                <a:t>Jacobian Matrix</a:t>
              </a:r>
            </a:p>
          </p:txBody>
        </p:sp>
        <p:sp>
          <p:nvSpPr>
            <p:cNvPr id="814092" name="Rectangle 12"/>
            <p:cNvSpPr>
              <a:spLocks noChangeArrowheads="1"/>
            </p:cNvSpPr>
            <p:nvPr/>
          </p:nvSpPr>
          <p:spPr bwMode="auto">
            <a:xfrm>
              <a:off x="2880" y="1440"/>
              <a:ext cx="1776" cy="624"/>
            </a:xfrm>
            <a:prstGeom prst="rect">
              <a:avLst/>
            </a:prstGeom>
            <a:solidFill>
              <a:srgbClr val="F8FD1D"/>
            </a:solidFill>
            <a:ln w="38100">
              <a:solidFill>
                <a:srgbClr val="000000"/>
              </a:solidFill>
              <a:miter lim="800000"/>
              <a:headEnd/>
              <a:tailEnd/>
            </a:ln>
            <a:effectLst/>
          </p:spPr>
          <p:txBody>
            <a:bodyPr anchor="ctr"/>
            <a:lstStyle/>
            <a:p>
              <a:pPr algn="ctr" eaLnBrk="0" hangingPunct="0"/>
              <a:r>
                <a:rPr lang="en-US">
                  <a:solidFill>
                    <a:srgbClr val="000000"/>
                  </a:solidFill>
                </a:rPr>
                <a:t>Iterative</a:t>
              </a:r>
            </a:p>
            <a:p>
              <a:pPr algn="ctr" eaLnBrk="0" hangingPunct="0"/>
              <a:r>
                <a:rPr lang="en-US">
                  <a:solidFill>
                    <a:srgbClr val="000000"/>
                  </a:solidFill>
                </a:rPr>
                <a:t>Recursive Equations</a:t>
              </a:r>
            </a:p>
          </p:txBody>
        </p:sp>
        <p:sp>
          <p:nvSpPr>
            <p:cNvPr id="814093" name="AutoShape 13"/>
            <p:cNvSpPr>
              <a:spLocks noChangeArrowheads="1"/>
            </p:cNvSpPr>
            <p:nvPr/>
          </p:nvSpPr>
          <p:spPr bwMode="auto">
            <a:xfrm>
              <a:off x="2256" y="2064"/>
              <a:ext cx="336" cy="576"/>
            </a:xfrm>
            <a:prstGeom prst="downArrow">
              <a:avLst>
                <a:gd name="adj1" fmla="val 50000"/>
                <a:gd name="adj2" fmla="val 42857"/>
              </a:avLst>
            </a:prstGeom>
            <a:solidFill>
              <a:srgbClr val="000000"/>
            </a:solidFill>
            <a:ln w="9525">
              <a:solidFill>
                <a:srgbClr val="000000"/>
              </a:solidFill>
              <a:miter lim="800000"/>
              <a:headEnd/>
              <a:tailEnd/>
            </a:ln>
            <a:effectLst/>
          </p:spPr>
          <p:txBody>
            <a:bodyPr vert="eaVert" wrap="none" anchor="ctr"/>
            <a:lstStyle/>
            <a:p>
              <a:endParaRPr lang="en-US"/>
            </a:p>
          </p:txBody>
        </p:sp>
        <p:sp>
          <p:nvSpPr>
            <p:cNvPr id="814094" name="AutoShape 14"/>
            <p:cNvSpPr>
              <a:spLocks noChangeArrowheads="1"/>
            </p:cNvSpPr>
            <p:nvPr/>
          </p:nvSpPr>
          <p:spPr bwMode="auto">
            <a:xfrm>
              <a:off x="2928" y="2064"/>
              <a:ext cx="336" cy="576"/>
            </a:xfrm>
            <a:prstGeom prst="downArrow">
              <a:avLst>
                <a:gd name="adj1" fmla="val 50000"/>
                <a:gd name="adj2" fmla="val 42857"/>
              </a:avLst>
            </a:prstGeom>
            <a:solidFill>
              <a:srgbClr val="000000"/>
            </a:solidFill>
            <a:ln w="9525">
              <a:solidFill>
                <a:srgbClr val="000000"/>
              </a:solidFill>
              <a:miter lim="800000"/>
              <a:headEnd/>
              <a:tailEnd/>
            </a:ln>
            <a:effectLst/>
          </p:spPr>
          <p:txBody>
            <a:bodyPr vert="eaVert" wrap="none" anchor="ctr"/>
            <a:lstStyle/>
            <a:p>
              <a:endParaRPr 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C83F64E-035B-4580-A3B3-65209F845E29}" type="slidenum">
              <a:rPr lang="en-US"/>
              <a:pPr/>
              <a:t>23</a:t>
            </a:fld>
            <a:endParaRPr lang="en-US"/>
          </a:p>
        </p:txBody>
      </p:sp>
      <p:sp>
        <p:nvSpPr>
          <p:cNvPr id="816133" name="Rectangle 5"/>
          <p:cNvSpPr>
            <a:spLocks noGrp="1" noChangeArrowheads="1"/>
          </p:cNvSpPr>
          <p:nvPr>
            <p:ph type="title"/>
          </p:nvPr>
        </p:nvSpPr>
        <p:spPr/>
        <p:txBody>
          <a:bodyPr/>
          <a:lstStyle/>
          <a:p>
            <a:r>
              <a:rPr lang="en-US"/>
              <a:t>Jacobian: Velocity propagation</a:t>
            </a:r>
            <a:endParaRPr lang="en-US" b="1"/>
          </a:p>
        </p:txBody>
      </p:sp>
      <p:pic>
        <p:nvPicPr>
          <p:cNvPr id="816132" name="Picture 4"/>
          <p:cNvPicPr>
            <a:picLocks noGrp="1" noChangeAspect="1" noChangeArrowheads="1"/>
          </p:cNvPicPr>
          <p:nvPr>
            <p:ph idx="1"/>
          </p:nvPr>
        </p:nvPicPr>
        <p:blipFill>
          <a:blip r:embed="rId2" cstate="print"/>
          <a:srcRect/>
          <a:stretch>
            <a:fillRect/>
          </a:stretch>
        </p:blipFill>
        <p:spPr>
          <a:xfrm>
            <a:off x="533400" y="1447800"/>
            <a:ext cx="8382000" cy="4943475"/>
          </a:xfrm>
          <a:noFill/>
          <a:ln/>
        </p:spPr>
      </p:pic>
      <mc:AlternateContent xmlns:mc="http://schemas.openxmlformats.org/markup-compatibility/2006">
        <mc:Choice xmlns:p14="http://schemas.microsoft.com/office/powerpoint/2010/main" Requires="p14">
          <p:contentPart p14:bwMode="auto" r:id="rId3">
            <p14:nvContentPartPr>
              <p14:cNvPr id="4098" name="Ink 2"/>
              <p14:cNvContentPartPr>
                <a14:cpLocks xmlns:a14="http://schemas.microsoft.com/office/drawing/2010/main" noRot="1" noChangeAspect="1" noEditPoints="1" noChangeArrowheads="1" noChangeShapeType="1"/>
              </p14:cNvContentPartPr>
              <p14:nvPr/>
            </p14:nvContentPartPr>
            <p14:xfrm>
              <a:off x="7331075" y="2001838"/>
              <a:ext cx="1314450" cy="336550"/>
            </p14:xfrm>
          </p:contentPart>
        </mc:Choice>
        <mc:Fallback>
          <p:pic>
            <p:nvPicPr>
              <p:cNvPr id="4098" name="Ink 2"/>
              <p:cNvPicPr>
                <a:picLocks noRot="1" noChangeAspect="1" noEditPoints="1" noChangeArrowheads="1" noChangeShapeType="1"/>
              </p:cNvPicPr>
              <p:nvPr/>
            </p:nvPicPr>
            <p:blipFill>
              <a:blip r:embed="rId4"/>
              <a:stretch>
                <a:fillRect/>
              </a:stretch>
            </p:blipFill>
            <p:spPr>
              <a:xfrm>
                <a:off x="7317038" y="1985263"/>
                <a:ext cx="1338565" cy="369701"/>
              </a:xfrm>
              <a:prstGeom prst="rect">
                <a:avLst/>
              </a:prstGeom>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2365D45-5C02-47D4-967A-45A4CE1DB6C7}" type="slidenum">
              <a:rPr lang="en-US"/>
              <a:pPr/>
              <a:t>24</a:t>
            </a:fld>
            <a:endParaRPr lang="en-US"/>
          </a:p>
        </p:txBody>
      </p:sp>
      <p:sp>
        <p:nvSpPr>
          <p:cNvPr id="818181" name="Rectangle 5"/>
          <p:cNvSpPr>
            <a:spLocks noGrp="1" noChangeArrowheads="1"/>
          </p:cNvSpPr>
          <p:nvPr>
            <p:ph type="title"/>
          </p:nvPr>
        </p:nvSpPr>
        <p:spPr/>
        <p:txBody>
          <a:bodyPr/>
          <a:lstStyle/>
          <a:p>
            <a:r>
              <a:rPr lang="en-US"/>
              <a:t>Jacobian: Velocity propagation</a:t>
            </a:r>
          </a:p>
        </p:txBody>
      </p:sp>
      <p:pic>
        <p:nvPicPr>
          <p:cNvPr id="818180" name="Picture 4"/>
          <p:cNvPicPr>
            <a:picLocks noGrp="1" noChangeAspect="1" noChangeArrowheads="1"/>
          </p:cNvPicPr>
          <p:nvPr>
            <p:ph idx="1"/>
          </p:nvPr>
        </p:nvPicPr>
        <p:blipFill>
          <a:blip r:embed="rId2" cstate="print"/>
          <a:srcRect/>
          <a:stretch>
            <a:fillRect/>
          </a:stretch>
        </p:blipFill>
        <p:spPr>
          <a:xfrm>
            <a:off x="533400" y="1433513"/>
            <a:ext cx="8153400" cy="5035550"/>
          </a:xfrm>
          <a:noFill/>
          <a:ln/>
        </p:spPr>
      </p:pic>
      <mc:AlternateContent xmlns:mc="http://schemas.openxmlformats.org/markup-compatibility/2006">
        <mc:Choice xmlns:p14="http://schemas.microsoft.com/office/powerpoint/2010/main" Requires="p14">
          <p:contentPart p14:bwMode="auto" r:id="rId3">
            <p14:nvContentPartPr>
              <p14:cNvPr id="5122" name="Ink 2"/>
              <p14:cNvContentPartPr>
                <a14:cpLocks xmlns:a14="http://schemas.microsoft.com/office/drawing/2010/main" noRot="1" noChangeAspect="1" noEditPoints="1" noChangeArrowheads="1" noChangeShapeType="1"/>
              </p14:cNvContentPartPr>
              <p14:nvPr/>
            </p14:nvContentPartPr>
            <p14:xfrm>
              <a:off x="3760788" y="3886200"/>
              <a:ext cx="587375" cy="330200"/>
            </p14:xfrm>
          </p:contentPart>
        </mc:Choice>
        <mc:Fallback>
          <p:pic>
            <p:nvPicPr>
              <p:cNvPr id="5122" name="Ink 2"/>
              <p:cNvPicPr>
                <a:picLocks noRot="1" noChangeAspect="1" noEditPoints="1" noChangeArrowheads="1" noChangeShapeType="1"/>
              </p:cNvPicPr>
              <p:nvPr/>
            </p:nvPicPr>
            <p:blipFill>
              <a:blip r:embed="rId4"/>
              <a:stretch>
                <a:fillRect/>
              </a:stretch>
            </p:blipFill>
            <p:spPr>
              <a:xfrm>
                <a:off x="3745312" y="3875037"/>
                <a:ext cx="611489" cy="35288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123" name="Ink 3"/>
              <p14:cNvContentPartPr>
                <a14:cpLocks xmlns:a14="http://schemas.microsoft.com/office/drawing/2010/main" noRot="1" noChangeAspect="1" noEditPoints="1" noChangeArrowheads="1" noChangeShapeType="1"/>
              </p14:cNvContentPartPr>
              <p14:nvPr/>
            </p14:nvContentPartPr>
            <p14:xfrm>
              <a:off x="4424363" y="3724275"/>
              <a:ext cx="3175" cy="82550"/>
            </p14:xfrm>
          </p:contentPart>
        </mc:Choice>
        <mc:Fallback>
          <p:pic>
            <p:nvPicPr>
              <p:cNvPr id="5123" name="Ink 3"/>
              <p:cNvPicPr>
                <a:picLocks noRot="1" noChangeAspect="1" noEditPoints="1" noChangeArrowheads="1" noChangeShapeType="1"/>
              </p:cNvPicPr>
              <p:nvPr/>
            </p:nvPicPr>
            <p:blipFill>
              <a:blip r:embed="rId6"/>
              <a:stretch>
                <a:fillRect/>
              </a:stretch>
            </p:blipFill>
            <p:spPr>
              <a:xfrm>
                <a:off x="4410605" y="3713100"/>
                <a:ext cx="32808" cy="102376"/>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7ABFA21-A65F-48E7-B4C8-AC2C7E8E767E}" type="slidenum">
              <a:rPr lang="en-US"/>
              <a:pPr/>
              <a:t>25</a:t>
            </a:fld>
            <a:endParaRPr lang="en-US"/>
          </a:p>
        </p:txBody>
      </p:sp>
      <p:sp>
        <p:nvSpPr>
          <p:cNvPr id="820226" name="Rectangle 2"/>
          <p:cNvSpPr>
            <a:spLocks noGrp="1" noChangeArrowheads="1"/>
          </p:cNvSpPr>
          <p:nvPr>
            <p:ph type="title"/>
          </p:nvPr>
        </p:nvSpPr>
        <p:spPr/>
        <p:txBody>
          <a:bodyPr/>
          <a:lstStyle/>
          <a:p>
            <a:r>
              <a:rPr lang="en-US"/>
              <a:t>Jacobian - 3R – Example</a:t>
            </a:r>
          </a:p>
        </p:txBody>
      </p:sp>
      <p:sp>
        <p:nvSpPr>
          <p:cNvPr id="820227" name="Rectangle 3"/>
          <p:cNvSpPr>
            <a:spLocks noGrp="1" noChangeArrowheads="1"/>
          </p:cNvSpPr>
          <p:nvPr>
            <p:ph type="body" idx="1"/>
          </p:nvPr>
        </p:nvSpPr>
        <p:spPr>
          <a:xfrm>
            <a:off x="457200" y="1600200"/>
            <a:ext cx="8229600" cy="684213"/>
          </a:xfrm>
        </p:spPr>
        <p:txBody>
          <a:bodyPr/>
          <a:lstStyle/>
          <a:p>
            <a:r>
              <a:rPr lang="en-US" sz="2800"/>
              <a:t>The linear angular velocities of the end effector (N=4)</a:t>
            </a:r>
          </a:p>
          <a:p>
            <a:endParaRPr lang="en-US" sz="2800"/>
          </a:p>
        </p:txBody>
      </p:sp>
      <p:pic>
        <p:nvPicPr>
          <p:cNvPr id="820230" name="Picture 6"/>
          <p:cNvPicPr>
            <a:picLocks noChangeAspect="1" noChangeArrowheads="1"/>
          </p:cNvPicPr>
          <p:nvPr/>
        </p:nvPicPr>
        <p:blipFill>
          <a:blip r:embed="rId2" cstate="print"/>
          <a:srcRect/>
          <a:stretch>
            <a:fillRect/>
          </a:stretch>
        </p:blipFill>
        <p:spPr bwMode="auto">
          <a:xfrm>
            <a:off x="457200" y="2209800"/>
            <a:ext cx="8382000" cy="4283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8C3D2AC-F452-4734-93A3-1273DEBB0F7F}" type="slidenum">
              <a:rPr lang="en-US"/>
              <a:pPr/>
              <a:t>26</a:t>
            </a:fld>
            <a:endParaRPr lang="en-US"/>
          </a:p>
        </p:txBody>
      </p:sp>
      <p:sp>
        <p:nvSpPr>
          <p:cNvPr id="822277" name="Rectangle 5"/>
          <p:cNvSpPr>
            <a:spLocks noGrp="1" noChangeArrowheads="1"/>
          </p:cNvSpPr>
          <p:nvPr>
            <p:ph type="title"/>
          </p:nvPr>
        </p:nvSpPr>
        <p:spPr/>
        <p:txBody>
          <a:bodyPr/>
          <a:lstStyle/>
          <a:p>
            <a:r>
              <a:rPr lang="en-US"/>
              <a:t>Jacobian - 3R – Example</a:t>
            </a:r>
          </a:p>
        </p:txBody>
      </p:sp>
      <p:pic>
        <p:nvPicPr>
          <p:cNvPr id="822276" name="Picture 4"/>
          <p:cNvPicPr>
            <a:picLocks noGrp="1" noChangeAspect="1" noChangeArrowheads="1"/>
          </p:cNvPicPr>
          <p:nvPr>
            <p:ph idx="1"/>
          </p:nvPr>
        </p:nvPicPr>
        <p:blipFill>
          <a:blip r:embed="rId2" cstate="print"/>
          <a:srcRect/>
          <a:stretch>
            <a:fillRect/>
          </a:stretch>
        </p:blipFill>
        <p:spPr>
          <a:xfrm>
            <a:off x="609600" y="1670050"/>
            <a:ext cx="8077200" cy="4975225"/>
          </a:xfrm>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CFFE2D7-9DE4-4FD9-963B-8902E93DA2E4}" type="slidenum">
              <a:rPr lang="en-US"/>
              <a:pPr/>
              <a:t>27</a:t>
            </a:fld>
            <a:endParaRPr lang="en-US"/>
          </a:p>
        </p:txBody>
      </p:sp>
      <p:sp>
        <p:nvSpPr>
          <p:cNvPr id="824325" name="Rectangle 5"/>
          <p:cNvSpPr>
            <a:spLocks noGrp="1" noChangeArrowheads="1"/>
          </p:cNvSpPr>
          <p:nvPr>
            <p:ph type="title"/>
          </p:nvPr>
        </p:nvSpPr>
        <p:spPr/>
        <p:txBody>
          <a:bodyPr/>
          <a:lstStyle/>
          <a:p>
            <a:r>
              <a:rPr lang="en-US"/>
              <a:t>Jacobian - 3R – Example</a:t>
            </a:r>
          </a:p>
        </p:txBody>
      </p:sp>
      <p:pic>
        <p:nvPicPr>
          <p:cNvPr id="824324" name="Picture 4"/>
          <p:cNvPicPr>
            <a:picLocks noGrp="1" noChangeAspect="1" noChangeArrowheads="1"/>
          </p:cNvPicPr>
          <p:nvPr>
            <p:ph idx="1"/>
          </p:nvPr>
        </p:nvPicPr>
        <p:blipFill>
          <a:blip r:embed="rId2" cstate="print"/>
          <a:srcRect/>
          <a:stretch>
            <a:fillRect/>
          </a:stretch>
        </p:blipFill>
        <p:spPr>
          <a:xfrm>
            <a:off x="457200" y="1633538"/>
            <a:ext cx="8305800" cy="5080000"/>
          </a:xfrm>
          <a:noFill/>
          <a:ln/>
        </p:spPr>
      </p:pic>
      <mc:AlternateContent xmlns:mc="http://schemas.openxmlformats.org/markup-compatibility/2006">
        <mc:Choice xmlns:p14="http://schemas.microsoft.com/office/powerpoint/2010/main" Requires="p14">
          <p:contentPart p14:bwMode="auto" r:id="rId3">
            <p14:nvContentPartPr>
              <p14:cNvPr id="6146" name="Ink 2"/>
              <p14:cNvContentPartPr>
                <a14:cpLocks xmlns:a14="http://schemas.microsoft.com/office/drawing/2010/main" noRot="1" noChangeAspect="1" noEditPoints="1" noChangeArrowheads="1" noChangeShapeType="1"/>
              </p14:cNvContentPartPr>
              <p14:nvPr/>
            </p14:nvContentPartPr>
            <p14:xfrm>
              <a:off x="7753350" y="1212850"/>
              <a:ext cx="347663" cy="344488"/>
            </p14:xfrm>
          </p:contentPart>
        </mc:Choice>
        <mc:Fallback>
          <p:pic>
            <p:nvPicPr>
              <p:cNvPr id="6146" name="Ink 2"/>
              <p:cNvPicPr>
                <a:picLocks noRot="1" noChangeAspect="1" noEditPoints="1" noChangeArrowheads="1" noChangeShapeType="1"/>
              </p:cNvPicPr>
              <p:nvPr/>
            </p:nvPicPr>
            <p:blipFill>
              <a:blip r:embed="rId4"/>
              <a:stretch>
                <a:fillRect/>
              </a:stretch>
            </p:blipFill>
            <p:spPr>
              <a:xfrm>
                <a:off x="7737155" y="1200611"/>
                <a:ext cx="370697" cy="37328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147" name="Ink 3"/>
              <p14:cNvContentPartPr>
                <a14:cpLocks xmlns:a14="http://schemas.microsoft.com/office/drawing/2010/main" noRot="1" noChangeAspect="1" noEditPoints="1" noChangeArrowheads="1" noChangeShapeType="1"/>
              </p14:cNvContentPartPr>
              <p14:nvPr/>
            </p14:nvContentPartPr>
            <p14:xfrm>
              <a:off x="7775575" y="1728788"/>
              <a:ext cx="685800" cy="274637"/>
            </p14:xfrm>
          </p:contentPart>
        </mc:Choice>
        <mc:Fallback>
          <p:pic>
            <p:nvPicPr>
              <p:cNvPr id="6147" name="Ink 3"/>
              <p:cNvPicPr>
                <a:picLocks noRot="1" noChangeAspect="1" noEditPoints="1" noChangeArrowheads="1" noChangeShapeType="1"/>
              </p:cNvPicPr>
              <p:nvPr/>
            </p:nvPicPr>
            <p:blipFill>
              <a:blip r:embed="rId6"/>
              <a:stretch>
                <a:fillRect/>
              </a:stretch>
            </p:blipFill>
            <p:spPr>
              <a:xfrm>
                <a:off x="7760087" y="1717255"/>
                <a:ext cx="717857" cy="295902"/>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148" name="Ink 4"/>
              <p14:cNvContentPartPr>
                <a14:cpLocks xmlns:a14="http://schemas.microsoft.com/office/drawing/2010/main" noRot="1" noChangeAspect="1" noEditPoints="1" noChangeArrowheads="1" noChangeShapeType="1"/>
              </p14:cNvContentPartPr>
              <p14:nvPr/>
            </p14:nvContentPartPr>
            <p14:xfrm>
              <a:off x="8551863" y="1655763"/>
              <a:ext cx="7937" cy="55562"/>
            </p14:xfrm>
          </p:contentPart>
        </mc:Choice>
        <mc:Fallback>
          <p:pic>
            <p:nvPicPr>
              <p:cNvPr id="6148" name="Ink 4"/>
              <p:cNvPicPr>
                <a:picLocks noRot="1" noChangeAspect="1" noEditPoints="1" noChangeArrowheads="1" noChangeShapeType="1"/>
              </p:cNvPicPr>
              <p:nvPr/>
            </p:nvPicPr>
            <p:blipFill>
              <a:blip r:embed="rId8"/>
              <a:stretch>
                <a:fillRect/>
              </a:stretch>
            </p:blipFill>
            <p:spPr>
              <a:xfrm>
                <a:off x="8542201" y="1645661"/>
                <a:ext cx="32783" cy="72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149" name="Ink 5"/>
              <p14:cNvContentPartPr>
                <a14:cpLocks xmlns:a14="http://schemas.microsoft.com/office/drawing/2010/main" noRot="1" noChangeAspect="1" noEditPoints="1" noChangeArrowheads="1" noChangeShapeType="1"/>
              </p14:cNvContentPartPr>
              <p14:nvPr/>
            </p14:nvContentPartPr>
            <p14:xfrm>
              <a:off x="7818438" y="2733675"/>
              <a:ext cx="357187" cy="317500"/>
            </p14:xfrm>
          </p:contentPart>
        </mc:Choice>
        <mc:Fallback>
          <p:pic>
            <p:nvPicPr>
              <p:cNvPr id="6149" name="Ink 5"/>
              <p:cNvPicPr>
                <a:picLocks noRot="1" noChangeAspect="1" noEditPoints="1" noChangeArrowheads="1" noChangeShapeType="1"/>
              </p:cNvPicPr>
              <p:nvPr/>
            </p:nvPicPr>
            <p:blipFill>
              <a:blip r:embed="rId10"/>
              <a:stretch>
                <a:fillRect/>
              </a:stretch>
            </p:blipFill>
            <p:spPr>
              <a:xfrm>
                <a:off x="7802235" y="2723596"/>
                <a:ext cx="379151" cy="344138"/>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150" name="Ink 6"/>
              <p14:cNvContentPartPr>
                <a14:cpLocks xmlns:a14="http://schemas.microsoft.com/office/drawing/2010/main" noRot="1" noChangeAspect="1" noEditPoints="1" noChangeArrowheads="1" noChangeShapeType="1"/>
              </p14:cNvContentPartPr>
              <p14:nvPr/>
            </p14:nvContentPartPr>
            <p14:xfrm>
              <a:off x="7735888" y="3303588"/>
              <a:ext cx="479425" cy="334962"/>
            </p14:xfrm>
          </p:contentPart>
        </mc:Choice>
        <mc:Fallback>
          <p:pic>
            <p:nvPicPr>
              <p:cNvPr id="6150" name="Ink 6"/>
              <p:cNvPicPr>
                <a:picLocks noRot="1" noChangeAspect="1" noEditPoints="1" noChangeArrowheads="1" noChangeShapeType="1"/>
              </p:cNvPicPr>
              <p:nvPr/>
            </p:nvPicPr>
            <p:blipFill>
              <a:blip r:embed="rId12"/>
              <a:stretch>
                <a:fillRect/>
              </a:stretch>
            </p:blipFill>
            <p:spPr>
              <a:xfrm>
                <a:off x="7726530" y="3287740"/>
                <a:ext cx="502460" cy="367018"/>
              </a:xfrm>
              <a:prstGeom prst="rect">
                <a:avLst/>
              </a:prstGeom>
            </p:spPr>
          </p:pic>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0E6DF15-FAAD-47B2-8473-70E4C23F657F}" type="slidenum">
              <a:rPr lang="en-US"/>
              <a:pPr/>
              <a:t>28</a:t>
            </a:fld>
            <a:endParaRPr lang="en-US"/>
          </a:p>
        </p:txBody>
      </p:sp>
      <p:sp>
        <p:nvSpPr>
          <p:cNvPr id="826370" name="Rectangle 2"/>
          <p:cNvSpPr>
            <a:spLocks noGrp="1" noChangeArrowheads="1"/>
          </p:cNvSpPr>
          <p:nvPr>
            <p:ph type="title"/>
          </p:nvPr>
        </p:nvSpPr>
        <p:spPr/>
        <p:txBody>
          <a:bodyPr/>
          <a:lstStyle/>
          <a:p>
            <a:r>
              <a:rPr lang="en-US" sz="4000"/>
              <a:t>Jacobian: Frame of Representation</a:t>
            </a:r>
            <a:endParaRPr lang="en-US" sz="4000" b="1"/>
          </a:p>
        </p:txBody>
      </p:sp>
      <p:pic>
        <p:nvPicPr>
          <p:cNvPr id="826372" name="Picture 4"/>
          <p:cNvPicPr>
            <a:picLocks noGrp="1" noChangeAspect="1" noChangeArrowheads="1"/>
          </p:cNvPicPr>
          <p:nvPr>
            <p:ph idx="1"/>
          </p:nvPr>
        </p:nvPicPr>
        <p:blipFill>
          <a:blip r:embed="rId2" cstate="print"/>
          <a:srcRect/>
          <a:stretch>
            <a:fillRect/>
          </a:stretch>
        </p:blipFill>
        <p:spPr>
          <a:xfrm>
            <a:off x="457200" y="1371600"/>
            <a:ext cx="8382000" cy="4945063"/>
          </a:xfrm>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2899FE-41D0-45FB-AA85-2EA2D5B2F1DF}" type="slidenum">
              <a:rPr lang="en-US"/>
              <a:pPr/>
              <a:t>29</a:t>
            </a:fld>
            <a:endParaRPr lang="en-US"/>
          </a:p>
        </p:txBody>
      </p:sp>
      <p:sp>
        <p:nvSpPr>
          <p:cNvPr id="828421" name="Rectangle 5"/>
          <p:cNvSpPr>
            <a:spLocks noGrp="1" noChangeArrowheads="1"/>
          </p:cNvSpPr>
          <p:nvPr>
            <p:ph type="title"/>
          </p:nvPr>
        </p:nvSpPr>
        <p:spPr/>
        <p:txBody>
          <a:bodyPr/>
          <a:lstStyle/>
          <a:p>
            <a:r>
              <a:rPr lang="en-US" sz="4000"/>
              <a:t>Jacobian: Frame of Representation</a:t>
            </a:r>
          </a:p>
        </p:txBody>
      </p:sp>
      <p:pic>
        <p:nvPicPr>
          <p:cNvPr id="828420" name="Picture 4"/>
          <p:cNvPicPr>
            <a:picLocks noGrp="1" noChangeAspect="1" noChangeArrowheads="1"/>
          </p:cNvPicPr>
          <p:nvPr>
            <p:ph idx="1"/>
          </p:nvPr>
        </p:nvPicPr>
        <p:blipFill>
          <a:blip r:embed="rId2" cstate="print"/>
          <a:srcRect/>
          <a:stretch>
            <a:fillRect/>
          </a:stretch>
        </p:blipFill>
        <p:spPr>
          <a:xfrm>
            <a:off x="1066800" y="1525588"/>
            <a:ext cx="6781800" cy="5057775"/>
          </a:xfrm>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184712A-DD5E-4F11-8BC8-F179D1DC6902}" type="slidenum">
              <a:rPr lang="en-US"/>
              <a:pPr/>
              <a:t>3</a:t>
            </a:fld>
            <a:endParaRPr lang="en-US"/>
          </a:p>
        </p:txBody>
      </p:sp>
      <p:sp>
        <p:nvSpPr>
          <p:cNvPr id="776197" name="Rectangle 5"/>
          <p:cNvSpPr>
            <a:spLocks noGrp="1" noChangeArrowheads="1"/>
          </p:cNvSpPr>
          <p:nvPr>
            <p:ph type="title"/>
          </p:nvPr>
        </p:nvSpPr>
        <p:spPr/>
        <p:txBody>
          <a:bodyPr/>
          <a:lstStyle/>
          <a:p>
            <a:r>
              <a:rPr lang="en-US" sz="4000"/>
              <a:t>Velocity of Adjacent Links – </a:t>
            </a:r>
            <a:br>
              <a:rPr lang="en-US" sz="4000"/>
            </a:br>
            <a:r>
              <a:rPr lang="en-US" sz="4000"/>
              <a:t>Linear Velocity</a:t>
            </a:r>
          </a:p>
        </p:txBody>
      </p:sp>
      <p:pic>
        <p:nvPicPr>
          <p:cNvPr id="776196" name="Picture 4"/>
          <p:cNvPicPr>
            <a:picLocks noGrp="1" noChangeAspect="1" noChangeArrowheads="1"/>
          </p:cNvPicPr>
          <p:nvPr>
            <p:ph idx="1"/>
          </p:nvPr>
        </p:nvPicPr>
        <p:blipFill>
          <a:blip r:embed="rId2" cstate="print"/>
          <a:srcRect/>
          <a:stretch>
            <a:fillRect/>
          </a:stretch>
        </p:blipFill>
        <p:spPr>
          <a:xfrm>
            <a:off x="381000" y="1657350"/>
            <a:ext cx="8458200" cy="5078413"/>
          </a:xfrm>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63C7123-E4D9-46A1-9E97-1436ADFF65F3}" type="slidenum">
              <a:rPr lang="en-US"/>
              <a:pPr/>
              <a:t>30</a:t>
            </a:fld>
            <a:endParaRPr lang="en-US"/>
          </a:p>
        </p:txBody>
      </p:sp>
      <p:sp>
        <p:nvSpPr>
          <p:cNvPr id="830469" name="Rectangle 5"/>
          <p:cNvSpPr>
            <a:spLocks noGrp="1" noChangeArrowheads="1"/>
          </p:cNvSpPr>
          <p:nvPr>
            <p:ph type="title"/>
          </p:nvPr>
        </p:nvSpPr>
        <p:spPr/>
        <p:txBody>
          <a:bodyPr/>
          <a:lstStyle/>
          <a:p>
            <a:r>
              <a:rPr lang="en-US" sz="4000"/>
              <a:t>Jacobian: Frame of Representation</a:t>
            </a:r>
          </a:p>
        </p:txBody>
      </p:sp>
      <p:pic>
        <p:nvPicPr>
          <p:cNvPr id="830468" name="Picture 4"/>
          <p:cNvPicPr>
            <a:picLocks noGrp="1" noChangeAspect="1" noChangeArrowheads="1"/>
          </p:cNvPicPr>
          <p:nvPr>
            <p:ph idx="1"/>
          </p:nvPr>
        </p:nvPicPr>
        <p:blipFill>
          <a:blip r:embed="rId2" cstate="print"/>
          <a:srcRect/>
          <a:stretch>
            <a:fillRect/>
          </a:stretch>
        </p:blipFill>
        <p:spPr>
          <a:xfrm>
            <a:off x="533400" y="1563688"/>
            <a:ext cx="8153400" cy="4935537"/>
          </a:xfrm>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ED37BD3-709E-4EE6-AD4A-3D12087A636B}" type="slidenum">
              <a:rPr lang="en-US"/>
              <a:pPr/>
              <a:t>31</a:t>
            </a:fld>
            <a:endParaRPr lang="en-US"/>
          </a:p>
        </p:txBody>
      </p:sp>
      <p:sp>
        <p:nvSpPr>
          <p:cNvPr id="832517" name="Rectangle 5"/>
          <p:cNvSpPr>
            <a:spLocks noGrp="1" noChangeArrowheads="1"/>
          </p:cNvSpPr>
          <p:nvPr>
            <p:ph type="title"/>
          </p:nvPr>
        </p:nvSpPr>
        <p:spPr/>
        <p:txBody>
          <a:bodyPr/>
          <a:lstStyle/>
          <a:p>
            <a:r>
              <a:rPr lang="en-US" sz="4000"/>
              <a:t>Jacobian: Frame of Representation</a:t>
            </a:r>
          </a:p>
        </p:txBody>
      </p:sp>
      <p:pic>
        <p:nvPicPr>
          <p:cNvPr id="832516" name="Picture 4"/>
          <p:cNvPicPr>
            <a:picLocks noGrp="1" noChangeAspect="1" noChangeArrowheads="1"/>
          </p:cNvPicPr>
          <p:nvPr>
            <p:ph idx="1"/>
          </p:nvPr>
        </p:nvPicPr>
        <p:blipFill>
          <a:blip r:embed="rId2" cstate="print"/>
          <a:srcRect/>
          <a:stretch>
            <a:fillRect/>
          </a:stretch>
        </p:blipFill>
        <p:spPr>
          <a:xfrm>
            <a:off x="457200" y="1673225"/>
            <a:ext cx="8305800" cy="4902200"/>
          </a:xfrm>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7874F2E-737E-4CBE-B7B8-E7BB9D1090B8}" type="slidenum">
              <a:rPr lang="en-US"/>
              <a:pPr/>
              <a:t>32</a:t>
            </a:fld>
            <a:endParaRPr lang="en-US"/>
          </a:p>
        </p:txBody>
      </p:sp>
      <p:sp>
        <p:nvSpPr>
          <p:cNvPr id="834565" name="Rectangle 5"/>
          <p:cNvSpPr>
            <a:spLocks noGrp="1" noChangeArrowheads="1"/>
          </p:cNvSpPr>
          <p:nvPr>
            <p:ph type="title"/>
          </p:nvPr>
        </p:nvSpPr>
        <p:spPr/>
        <p:txBody>
          <a:bodyPr/>
          <a:lstStyle/>
          <a:p>
            <a:r>
              <a:rPr lang="en-US" sz="4000"/>
              <a:t>Jacobian: Frame of Representation - 3R Example</a:t>
            </a:r>
            <a:endParaRPr lang="en-US" sz="4000" b="1"/>
          </a:p>
        </p:txBody>
      </p:sp>
      <p:pic>
        <p:nvPicPr>
          <p:cNvPr id="834564" name="Picture 4"/>
          <p:cNvPicPr>
            <a:picLocks noGrp="1" noChangeAspect="1" noChangeArrowheads="1"/>
          </p:cNvPicPr>
          <p:nvPr>
            <p:ph idx="1"/>
          </p:nvPr>
        </p:nvPicPr>
        <p:blipFill>
          <a:blip r:embed="rId2" cstate="print"/>
          <a:srcRect/>
          <a:stretch>
            <a:fillRect/>
          </a:stretch>
        </p:blipFill>
        <p:spPr>
          <a:xfrm>
            <a:off x="228600" y="1752600"/>
            <a:ext cx="8763000" cy="3721100"/>
          </a:xfrm>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498560D-C93D-489C-897B-8556417E059A}" type="slidenum">
              <a:rPr lang="en-US"/>
              <a:pPr/>
              <a:t>33</a:t>
            </a:fld>
            <a:endParaRPr lang="en-US"/>
          </a:p>
        </p:txBody>
      </p:sp>
      <p:sp>
        <p:nvSpPr>
          <p:cNvPr id="836610" name="Rectangle 2"/>
          <p:cNvSpPr>
            <a:spLocks noGrp="1" noChangeArrowheads="1"/>
          </p:cNvSpPr>
          <p:nvPr>
            <p:ph type="title"/>
          </p:nvPr>
        </p:nvSpPr>
        <p:spPr/>
        <p:txBody>
          <a:bodyPr/>
          <a:lstStyle/>
          <a:p>
            <a:r>
              <a:rPr lang="en-US"/>
              <a:t>Inverse Jacobian</a:t>
            </a:r>
          </a:p>
        </p:txBody>
      </p:sp>
      <p:pic>
        <p:nvPicPr>
          <p:cNvPr id="836612" name="Picture 4"/>
          <p:cNvPicPr>
            <a:picLocks noGrp="1" noChangeAspect="1" noChangeArrowheads="1"/>
          </p:cNvPicPr>
          <p:nvPr>
            <p:ph idx="1"/>
          </p:nvPr>
        </p:nvPicPr>
        <p:blipFill>
          <a:blip r:embed="rId2" cstate="print"/>
          <a:srcRect/>
          <a:stretch>
            <a:fillRect/>
          </a:stretch>
        </p:blipFill>
        <p:spPr>
          <a:xfrm>
            <a:off x="381000" y="1468438"/>
            <a:ext cx="8382000" cy="5062537"/>
          </a:xfrm>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F744DDB6-C296-441A-9DBC-339AA114694D}" type="slidenum">
              <a:rPr lang="en-US"/>
              <a:pPr/>
              <a:t>34</a:t>
            </a:fld>
            <a:endParaRPr lang="en-US"/>
          </a:p>
        </p:txBody>
      </p:sp>
      <p:sp>
        <p:nvSpPr>
          <p:cNvPr id="838663" name="Rectangle 7"/>
          <p:cNvSpPr>
            <a:spLocks noGrp="1" noChangeArrowheads="1"/>
          </p:cNvSpPr>
          <p:nvPr>
            <p:ph type="title"/>
          </p:nvPr>
        </p:nvSpPr>
        <p:spPr/>
        <p:txBody>
          <a:bodyPr/>
          <a:lstStyle/>
          <a:p>
            <a:r>
              <a:rPr lang="en-US"/>
              <a:t>Inverse Jacobian</a:t>
            </a:r>
          </a:p>
        </p:txBody>
      </p:sp>
      <p:sp>
        <p:nvSpPr>
          <p:cNvPr id="838664" name="Rectangle 8"/>
          <p:cNvSpPr>
            <a:spLocks noGrp="1" noChangeArrowheads="1"/>
          </p:cNvSpPr>
          <p:nvPr>
            <p:ph type="body" sz="half" idx="1"/>
          </p:nvPr>
        </p:nvSpPr>
        <p:spPr>
          <a:xfrm>
            <a:off x="457200" y="1600200"/>
            <a:ext cx="8382000" cy="4525963"/>
          </a:xfrm>
        </p:spPr>
        <p:txBody>
          <a:bodyPr/>
          <a:lstStyle/>
          <a:p>
            <a:r>
              <a:rPr lang="en-US" sz="2800"/>
              <a:t>Cases in which the Jacobian matrix J(</a:t>
            </a:r>
            <a:r>
              <a:rPr lang="en-US" sz="2800">
                <a:latin typeface="Symbol" pitchFamily="18" charset="2"/>
              </a:rPr>
              <a:t>q</a:t>
            </a:r>
            <a:r>
              <a:rPr lang="en-US" sz="2800"/>
              <a:t>) is not invertible (does not exist)</a:t>
            </a:r>
          </a:p>
          <a:p>
            <a:r>
              <a:rPr lang="en-US" sz="2800"/>
              <a:t>Non-invertible matrix is called singular matrix</a:t>
            </a:r>
          </a:p>
          <a:p>
            <a:pPr lvl="1"/>
            <a:r>
              <a:rPr lang="en-US" sz="2400"/>
              <a:t>The Jacobian matrix is not squared</a:t>
            </a:r>
          </a:p>
          <a:p>
            <a:pPr lvl="1"/>
            <a:r>
              <a:rPr lang="en-US" sz="2400"/>
              <a:t>In general the 6xN Jacobian matrix may be non-square in which case the inverse is not defined</a:t>
            </a:r>
          </a:p>
          <a:p>
            <a:pPr lvl="1"/>
            <a:r>
              <a:rPr lang="en-US" sz="2400"/>
              <a:t>The determinant </a:t>
            </a:r>
            <a:r>
              <a:rPr lang="en-US" sz="2400" i="1"/>
              <a:t>det</a:t>
            </a:r>
            <a:r>
              <a:rPr lang="en-US" sz="2400"/>
              <a:t>(J(</a:t>
            </a:r>
            <a:r>
              <a:rPr lang="en-US" sz="2400">
                <a:latin typeface="Symbol" pitchFamily="18" charset="2"/>
              </a:rPr>
              <a:t>q</a:t>
            </a:r>
            <a:r>
              <a:rPr lang="en-US" sz="2400"/>
              <a:t>)) is equal to zero</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7AA9F3F-C819-480B-A624-9F4A55325D44}" type="slidenum">
              <a:rPr lang="en-US"/>
              <a:pPr/>
              <a:t>35</a:t>
            </a:fld>
            <a:endParaRPr lang="en-US"/>
          </a:p>
        </p:txBody>
      </p:sp>
      <p:sp>
        <p:nvSpPr>
          <p:cNvPr id="841733" name="Rectangle 5"/>
          <p:cNvSpPr>
            <a:spLocks noGrp="1" noChangeArrowheads="1"/>
          </p:cNvSpPr>
          <p:nvPr>
            <p:ph type="title"/>
          </p:nvPr>
        </p:nvSpPr>
        <p:spPr/>
        <p:txBody>
          <a:bodyPr/>
          <a:lstStyle/>
          <a:p>
            <a:r>
              <a:rPr lang="en-US" sz="4000"/>
              <a:t>Inverse Jacobian – Reduced Jacobian</a:t>
            </a:r>
          </a:p>
        </p:txBody>
      </p:sp>
      <p:pic>
        <p:nvPicPr>
          <p:cNvPr id="841732" name="Picture 4"/>
          <p:cNvPicPr>
            <a:picLocks noGrp="1" noChangeAspect="1" noChangeArrowheads="1"/>
          </p:cNvPicPr>
          <p:nvPr>
            <p:ph idx="1"/>
          </p:nvPr>
        </p:nvPicPr>
        <p:blipFill>
          <a:blip r:embed="rId2" cstate="print"/>
          <a:srcRect/>
          <a:stretch>
            <a:fillRect/>
          </a:stretch>
        </p:blipFill>
        <p:spPr>
          <a:xfrm>
            <a:off x="152400" y="1444625"/>
            <a:ext cx="8610600" cy="4902200"/>
          </a:xfrm>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4554C63-B90A-4516-94B5-904E5ECA48E4}" type="slidenum">
              <a:rPr lang="en-US"/>
              <a:pPr/>
              <a:t>36</a:t>
            </a:fld>
            <a:endParaRPr lang="en-US"/>
          </a:p>
        </p:txBody>
      </p:sp>
      <p:sp>
        <p:nvSpPr>
          <p:cNvPr id="843781" name="Rectangle 5"/>
          <p:cNvSpPr>
            <a:spLocks noGrp="1" noChangeArrowheads="1"/>
          </p:cNvSpPr>
          <p:nvPr>
            <p:ph type="title"/>
          </p:nvPr>
        </p:nvSpPr>
        <p:spPr/>
        <p:txBody>
          <a:bodyPr/>
          <a:lstStyle/>
          <a:p>
            <a:r>
              <a:rPr lang="en-US" sz="4000"/>
              <a:t>Jacobian: Reduced Jacobian – </a:t>
            </a:r>
            <a:br>
              <a:rPr lang="en-US" sz="4000"/>
            </a:br>
            <a:r>
              <a:rPr lang="en-US" sz="4000"/>
              <a:t>3R example</a:t>
            </a:r>
          </a:p>
        </p:txBody>
      </p:sp>
      <p:pic>
        <p:nvPicPr>
          <p:cNvPr id="843780" name="Picture 4"/>
          <p:cNvPicPr>
            <a:picLocks noGrp="1" noChangeAspect="1" noChangeArrowheads="1"/>
          </p:cNvPicPr>
          <p:nvPr>
            <p:ph idx="1"/>
          </p:nvPr>
        </p:nvPicPr>
        <p:blipFill>
          <a:blip r:embed="rId2" cstate="print"/>
          <a:srcRect/>
          <a:stretch>
            <a:fillRect/>
          </a:stretch>
        </p:blipFill>
        <p:spPr>
          <a:xfrm>
            <a:off x="609600" y="1582738"/>
            <a:ext cx="7848600" cy="4970462"/>
          </a:xfrm>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4A89022-36B1-44C1-B3E9-4725C243B299}" type="slidenum">
              <a:rPr lang="en-US"/>
              <a:pPr/>
              <a:t>37</a:t>
            </a:fld>
            <a:endParaRPr lang="en-US"/>
          </a:p>
        </p:txBody>
      </p:sp>
      <p:sp>
        <p:nvSpPr>
          <p:cNvPr id="845829" name="Rectangle 5"/>
          <p:cNvSpPr>
            <a:spLocks noGrp="1" noChangeArrowheads="1"/>
          </p:cNvSpPr>
          <p:nvPr>
            <p:ph type="title"/>
          </p:nvPr>
        </p:nvSpPr>
        <p:spPr/>
        <p:txBody>
          <a:bodyPr/>
          <a:lstStyle/>
          <a:p>
            <a:r>
              <a:rPr lang="en-US" sz="4000"/>
              <a:t>Jacobian: Reduced Jacobian – </a:t>
            </a:r>
            <a:br>
              <a:rPr lang="en-US" sz="4000"/>
            </a:br>
            <a:r>
              <a:rPr lang="en-US" sz="4000"/>
              <a:t>3R example</a:t>
            </a:r>
          </a:p>
        </p:txBody>
      </p:sp>
      <p:pic>
        <p:nvPicPr>
          <p:cNvPr id="845828" name="Picture 4"/>
          <p:cNvPicPr>
            <a:picLocks noGrp="1" noChangeAspect="1" noChangeArrowheads="1"/>
          </p:cNvPicPr>
          <p:nvPr>
            <p:ph idx="1"/>
          </p:nvPr>
        </p:nvPicPr>
        <p:blipFill>
          <a:blip r:embed="rId2" cstate="print"/>
          <a:srcRect/>
          <a:stretch>
            <a:fillRect/>
          </a:stretch>
        </p:blipFill>
        <p:spPr>
          <a:xfrm>
            <a:off x="838200" y="1489075"/>
            <a:ext cx="7467600" cy="5064125"/>
          </a:xfrm>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8386199-A004-4366-ABEB-772748A84B31}" type="slidenum">
              <a:rPr lang="en-US"/>
              <a:pPr/>
              <a:t>38</a:t>
            </a:fld>
            <a:endParaRPr lang="en-US"/>
          </a:p>
        </p:txBody>
      </p:sp>
      <p:sp>
        <p:nvSpPr>
          <p:cNvPr id="847877" name="Rectangle 5"/>
          <p:cNvSpPr>
            <a:spLocks noGrp="1" noChangeArrowheads="1"/>
          </p:cNvSpPr>
          <p:nvPr>
            <p:ph type="title"/>
          </p:nvPr>
        </p:nvSpPr>
        <p:spPr/>
        <p:txBody>
          <a:bodyPr/>
          <a:lstStyle/>
          <a:p>
            <a:r>
              <a:rPr lang="en-US" sz="4000"/>
              <a:t>Jacobian: Reduced Jacobian – </a:t>
            </a:r>
            <a:br>
              <a:rPr lang="en-US" sz="4000"/>
            </a:br>
            <a:r>
              <a:rPr lang="en-US" sz="4000"/>
              <a:t>3R example</a:t>
            </a:r>
          </a:p>
        </p:txBody>
      </p:sp>
      <p:pic>
        <p:nvPicPr>
          <p:cNvPr id="847876" name="Picture 4"/>
          <p:cNvPicPr>
            <a:picLocks noGrp="1" noChangeAspect="1" noChangeArrowheads="1"/>
          </p:cNvPicPr>
          <p:nvPr>
            <p:ph idx="1"/>
          </p:nvPr>
        </p:nvPicPr>
        <p:blipFill>
          <a:blip r:embed="rId2" cstate="print"/>
          <a:srcRect/>
          <a:stretch>
            <a:fillRect/>
          </a:stretch>
        </p:blipFill>
        <p:spPr>
          <a:xfrm>
            <a:off x="457200" y="1573213"/>
            <a:ext cx="8153400" cy="4903787"/>
          </a:xfrm>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E404A68-31E8-4119-A482-8A3DAA548BF7}" type="slidenum">
              <a:rPr lang="en-US"/>
              <a:pPr/>
              <a:t>39</a:t>
            </a:fld>
            <a:endParaRPr lang="en-US"/>
          </a:p>
        </p:txBody>
      </p:sp>
      <p:sp>
        <p:nvSpPr>
          <p:cNvPr id="849925" name="Rectangle 5"/>
          <p:cNvSpPr>
            <a:spLocks noGrp="1" noChangeArrowheads="1"/>
          </p:cNvSpPr>
          <p:nvPr>
            <p:ph type="title"/>
          </p:nvPr>
        </p:nvSpPr>
        <p:spPr/>
        <p:txBody>
          <a:bodyPr/>
          <a:lstStyle/>
          <a:p>
            <a:r>
              <a:rPr lang="en-US"/>
              <a:t>Jacobian - Singularities</a:t>
            </a:r>
          </a:p>
        </p:txBody>
      </p:sp>
      <p:pic>
        <p:nvPicPr>
          <p:cNvPr id="849924" name="Picture 4"/>
          <p:cNvPicPr>
            <a:picLocks noGrp="1" noChangeAspect="1" noChangeArrowheads="1"/>
          </p:cNvPicPr>
          <p:nvPr>
            <p:ph idx="1"/>
          </p:nvPr>
        </p:nvPicPr>
        <p:blipFill>
          <a:blip r:embed="rId2" cstate="print"/>
          <a:srcRect/>
          <a:stretch>
            <a:fillRect/>
          </a:stretch>
        </p:blipFill>
        <p:spPr>
          <a:xfrm>
            <a:off x="457200" y="1533525"/>
            <a:ext cx="8305800" cy="4883150"/>
          </a:xfrm>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4A2FBF2-D538-4C66-8EAF-FC28B98E70D7}" type="slidenum">
              <a:rPr lang="en-US"/>
              <a:pPr/>
              <a:t>4</a:t>
            </a:fld>
            <a:endParaRPr lang="en-US"/>
          </a:p>
        </p:txBody>
      </p:sp>
      <p:sp>
        <p:nvSpPr>
          <p:cNvPr id="778245" name="Rectangle 5"/>
          <p:cNvSpPr>
            <a:spLocks noGrp="1" noChangeArrowheads="1"/>
          </p:cNvSpPr>
          <p:nvPr>
            <p:ph type="title"/>
          </p:nvPr>
        </p:nvSpPr>
        <p:spPr/>
        <p:txBody>
          <a:bodyPr/>
          <a:lstStyle/>
          <a:p>
            <a:r>
              <a:rPr lang="en-US" sz="4000"/>
              <a:t>Velocity of Adjacent Links – </a:t>
            </a:r>
            <a:br>
              <a:rPr lang="en-US" sz="4000"/>
            </a:br>
            <a:r>
              <a:rPr lang="en-US" sz="4000"/>
              <a:t>Linear Velocity</a:t>
            </a:r>
          </a:p>
        </p:txBody>
      </p:sp>
      <p:pic>
        <p:nvPicPr>
          <p:cNvPr id="778244" name="Picture 4"/>
          <p:cNvPicPr>
            <a:picLocks noGrp="1" noChangeAspect="1" noChangeArrowheads="1"/>
          </p:cNvPicPr>
          <p:nvPr>
            <p:ph idx="1"/>
          </p:nvPr>
        </p:nvPicPr>
        <p:blipFill>
          <a:blip r:embed="rId2" cstate="print"/>
          <a:srcRect/>
          <a:stretch>
            <a:fillRect/>
          </a:stretch>
        </p:blipFill>
        <p:spPr>
          <a:xfrm>
            <a:off x="609600" y="1676400"/>
            <a:ext cx="8077200" cy="4754563"/>
          </a:xfrm>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0388681-AEC7-414B-88F7-B38ABBA06447}" type="slidenum">
              <a:rPr lang="en-US"/>
              <a:pPr/>
              <a:t>40</a:t>
            </a:fld>
            <a:endParaRPr lang="en-US"/>
          </a:p>
        </p:txBody>
      </p:sp>
      <p:sp>
        <p:nvSpPr>
          <p:cNvPr id="851973" name="Rectangle 5"/>
          <p:cNvSpPr>
            <a:spLocks noGrp="1" noChangeArrowheads="1"/>
          </p:cNvSpPr>
          <p:nvPr>
            <p:ph type="title"/>
          </p:nvPr>
        </p:nvSpPr>
        <p:spPr/>
        <p:txBody>
          <a:bodyPr/>
          <a:lstStyle/>
          <a:p>
            <a:r>
              <a:rPr lang="en-US" sz="4000"/>
              <a:t>Jacobian: Singular Configuration - 3R Example</a:t>
            </a:r>
            <a:endParaRPr lang="en-US" sz="4000" b="1"/>
          </a:p>
        </p:txBody>
      </p:sp>
      <p:pic>
        <p:nvPicPr>
          <p:cNvPr id="851972" name="Picture 4"/>
          <p:cNvPicPr>
            <a:picLocks noGrp="1" noChangeAspect="1" noChangeArrowheads="1"/>
          </p:cNvPicPr>
          <p:nvPr>
            <p:ph idx="1"/>
          </p:nvPr>
        </p:nvPicPr>
        <p:blipFill>
          <a:blip r:embed="rId2" cstate="print"/>
          <a:srcRect/>
          <a:stretch>
            <a:fillRect/>
          </a:stretch>
        </p:blipFill>
        <p:spPr>
          <a:xfrm>
            <a:off x="685800" y="1590675"/>
            <a:ext cx="7924800" cy="4908550"/>
          </a:xfrm>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4993B7F-C07F-4874-9786-8A89141CD715}" type="slidenum">
              <a:rPr lang="en-US"/>
              <a:pPr/>
              <a:t>41</a:t>
            </a:fld>
            <a:endParaRPr lang="en-US"/>
          </a:p>
        </p:txBody>
      </p:sp>
      <p:sp>
        <p:nvSpPr>
          <p:cNvPr id="854021" name="Rectangle 5"/>
          <p:cNvSpPr>
            <a:spLocks noGrp="1" noChangeArrowheads="1"/>
          </p:cNvSpPr>
          <p:nvPr>
            <p:ph type="title"/>
          </p:nvPr>
        </p:nvSpPr>
        <p:spPr/>
        <p:txBody>
          <a:bodyPr/>
          <a:lstStyle/>
          <a:p>
            <a:r>
              <a:rPr lang="en-US" sz="4000"/>
              <a:t>Jacobian: Singular Configuration - 3R Example</a:t>
            </a:r>
          </a:p>
        </p:txBody>
      </p:sp>
      <p:pic>
        <p:nvPicPr>
          <p:cNvPr id="854020" name="Picture 4"/>
          <p:cNvPicPr>
            <a:picLocks noGrp="1" noChangeAspect="1" noChangeArrowheads="1"/>
          </p:cNvPicPr>
          <p:nvPr>
            <p:ph idx="1"/>
          </p:nvPr>
        </p:nvPicPr>
        <p:blipFill>
          <a:blip r:embed="rId2" cstate="print"/>
          <a:srcRect/>
          <a:stretch>
            <a:fillRect/>
          </a:stretch>
        </p:blipFill>
        <p:spPr>
          <a:xfrm>
            <a:off x="304800" y="1736725"/>
            <a:ext cx="8534400" cy="4473575"/>
          </a:xfrm>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D57F69A-0224-432F-93F0-3F13C538638B}" type="slidenum">
              <a:rPr lang="en-US"/>
              <a:pPr/>
              <a:t>42</a:t>
            </a:fld>
            <a:endParaRPr lang="en-US"/>
          </a:p>
        </p:txBody>
      </p:sp>
      <p:sp>
        <p:nvSpPr>
          <p:cNvPr id="856069" name="Rectangle 5"/>
          <p:cNvSpPr>
            <a:spLocks noGrp="1" noChangeArrowheads="1"/>
          </p:cNvSpPr>
          <p:nvPr>
            <p:ph type="title"/>
          </p:nvPr>
        </p:nvSpPr>
        <p:spPr/>
        <p:txBody>
          <a:bodyPr/>
          <a:lstStyle/>
          <a:p>
            <a:r>
              <a:rPr lang="en-US" sz="4000"/>
              <a:t>Jacobian: Singular Configuration - 3R Example</a:t>
            </a:r>
          </a:p>
        </p:txBody>
      </p:sp>
      <p:pic>
        <p:nvPicPr>
          <p:cNvPr id="856068" name="Picture 4"/>
          <p:cNvPicPr>
            <a:picLocks noGrp="1" noChangeAspect="1" noChangeArrowheads="1"/>
          </p:cNvPicPr>
          <p:nvPr>
            <p:ph idx="1"/>
          </p:nvPr>
        </p:nvPicPr>
        <p:blipFill>
          <a:blip r:embed="rId2" cstate="print"/>
          <a:srcRect/>
          <a:stretch>
            <a:fillRect/>
          </a:stretch>
        </p:blipFill>
        <p:spPr>
          <a:xfrm>
            <a:off x="304800" y="1838325"/>
            <a:ext cx="8534400" cy="4622800"/>
          </a:xfrm>
          <a:noFill/>
          <a:ln/>
        </p:spPr>
      </p:pic>
      <mc:AlternateContent xmlns:mc="http://schemas.openxmlformats.org/markup-compatibility/2006">
        <mc:Choice xmlns:p14="http://schemas.microsoft.com/office/powerpoint/2010/main" Requires="p14">
          <p:contentPart p14:bwMode="auto" r:id="rId3">
            <p14:nvContentPartPr>
              <p14:cNvPr id="9218" name="Ink 2"/>
              <p14:cNvContentPartPr>
                <a14:cpLocks xmlns:a14="http://schemas.microsoft.com/office/drawing/2010/main" noRot="1" noChangeAspect="1" noEditPoints="1" noChangeArrowheads="1" noChangeShapeType="1"/>
              </p14:cNvContentPartPr>
              <p14:nvPr/>
            </p14:nvContentPartPr>
            <p14:xfrm>
              <a:off x="7761288" y="2795588"/>
              <a:ext cx="1119187" cy="1450975"/>
            </p14:xfrm>
          </p:contentPart>
        </mc:Choice>
        <mc:Fallback>
          <p:pic>
            <p:nvPicPr>
              <p:cNvPr id="9218" name="Ink 2"/>
              <p:cNvPicPr>
                <a:picLocks noRot="1" noChangeAspect="1" noEditPoints="1" noChangeArrowheads="1" noChangeShapeType="1"/>
              </p:cNvPicPr>
              <p:nvPr/>
            </p:nvPicPr>
            <p:blipFill>
              <a:blip r:embed="rId4"/>
              <a:stretch>
                <a:fillRect/>
              </a:stretch>
            </p:blipFill>
            <p:spPr>
              <a:xfrm>
                <a:off x="7747249" y="2787307"/>
                <a:ext cx="1147986" cy="1472938"/>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219" name="Ink 3"/>
              <p14:cNvContentPartPr>
                <a14:cpLocks xmlns:a14="http://schemas.microsoft.com/office/drawing/2010/main" noRot="1" noChangeAspect="1" noEditPoints="1" noChangeArrowheads="1" noChangeShapeType="1"/>
              </p14:cNvContentPartPr>
              <p14:nvPr/>
            </p14:nvContentPartPr>
            <p14:xfrm>
              <a:off x="8737600" y="2800350"/>
              <a:ext cx="61913" cy="103188"/>
            </p14:xfrm>
          </p:contentPart>
        </mc:Choice>
        <mc:Fallback>
          <p:pic>
            <p:nvPicPr>
              <p:cNvPr id="9219" name="Ink 3"/>
              <p:cNvPicPr>
                <a:picLocks noRot="1" noChangeAspect="1" noEditPoints="1" noChangeArrowheads="1" noChangeShapeType="1"/>
              </p:cNvPicPr>
              <p:nvPr/>
            </p:nvPicPr>
            <p:blipFill>
              <a:blip r:embed="rId6"/>
              <a:stretch>
                <a:fillRect/>
              </a:stretch>
            </p:blipFill>
            <p:spPr>
              <a:xfrm>
                <a:off x="8722482" y="2787047"/>
                <a:ext cx="90350" cy="126558"/>
              </a:xfrm>
              <a:prstGeom prst="rect">
                <a:avLst/>
              </a:prstGeom>
            </p:spPr>
          </p:pic>
        </mc:Fallback>
      </mc:AlternateContent>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AD46E84-D4C3-448D-A6C5-CB7B1262F698}" type="slidenum">
              <a:rPr lang="en-US"/>
              <a:pPr/>
              <a:t>43</a:t>
            </a:fld>
            <a:endParaRPr lang="en-US"/>
          </a:p>
        </p:txBody>
      </p:sp>
      <p:sp>
        <p:nvSpPr>
          <p:cNvPr id="858117" name="Rectangle 5"/>
          <p:cNvSpPr>
            <a:spLocks noGrp="1" noChangeArrowheads="1"/>
          </p:cNvSpPr>
          <p:nvPr>
            <p:ph type="title"/>
          </p:nvPr>
        </p:nvSpPr>
        <p:spPr/>
        <p:txBody>
          <a:bodyPr/>
          <a:lstStyle/>
          <a:p>
            <a:r>
              <a:rPr lang="en-US" sz="4000"/>
              <a:t>Jacobian: Singular Configuration - 3R Example</a:t>
            </a:r>
          </a:p>
        </p:txBody>
      </p:sp>
      <p:pic>
        <p:nvPicPr>
          <p:cNvPr id="858116" name="Picture 4"/>
          <p:cNvPicPr>
            <a:picLocks noGrp="1" noChangeAspect="1" noChangeArrowheads="1"/>
          </p:cNvPicPr>
          <p:nvPr>
            <p:ph idx="1"/>
          </p:nvPr>
        </p:nvPicPr>
        <p:blipFill>
          <a:blip r:embed="rId2" cstate="print"/>
          <a:srcRect/>
          <a:stretch>
            <a:fillRect/>
          </a:stretch>
        </p:blipFill>
        <p:spPr>
          <a:xfrm>
            <a:off x="381000" y="1557338"/>
            <a:ext cx="8382000" cy="4919662"/>
          </a:xfrm>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AC5645D-B692-44D0-B8FF-E6BA87A1260F}" type="slidenum">
              <a:rPr lang="en-US"/>
              <a:pPr/>
              <a:t>44</a:t>
            </a:fld>
            <a:endParaRPr lang="en-US"/>
          </a:p>
        </p:txBody>
      </p:sp>
      <p:sp>
        <p:nvSpPr>
          <p:cNvPr id="860165" name="Rectangle 5"/>
          <p:cNvSpPr>
            <a:spLocks noGrp="1" noChangeArrowheads="1"/>
          </p:cNvSpPr>
          <p:nvPr>
            <p:ph type="title"/>
          </p:nvPr>
        </p:nvSpPr>
        <p:spPr/>
        <p:txBody>
          <a:bodyPr/>
          <a:lstStyle/>
          <a:p>
            <a:r>
              <a:rPr lang="en-US" sz="4000"/>
              <a:t>Joint Velocity Near Singular Position - 3R Example</a:t>
            </a:r>
            <a:endParaRPr lang="en-US" sz="4000" b="1"/>
          </a:p>
        </p:txBody>
      </p:sp>
      <p:pic>
        <p:nvPicPr>
          <p:cNvPr id="860164" name="Picture 4"/>
          <p:cNvPicPr>
            <a:picLocks noGrp="1" noChangeAspect="1" noChangeArrowheads="1"/>
          </p:cNvPicPr>
          <p:nvPr>
            <p:ph idx="1"/>
          </p:nvPr>
        </p:nvPicPr>
        <p:blipFill>
          <a:blip r:embed="rId2" cstate="print"/>
          <a:srcRect/>
          <a:stretch>
            <a:fillRect/>
          </a:stretch>
        </p:blipFill>
        <p:spPr>
          <a:xfrm>
            <a:off x="685800" y="1587500"/>
            <a:ext cx="8001000" cy="5041900"/>
          </a:xfrm>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36CB420-6F5A-48BE-8258-AB2541B1C5A0}" type="slidenum">
              <a:rPr lang="en-US"/>
              <a:pPr/>
              <a:t>45</a:t>
            </a:fld>
            <a:endParaRPr lang="en-US"/>
          </a:p>
        </p:txBody>
      </p:sp>
      <p:sp>
        <p:nvSpPr>
          <p:cNvPr id="862213" name="Rectangle 5"/>
          <p:cNvSpPr>
            <a:spLocks noGrp="1" noChangeArrowheads="1"/>
          </p:cNvSpPr>
          <p:nvPr>
            <p:ph type="title"/>
          </p:nvPr>
        </p:nvSpPr>
        <p:spPr/>
        <p:txBody>
          <a:bodyPr/>
          <a:lstStyle/>
          <a:p>
            <a:r>
              <a:rPr lang="en-US" sz="4000"/>
              <a:t>Joint Velocity Near Singular Position - 3R Example</a:t>
            </a:r>
            <a:endParaRPr lang="en-US" sz="4000" b="1"/>
          </a:p>
        </p:txBody>
      </p:sp>
      <p:pic>
        <p:nvPicPr>
          <p:cNvPr id="862212" name="Picture 4"/>
          <p:cNvPicPr>
            <a:picLocks noGrp="1" noChangeAspect="1" noChangeArrowheads="1"/>
          </p:cNvPicPr>
          <p:nvPr>
            <p:ph idx="1"/>
          </p:nvPr>
        </p:nvPicPr>
        <p:blipFill>
          <a:blip r:embed="rId2" cstate="print"/>
          <a:srcRect/>
          <a:stretch>
            <a:fillRect/>
          </a:stretch>
        </p:blipFill>
        <p:spPr>
          <a:xfrm>
            <a:off x="381000" y="1447800"/>
            <a:ext cx="8305800" cy="5105400"/>
          </a:xfrm>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655A153-439F-48F1-B13C-69FBE032AB73}" type="slidenum">
              <a:rPr lang="en-US"/>
              <a:pPr/>
              <a:t>46</a:t>
            </a:fld>
            <a:endParaRPr lang="en-US"/>
          </a:p>
        </p:txBody>
      </p:sp>
      <p:sp>
        <p:nvSpPr>
          <p:cNvPr id="864258" name="Rectangle 2"/>
          <p:cNvSpPr>
            <a:spLocks noGrp="1" noChangeArrowheads="1"/>
          </p:cNvSpPr>
          <p:nvPr>
            <p:ph type="title"/>
          </p:nvPr>
        </p:nvSpPr>
        <p:spPr/>
        <p:txBody>
          <a:bodyPr/>
          <a:lstStyle/>
          <a:p>
            <a:r>
              <a:rPr lang="en-US" sz="4000"/>
              <a:t>Joint Velocity Near Singular Position - 3R Example</a:t>
            </a:r>
          </a:p>
        </p:txBody>
      </p:sp>
      <p:sp>
        <p:nvSpPr>
          <p:cNvPr id="864259" name="Rectangle 3"/>
          <p:cNvSpPr>
            <a:spLocks noGrp="1" noChangeArrowheads="1"/>
          </p:cNvSpPr>
          <p:nvPr>
            <p:ph type="body" idx="1"/>
          </p:nvPr>
        </p:nvSpPr>
        <p:spPr/>
        <p:txBody>
          <a:bodyPr/>
          <a:lstStyle/>
          <a:p>
            <a:r>
              <a:rPr lang="en-US" sz="2800"/>
              <a:t>Problems:</a:t>
            </a:r>
          </a:p>
          <a:p>
            <a:pPr lvl="1"/>
            <a:r>
              <a:rPr lang="en-US" sz="2400"/>
              <a:t>The robot is physically limited from unusual high joint velocities by motor power constraints. Therefore, the robot will be unable to track the required joint velocity trajectory exactly resulting in some perturbation to the commanded Cartesian velocity trajectory.</a:t>
            </a:r>
          </a:p>
          <a:p>
            <a:pPr lvl="1"/>
            <a:r>
              <a:rPr lang="en-US" sz="2400"/>
              <a:t>The derivative of the angular velocity is the angular acceleration. The high acceleration of the joint resulting from approaching too close to a singularity may cause damage to the gear/shafts.</a:t>
            </a:r>
          </a:p>
          <a:p>
            <a:endParaRPr lang="en-US" sz="2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9A99F31-E6D5-4E00-9081-FBCDD9E4DFC9}" type="slidenum">
              <a:rPr lang="en-US"/>
              <a:pPr/>
              <a:t>5</a:t>
            </a:fld>
            <a:endParaRPr lang="en-US"/>
          </a:p>
        </p:txBody>
      </p:sp>
      <p:sp>
        <p:nvSpPr>
          <p:cNvPr id="780293" name="Rectangle 5"/>
          <p:cNvSpPr>
            <a:spLocks noGrp="1" noChangeArrowheads="1"/>
          </p:cNvSpPr>
          <p:nvPr>
            <p:ph type="title"/>
          </p:nvPr>
        </p:nvSpPr>
        <p:spPr/>
        <p:txBody>
          <a:bodyPr/>
          <a:lstStyle/>
          <a:p>
            <a:r>
              <a:rPr lang="en-US" sz="4000"/>
              <a:t>Velocity of Adjacent Links – </a:t>
            </a:r>
            <a:br>
              <a:rPr lang="en-US" sz="4000"/>
            </a:br>
            <a:r>
              <a:rPr lang="en-US" sz="4000"/>
              <a:t>Linear Velocity</a:t>
            </a:r>
          </a:p>
        </p:txBody>
      </p:sp>
      <p:pic>
        <p:nvPicPr>
          <p:cNvPr id="780292" name="Picture 4"/>
          <p:cNvPicPr>
            <a:picLocks noGrp="1" noChangeAspect="1" noChangeArrowheads="1"/>
          </p:cNvPicPr>
          <p:nvPr>
            <p:ph idx="1"/>
          </p:nvPr>
        </p:nvPicPr>
        <p:blipFill>
          <a:blip r:embed="rId2" cstate="print"/>
          <a:srcRect/>
          <a:stretch>
            <a:fillRect/>
          </a:stretch>
        </p:blipFill>
        <p:spPr>
          <a:xfrm>
            <a:off x="457200" y="1600200"/>
            <a:ext cx="8153400" cy="4946650"/>
          </a:xfrm>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431AAED-B7E7-4A24-A35F-535DF02754D3}" type="slidenum">
              <a:rPr lang="en-US"/>
              <a:pPr/>
              <a:t>6</a:t>
            </a:fld>
            <a:endParaRPr lang="en-US"/>
          </a:p>
        </p:txBody>
      </p:sp>
      <p:sp>
        <p:nvSpPr>
          <p:cNvPr id="782338" name="Rectangle 2"/>
          <p:cNvSpPr>
            <a:spLocks noGrp="1" noChangeArrowheads="1"/>
          </p:cNvSpPr>
          <p:nvPr>
            <p:ph type="title"/>
          </p:nvPr>
        </p:nvSpPr>
        <p:spPr/>
        <p:txBody>
          <a:bodyPr/>
          <a:lstStyle/>
          <a:p>
            <a:r>
              <a:rPr lang="en-US" sz="4000"/>
              <a:t>Velocity of Adjacent Links – </a:t>
            </a:r>
            <a:br>
              <a:rPr lang="en-US" sz="4000"/>
            </a:br>
            <a:r>
              <a:rPr lang="en-US" sz="4000"/>
              <a:t>Linear Velocity</a:t>
            </a:r>
          </a:p>
        </p:txBody>
      </p:sp>
      <p:pic>
        <p:nvPicPr>
          <p:cNvPr id="782340" name="Picture 4"/>
          <p:cNvPicPr>
            <a:picLocks noGrp="1" noChangeAspect="1" noChangeArrowheads="1"/>
          </p:cNvPicPr>
          <p:nvPr>
            <p:ph idx="1"/>
          </p:nvPr>
        </p:nvPicPr>
        <p:blipFill>
          <a:blip r:embed="rId2" cstate="print"/>
          <a:srcRect/>
          <a:stretch>
            <a:fillRect/>
          </a:stretch>
        </p:blipFill>
        <p:spPr>
          <a:xfrm>
            <a:off x="1447800" y="1517650"/>
            <a:ext cx="5867400" cy="5051425"/>
          </a:xfrm>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F5CFC0B-B1F5-4417-84FA-A62ED8DA4E28}" type="slidenum">
              <a:rPr lang="en-US"/>
              <a:pPr/>
              <a:t>7</a:t>
            </a:fld>
            <a:endParaRPr lang="en-US"/>
          </a:p>
        </p:txBody>
      </p:sp>
      <p:sp>
        <p:nvSpPr>
          <p:cNvPr id="784389" name="Rectangle 5"/>
          <p:cNvSpPr>
            <a:spLocks noGrp="1" noChangeArrowheads="1"/>
          </p:cNvSpPr>
          <p:nvPr>
            <p:ph type="title"/>
          </p:nvPr>
        </p:nvSpPr>
        <p:spPr/>
        <p:txBody>
          <a:bodyPr/>
          <a:lstStyle/>
          <a:p>
            <a:r>
              <a:rPr lang="en-US" sz="4000"/>
              <a:t>Velocity of Adjacent Links – </a:t>
            </a:r>
            <a:br>
              <a:rPr lang="en-US" sz="4000"/>
            </a:br>
            <a:r>
              <a:rPr lang="en-US" sz="4000"/>
              <a:t>Linear Velocity</a:t>
            </a:r>
          </a:p>
        </p:txBody>
      </p:sp>
      <p:pic>
        <p:nvPicPr>
          <p:cNvPr id="784388" name="Picture 4"/>
          <p:cNvPicPr>
            <a:picLocks noGrp="1" noChangeAspect="1" noChangeArrowheads="1"/>
          </p:cNvPicPr>
          <p:nvPr>
            <p:ph idx="1"/>
          </p:nvPr>
        </p:nvPicPr>
        <p:blipFill>
          <a:blip r:embed="rId2" cstate="print"/>
          <a:srcRect/>
          <a:stretch>
            <a:fillRect/>
          </a:stretch>
        </p:blipFill>
        <p:spPr>
          <a:xfrm>
            <a:off x="381000" y="1828800"/>
            <a:ext cx="8458200" cy="4103688"/>
          </a:xfrm>
          <a:noFill/>
          <a:ln/>
        </p:spPr>
      </p:pic>
      <mc:AlternateContent xmlns:mc="http://schemas.openxmlformats.org/markup-compatibility/2006">
        <mc:Choice xmlns:p14="http://schemas.microsoft.com/office/powerpoint/2010/main" Requires="p14">
          <p:contentPart p14:bwMode="auto" r:id="rId3">
            <p14:nvContentPartPr>
              <p14:cNvPr id="2050" name="Ink 2"/>
              <p14:cNvContentPartPr>
                <a14:cpLocks xmlns:a14="http://schemas.microsoft.com/office/drawing/2010/main" noRot="1" noChangeAspect="1" noEditPoints="1" noChangeArrowheads="1" noChangeShapeType="1"/>
              </p14:cNvContentPartPr>
              <p14:nvPr/>
            </p14:nvContentPartPr>
            <p14:xfrm>
              <a:off x="504825" y="5702300"/>
              <a:ext cx="749300" cy="41275"/>
            </p14:xfrm>
          </p:contentPart>
        </mc:Choice>
        <mc:Fallback>
          <p:pic>
            <p:nvPicPr>
              <p:cNvPr id="2050" name="Ink 2"/>
              <p:cNvPicPr>
                <a:picLocks noRot="1" noChangeAspect="1" noEditPoints="1" noChangeArrowheads="1" noChangeShapeType="1"/>
              </p:cNvPicPr>
              <p:nvPr/>
            </p:nvPicPr>
            <p:blipFill>
              <a:blip r:embed="rId4"/>
              <a:stretch>
                <a:fillRect/>
              </a:stretch>
            </p:blipFill>
            <p:spPr>
              <a:xfrm>
                <a:off x="492223" y="5687711"/>
                <a:ext cx="778465" cy="72231"/>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051" name="Ink 3"/>
              <p14:cNvContentPartPr>
                <a14:cpLocks xmlns:a14="http://schemas.microsoft.com/office/drawing/2010/main" noRot="1" noChangeAspect="1" noEditPoints="1" noChangeArrowheads="1" noChangeShapeType="1"/>
              </p14:cNvContentPartPr>
              <p14:nvPr/>
            </p14:nvContentPartPr>
            <p14:xfrm>
              <a:off x="577850" y="5672138"/>
              <a:ext cx="673100" cy="52387"/>
            </p14:xfrm>
          </p:contentPart>
        </mc:Choice>
        <mc:Fallback>
          <p:pic>
            <p:nvPicPr>
              <p:cNvPr id="2051" name="Ink 3"/>
              <p:cNvPicPr>
                <a:picLocks noRot="1" noChangeAspect="1" noEditPoints="1" noChangeArrowheads="1" noChangeShapeType="1"/>
              </p:cNvPicPr>
              <p:nvPr/>
            </p:nvPicPr>
            <p:blipFill>
              <a:blip r:embed="rId6"/>
              <a:stretch>
                <a:fillRect/>
              </a:stretch>
            </p:blipFill>
            <p:spPr>
              <a:xfrm>
                <a:off x="563812" y="5656709"/>
                <a:ext cx="702616" cy="72122"/>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52" name="Ink 4"/>
              <p14:cNvContentPartPr>
                <a14:cpLocks xmlns:a14="http://schemas.microsoft.com/office/drawing/2010/main" noRot="1" noChangeAspect="1" noEditPoints="1" noChangeArrowheads="1" noChangeShapeType="1"/>
              </p14:cNvContentPartPr>
              <p14:nvPr/>
            </p14:nvContentPartPr>
            <p14:xfrm>
              <a:off x="525463" y="5818188"/>
              <a:ext cx="52387" cy="303212"/>
            </p14:xfrm>
          </p:contentPart>
        </mc:Choice>
        <mc:Fallback>
          <p:pic>
            <p:nvPicPr>
              <p:cNvPr id="2052" name="Ink 4"/>
              <p:cNvPicPr>
                <a:picLocks noRot="1" noChangeAspect="1" noEditPoints="1" noChangeArrowheads="1" noChangeShapeType="1"/>
              </p:cNvPicPr>
              <p:nvPr/>
            </p:nvPicPr>
            <p:blipFill>
              <a:blip r:embed="rId8"/>
              <a:stretch>
                <a:fillRect/>
              </a:stretch>
            </p:blipFill>
            <p:spPr>
              <a:xfrm>
                <a:off x="513263" y="5808825"/>
                <a:ext cx="69251" cy="319777"/>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053" name="Ink 5"/>
              <p14:cNvContentPartPr>
                <a14:cpLocks xmlns:a14="http://schemas.microsoft.com/office/drawing/2010/main" noRot="1" noChangeAspect="1" noEditPoints="1" noChangeArrowheads="1" noChangeShapeType="1"/>
              </p14:cNvContentPartPr>
              <p14:nvPr/>
            </p14:nvContentPartPr>
            <p14:xfrm>
              <a:off x="612775" y="6005513"/>
              <a:ext cx="17463" cy="98425"/>
            </p14:xfrm>
          </p:contentPart>
        </mc:Choice>
        <mc:Fallback>
          <p:pic>
            <p:nvPicPr>
              <p:cNvPr id="2053" name="Ink 5"/>
              <p:cNvPicPr>
                <a:picLocks noRot="1" noChangeAspect="1" noEditPoints="1" noChangeArrowheads="1" noChangeShapeType="1"/>
              </p:cNvPicPr>
              <p:nvPr/>
            </p:nvPicPr>
            <p:blipFill>
              <a:blip r:embed="rId10"/>
              <a:stretch>
                <a:fillRect/>
              </a:stretch>
            </p:blipFill>
            <p:spPr>
              <a:xfrm>
                <a:off x="603316" y="5996105"/>
                <a:ext cx="40747" cy="120498"/>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054" name="Ink 6"/>
              <p14:cNvContentPartPr>
                <a14:cpLocks xmlns:a14="http://schemas.microsoft.com/office/drawing/2010/main" noRot="1" noChangeAspect="1" noEditPoints="1" noChangeArrowheads="1" noChangeShapeType="1"/>
              </p14:cNvContentPartPr>
              <p14:nvPr/>
            </p14:nvContentPartPr>
            <p14:xfrm>
              <a:off x="603250" y="5907088"/>
              <a:ext cx="222250" cy="198437"/>
            </p14:xfrm>
          </p:contentPart>
        </mc:Choice>
        <mc:Fallback>
          <p:pic>
            <p:nvPicPr>
              <p:cNvPr id="2054" name="Ink 6"/>
              <p:cNvPicPr>
                <a:picLocks noRot="1" noChangeAspect="1" noEditPoints="1" noChangeArrowheads="1" noChangeShapeType="1"/>
              </p:cNvPicPr>
              <p:nvPr/>
            </p:nvPicPr>
            <p:blipFill>
              <a:blip r:embed="rId12"/>
              <a:stretch>
                <a:fillRect/>
              </a:stretch>
            </p:blipFill>
            <p:spPr>
              <a:xfrm>
                <a:off x="591003" y="5895203"/>
                <a:ext cx="247465" cy="226168"/>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55" name="Ink 7"/>
              <p14:cNvContentPartPr>
                <a14:cpLocks xmlns:a14="http://schemas.microsoft.com/office/drawing/2010/main" noRot="1" noChangeAspect="1" noEditPoints="1" noChangeArrowheads="1" noChangeShapeType="1"/>
              </p14:cNvContentPartPr>
              <p14:nvPr/>
            </p14:nvContentPartPr>
            <p14:xfrm>
              <a:off x="862013" y="5978525"/>
              <a:ext cx="68262" cy="115888"/>
            </p14:xfrm>
          </p:contentPart>
        </mc:Choice>
        <mc:Fallback>
          <p:pic>
            <p:nvPicPr>
              <p:cNvPr id="2055" name="Ink 7"/>
              <p:cNvPicPr>
                <a:picLocks noRot="1" noChangeAspect="1" noEditPoints="1" noChangeArrowheads="1" noChangeShapeType="1"/>
              </p:cNvPicPr>
              <p:nvPr/>
            </p:nvPicPr>
            <p:blipFill>
              <a:blip r:embed="rId14"/>
              <a:stretch>
                <a:fillRect/>
              </a:stretch>
            </p:blipFill>
            <p:spPr>
              <a:xfrm>
                <a:off x="845486" y="5965209"/>
                <a:ext cx="90537" cy="145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56" name="Ink 8"/>
              <p14:cNvContentPartPr>
                <a14:cpLocks xmlns:a14="http://schemas.microsoft.com/office/drawing/2010/main" noRot="1" noChangeAspect="1" noEditPoints="1" noChangeArrowheads="1" noChangeShapeType="1"/>
              </p14:cNvContentPartPr>
              <p14:nvPr/>
            </p14:nvContentPartPr>
            <p14:xfrm>
              <a:off x="966788" y="5951538"/>
              <a:ext cx="88900" cy="128587"/>
            </p14:xfrm>
          </p:contentPart>
        </mc:Choice>
        <mc:Fallback>
          <p:pic>
            <p:nvPicPr>
              <p:cNvPr id="2056" name="Ink 8"/>
              <p:cNvPicPr>
                <a:picLocks noRot="1" noChangeAspect="1" noEditPoints="1" noChangeArrowheads="1" noChangeShapeType="1"/>
              </p:cNvPicPr>
              <p:nvPr/>
            </p:nvPicPr>
            <p:blipFill>
              <a:blip r:embed="rId16"/>
              <a:stretch>
                <a:fillRect/>
              </a:stretch>
            </p:blipFill>
            <p:spPr>
              <a:xfrm>
                <a:off x="958150" y="5945415"/>
                <a:ext cx="103657" cy="150919"/>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F27C672-8845-49B2-9555-AA43072E8750}" type="slidenum">
              <a:rPr lang="en-US"/>
              <a:pPr/>
              <a:t>8</a:t>
            </a:fld>
            <a:endParaRPr lang="en-US"/>
          </a:p>
        </p:txBody>
      </p:sp>
      <p:sp>
        <p:nvSpPr>
          <p:cNvPr id="786437" name="Rectangle 5"/>
          <p:cNvSpPr>
            <a:spLocks noGrp="1" noChangeArrowheads="1"/>
          </p:cNvSpPr>
          <p:nvPr>
            <p:ph type="title"/>
          </p:nvPr>
        </p:nvSpPr>
        <p:spPr/>
        <p:txBody>
          <a:bodyPr/>
          <a:lstStyle/>
          <a:p>
            <a:r>
              <a:rPr lang="en-US" sz="4000"/>
              <a:t>Velocity of Adjacent Links - Summary</a:t>
            </a:r>
          </a:p>
        </p:txBody>
      </p:sp>
      <p:pic>
        <p:nvPicPr>
          <p:cNvPr id="786436" name="Picture 4"/>
          <p:cNvPicPr>
            <a:picLocks noGrp="1" noChangeAspect="1" noChangeArrowheads="1"/>
          </p:cNvPicPr>
          <p:nvPr>
            <p:ph idx="1"/>
          </p:nvPr>
        </p:nvPicPr>
        <p:blipFill>
          <a:blip r:embed="rId2" cstate="print"/>
          <a:srcRect/>
          <a:stretch>
            <a:fillRect/>
          </a:stretch>
        </p:blipFill>
        <p:spPr>
          <a:xfrm>
            <a:off x="228600" y="1676400"/>
            <a:ext cx="8610600" cy="4797425"/>
          </a:xfrm>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9A1549E-2B2B-417C-A1C7-04230D06BA93}" type="slidenum">
              <a:rPr lang="en-US"/>
              <a:pPr/>
              <a:t>9</a:t>
            </a:fld>
            <a:endParaRPr lang="en-US"/>
          </a:p>
        </p:txBody>
      </p:sp>
      <p:sp>
        <p:nvSpPr>
          <p:cNvPr id="788485" name="Rectangle 5"/>
          <p:cNvSpPr>
            <a:spLocks noGrp="1" noChangeArrowheads="1"/>
          </p:cNvSpPr>
          <p:nvPr>
            <p:ph type="title"/>
          </p:nvPr>
        </p:nvSpPr>
        <p:spPr/>
        <p:txBody>
          <a:bodyPr/>
          <a:lstStyle/>
          <a:p>
            <a:r>
              <a:rPr lang="en-US" sz="4000"/>
              <a:t>Angular and Linear Velocities - 3R Robot - Example</a:t>
            </a:r>
            <a:endParaRPr lang="en-US" sz="4000" b="1"/>
          </a:p>
        </p:txBody>
      </p:sp>
      <p:pic>
        <p:nvPicPr>
          <p:cNvPr id="788484" name="Picture 4"/>
          <p:cNvPicPr>
            <a:picLocks noGrp="1" noChangeAspect="1" noChangeArrowheads="1"/>
          </p:cNvPicPr>
          <p:nvPr>
            <p:ph idx="1"/>
          </p:nvPr>
        </p:nvPicPr>
        <p:blipFill>
          <a:blip r:embed="rId2" cstate="print"/>
          <a:srcRect/>
          <a:stretch>
            <a:fillRect/>
          </a:stretch>
        </p:blipFill>
        <p:spPr>
          <a:xfrm>
            <a:off x="457200" y="1749425"/>
            <a:ext cx="8077200" cy="4803775"/>
          </a:xfrm>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3270</TotalTime>
  <Words>497</Words>
  <Application>Microsoft Office PowerPoint</Application>
  <PresentationFormat>On-screen Show (4:3)</PresentationFormat>
  <Paragraphs>109</Paragraphs>
  <Slides>46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Symbol</vt:lpstr>
      <vt:lpstr>Times New Roman</vt:lpstr>
      <vt:lpstr>Default Design</vt:lpstr>
      <vt:lpstr>MECH 498: Introduction to Robotics  The Jacobian:   Velocities and Static Forces</vt:lpstr>
      <vt:lpstr>Velocity of Adjacent Links –  Linear Velocity</vt:lpstr>
      <vt:lpstr>Velocity of Adjacent Links –  Linear Velocity</vt:lpstr>
      <vt:lpstr>Velocity of Adjacent Links –  Linear Velocity</vt:lpstr>
      <vt:lpstr>Velocity of Adjacent Links –  Linear Velocity</vt:lpstr>
      <vt:lpstr>Velocity of Adjacent Links –  Linear Velocity</vt:lpstr>
      <vt:lpstr>Velocity of Adjacent Links –  Linear Velocity</vt:lpstr>
      <vt:lpstr>Velocity of Adjacent Links - Summary</vt:lpstr>
      <vt:lpstr>Angular and Linear Velocities - 3R Robot - Example</vt:lpstr>
      <vt:lpstr>Angular and Linear Velocities - 3R Robot - Example</vt:lpstr>
      <vt:lpstr>Angular and Linear Velocities - 3R Robot - Example</vt:lpstr>
      <vt:lpstr>Angular and Linear Velocities - 3R Robot - Example</vt:lpstr>
      <vt:lpstr>Angular and Linear Velocities - 3R Robot - Example</vt:lpstr>
      <vt:lpstr>Angular and Linear Velocities - 3R Robot - Example</vt:lpstr>
      <vt:lpstr>Angular and Linear Velocities - 3R Robot - Example</vt:lpstr>
      <vt:lpstr>Angular and Linear Velocities - 3R Robot - Example</vt:lpstr>
      <vt:lpstr>Angular and Linear Velocities - 3R Robot - Example</vt:lpstr>
      <vt:lpstr>Angular and Linear Velocities - 3R Robot - Example</vt:lpstr>
      <vt:lpstr>Angular and Linear Velocities - 3R Robot - Example</vt:lpstr>
      <vt:lpstr>Angular and Linear Velocities - 3R Robot - Example</vt:lpstr>
      <vt:lpstr>Jacobian – Velocity Propagation</vt:lpstr>
      <vt:lpstr>Jacobian Matrix - Calculation Methods</vt:lpstr>
      <vt:lpstr>Jacobian: Velocity propagation</vt:lpstr>
      <vt:lpstr>Jacobian: Velocity propagation</vt:lpstr>
      <vt:lpstr>Jacobian - 3R – Example</vt:lpstr>
      <vt:lpstr>Jacobian - 3R – Example</vt:lpstr>
      <vt:lpstr>Jacobian - 3R – Example</vt:lpstr>
      <vt:lpstr>Jacobian: Frame of Representation</vt:lpstr>
      <vt:lpstr>Jacobian: Frame of Representation</vt:lpstr>
      <vt:lpstr>Jacobian: Frame of Representation</vt:lpstr>
      <vt:lpstr>Jacobian: Frame of Representation</vt:lpstr>
      <vt:lpstr>Jacobian: Frame of Representation - 3R Example</vt:lpstr>
      <vt:lpstr>Inverse Jacobian</vt:lpstr>
      <vt:lpstr>Inverse Jacobian</vt:lpstr>
      <vt:lpstr>Inverse Jacobian – Reduced Jacobian</vt:lpstr>
      <vt:lpstr>Jacobian: Reduced Jacobian –  3R example</vt:lpstr>
      <vt:lpstr>Jacobian: Reduced Jacobian –  3R example</vt:lpstr>
      <vt:lpstr>Jacobian: Reduced Jacobian –  3R example</vt:lpstr>
      <vt:lpstr>Jacobian - Singularities</vt:lpstr>
      <vt:lpstr>Jacobian: Singular Configuration - 3R Example</vt:lpstr>
      <vt:lpstr>Jacobian: Singular Configuration - 3R Example</vt:lpstr>
      <vt:lpstr>Jacobian: Singular Configuration - 3R Example</vt:lpstr>
      <vt:lpstr>Jacobian: Singular Configuration - 3R Example</vt:lpstr>
      <vt:lpstr>Joint Velocity Near Singular Position - 3R Example</vt:lpstr>
      <vt:lpstr>Joint Velocity Near Singular Position - 3R Example</vt:lpstr>
      <vt:lpstr>Joint Velocity Near Singular Position - 3R Example</vt:lpstr>
    </vt:vector>
  </TitlesOfParts>
  <Company>Rice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Robotics</dc:title>
  <dc:creator>Marcia K. O'Malley</dc:creator>
  <cp:lastModifiedBy>Marcia O'Malley</cp:lastModifiedBy>
  <cp:revision>46</cp:revision>
  <dcterms:created xsi:type="dcterms:W3CDTF">2002-12-25T22:29:58Z</dcterms:created>
  <dcterms:modified xsi:type="dcterms:W3CDTF">2014-02-15T20:24:36Z</dcterms:modified>
</cp:coreProperties>
</file>