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8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FF"/>
    <a:srgbClr val="333333"/>
    <a:srgbClr val="F8FD1D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7393" autoAdjust="0"/>
  </p:normalViewPr>
  <p:slideViewPr>
    <p:cSldViewPr>
      <p:cViewPr varScale="1">
        <p:scale>
          <a:sx n="108" d="100"/>
          <a:sy n="108" d="100"/>
        </p:scale>
        <p:origin x="17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8" tIns="46194" rIns="92388" bIns="46194" numCol="1" anchor="t" anchorCtr="0" compatLnSpc="1">
            <a:prstTxWarp prst="textNoShape">
              <a:avLst/>
            </a:prstTxWarp>
          </a:bodyPr>
          <a:lstStyle>
            <a:lvl1pPr defTabSz="924153">
              <a:defRPr sz="1100"/>
            </a:lvl1pPr>
          </a:lstStyle>
          <a:p>
            <a:endParaRPr lang="en-US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414" y="1"/>
            <a:ext cx="2972098" cy="46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8" tIns="46194" rIns="92388" bIns="46194" numCol="1" anchor="t" anchorCtr="0" compatLnSpc="1">
            <a:prstTxWarp prst="textNoShape">
              <a:avLst/>
            </a:prstTxWarp>
          </a:bodyPr>
          <a:lstStyle>
            <a:lvl1pPr algn="r" defTabSz="924153">
              <a:defRPr sz="1100"/>
            </a:lvl1pPr>
          </a:lstStyle>
          <a:p>
            <a:endParaRPr lang="en-US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247"/>
            <a:ext cx="2972098" cy="46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8" tIns="46194" rIns="92388" bIns="46194" numCol="1" anchor="b" anchorCtr="0" compatLnSpc="1">
            <a:prstTxWarp prst="textNoShape">
              <a:avLst/>
            </a:prstTxWarp>
          </a:bodyPr>
          <a:lstStyle>
            <a:lvl1pPr defTabSz="924153">
              <a:defRPr sz="1100"/>
            </a:lvl1pPr>
          </a:lstStyle>
          <a:p>
            <a:endParaRPr lang="en-US"/>
          </a:p>
        </p:txBody>
      </p:sp>
      <p:sp>
        <p:nvSpPr>
          <p:cNvPr id="328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414" y="8847247"/>
            <a:ext cx="2972098" cy="46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8" tIns="46194" rIns="92388" bIns="46194" numCol="1" anchor="b" anchorCtr="0" compatLnSpc="1">
            <a:prstTxWarp prst="textNoShape">
              <a:avLst/>
            </a:prstTxWarp>
          </a:bodyPr>
          <a:lstStyle>
            <a:lvl1pPr algn="r" defTabSz="924153">
              <a:defRPr sz="1100"/>
            </a:lvl1pPr>
          </a:lstStyle>
          <a:p>
            <a:fld id="{D9F9FBC9-2E26-4AE8-B467-ACA93CBF4A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2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2-13T19:57:53.679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brush xml:id="br5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4171 14229 64 0,'0'0'106'16,"0"0"1"-16,0 0 3 0,-7-20-55 15,20 20-12-15,-13 0-7 16,21-8-7-16,-8 3-8 15,5 7-5-15,1-4-3 16,5 4-4-16,0-4-4 16,0 4 0-16,7-1-2 0,2-1 1 15,1-1 0 1,3 1 1-16,1-2 0 16,1 2 0-16,-1-1-1 15,3-1 1-15,1 2-1 16,-1 2-1-16,2-2 0 15,-1 1-3-15,-2-1 2 0,3 2-1 16,1-2 1-16,-1 0 0 16,-3-2 0-16,3 2 1 15,-2-1-1-15,-2-1 2 16,-4 1-2-16,1-1 1 16,-1 1 0-16,-3 0 0 15,3-1 0-15,-4 1 1 16,3-2 0-16,1 3 0 15,-1-2 0-15,2 1 0 0,4-1-1 16,-1 2 0-16,4-1-1 16,1 0 1-16,1-1-2 15,1 1 1-15,1-1-1 16,-3-1 1-16,2 2 0 16,-2-1 0-16,-4 1-1 15,2-2-1-15,-1 2 2 16,-1-1-1-16,3 2 1 0,-4 0-1 15,5 0 1-15,2-1-1 16,-3 1 2-16,3 0-2 16,-1-2 1-16,1 2-1 15,1-2-1-15,-3 0 1 16,-2-1-1-16,-2 2 0 16,4-2 0-16,-4 1 2 15,-6 0-2-15,3-1 1 16,-2 1-2-16,-2-1 2 15,0-1 0-15,-1 0 0 16,-3-1 0-16,1 1-1 16,-4 0 1-16,-3-1 0 15,0 1 1-15,1 1-1 0,-1 2-1 16,2 1 0-16,1 0 1 16,2 3-1-16,4-2-1 15,-5 2 1-15,0-2 0 16,-3-1 1-16,-6 2-2 15,-5-4 1-15,-13 2 0 16,0 0 0-16,-3-14 1 16,-11 10-1-16,-10-2 0 15,-2 0-1-15,-5 0 2 16,-6 2-1-16,-4 1-1 16,-5 3 0-16,-1 0 0 15,-4 0 1-15,-3 0-1 0,-3 1 0 16,-8 2 0-16,-2 0 0 15,-3 0 0-15,0-1 1 16,-5-1-1-16,0 2 0 16,-2-2 0-16,2 1 0 15,-5-2-1-15,1 1 0 16,3-1 1-16,-4 0 0 0,2 0 0 16,1 0 0-16,0 2 0 15,4-1 1-15,0 2 0 16,3-2-2-16,0 2 2 15,4 0-2-15,-3 0 0 16,4 0 2 0,-2 0-1-16,4 0 0 15,0-2 1-15,3 2-1 16,-1-1 1-16,5-1 0 16,-1 2 0-16,1-2 0 15,2 1-1-15,-1-1 0 16,3-1 1-16,2 2-1 15,4-2 0-15,3 0 0 16,2-2 0-16,4 1-1 16,4-2 2-16,5 1 0 0,6 0-1 15,-1-1 2-15,11 0-1 16,12 3-2-16,-17-2-1 16,17 2-6-16,0 0-9 0,0 0-25 15,7 13-83-15,-7-13-6 16,10 15-5-16,-10-15-7 15</inkml:trace>
  <inkml:trace contextRef="#ctx0" brushRef="#br0" timeOffset="738.6095">3403 14466 207 0,'0'0'127'0,"4"20"-5"15,-11 0 0-15,5 19-91 16,-4 3-4-16,6 12-4 0,-4-2-12 16,1 1-1-1,3-5-4-15,-1-8 1 16,0-10-3-16,1-11 1 15,0-19-3-15,0 0 1 0,9-24 0 16,-1-10-3-16,2-10 1 16,2-7-2-16,3-5 1 15,7-3-2-15,3 1-2 16,2 5 3-16,2 5-3 16,3 10 5-16,1 12-4 15,-1 11 6-15,-2 12 0 16,0 11 1-16,-11 14 3 0,1 13-3 15,-5 6 2 1,-3 10-2-16,-3 4 1 16,2 4-3-16,-6-3-1 15,1-2 0-15,1-5-4 16,-3-9 1-16,2-4-7 0,-3-10-6 16,5-1-14-16,-8-25-29 15,6 18-70-15,-6-18-6 16,0 0 1-16,3-28-2 15</inkml:trace>
  <inkml:trace contextRef="#ctx0" brushRef="#br0" timeOffset="953.3346">3479 14677 244 0,'-18'-3'133'0,"1"-9"-1"15,17 12-6 1,11-10-102-16,19 10-4 16,5-3-13-16,8 2-18 15,12 8-29-15,-6-7-83 0,4 10-8 16,-7-7-2-16,-2 6-8 16</inkml:trace>
  <inkml:trace contextRef="#ctx0" brushRef="#br1" timeOffset="5904.953">9000 12192 78 0,'17'-16'90'0,"-17"16"2"15,0 0 3-15,0 0-53 16,0 0 0-16,0 15-1 16,-14-1-11-16,-6 9-6 15,-6 3-5-15,-1 9-2 0,-9 2-4 16,2 8 1-16,-11 0-5 15,3 2 2-15,-1 0-4 16,-4-1 2-16,5-2-3 16,-5-2 4-16,4-3-4 15,-2 2-3-15,2-7 1 0,2 2-2 16,-5-2 2-16,7 2-4 16,-3 0 4-16,3 3-5 15,-2-2 3-15,2 2 2 16,0 0-3-16,1 1 2 15,0-1-2-15,1 2 2 16,-2-2-2-16,2-2 1 16,-2 1-1-16,3-1 2 15,-3-1-2-15,5-1 1 16,-3 0-1-16,0 1 2 16,2-3-3-16,4 0-3 15,-1 0 3-15,1 0-4 16,-2-2 5-16,2 2-5 0,0-3 4 15,-4-1-4-15,2-3 4 16,2 1 2-16,-3-2-2 16,4 2 2-16,3-2-2 15,0-1 2-15,4 1-2 16,-1 0 1-16,6 1-1 16,-2-3 0-16,6 0 1 15,1-3 0-15,2-1-1 16,0-3 0-16,11-16 1 15,-14 18 0-15,14-18 0 16,0 0 0-16,0 0 0 16,6-21-1-16,5 3 1 0,6-6-1 15,1-4 0-15,6-5-1 16,10-1 2-16,-1-5-1 16,12-2 0-16,1-2 0 15,12-5 1-15,-1-1 3 16,8-1-2-16,4-2 1 15,0-2-2-15,0 1 1 16,-1 0 0-16,-1-2 1 16,-6 0-2-16,0 0-3 15,2-3 3-15,2 1-2 16,-2-1 2-16,0 0-2 16,1 2 1-16,-2 0-2 15,-6 4 2-15,-3 1 3 0,-2 4-3 16,-4 1 2-16,-5-1-3 15,0 1 3-15,-2 0-2 16,-1 0 3-16,3 0-2 16,1 2-3-16,-4 3 4 15,-2 2-3-15,-4 1 2 16,1 6-2-16,-9 5 1 16,0 5-1-16,-7 4 1 15,-3 0-4-15,-4 5-2 16,-11 13-5-16,13-17-8 15,-13 17-16-15,0 0-42 16,0 0-46-16,0 0-2 0,0 0-1 16,-18 19-1-16</inkml:trace>
  <inkml:trace contextRef="#ctx0" brushRef="#br1" timeOffset="6747.1609">8438 13394 271 0,'-4'23'120'16,"-1"13"1"-16,0-3-10 15,1 9-99-15,0-1-2 16,5-2-2-16,2-8-3 0,1-5-5 16,0-10 2-16,-4-16-5 15,0 0 5-15,9-19-1 16,-9-11 0-16,0-9 2 15,1-8-3-15,4-7 2 16,6-1-2-16,7-1 2 16,0 3-1-16,7 9 3 15,2 11-1-15,7 9-2 16,-6 9 1-16,0 12 1 16,-5 9-1-16,-8 7 1 15,-5 7-1-15,-10 3 0 16,-10 3 1-16,-4 0 0 15,-8-1-1-15,-1-4-1 0,-3-5 1 16,5-3 0-16,1-5-1 16,8-4-1-16,12-4-1 15,0 0 1 1,0 0 0-16,25-6 0 0,1 6-1 16,4 3 1-16,1 3-1 15,-1 2 1-15,0 5 0 16,-4 3 0-16,-9 3-1 15,-4 3 2-15,-10 2-2 16,-7 2-3-16,-11 0 4 16,-8-1-4-16,-9-2 5 15,-2-3-5-15,-5-4 4 0,-1-5-3 16,-3-5 4-16,10-4-1 16,5-4-4-16,4-4-10 15,24 6-30-15,-20-7-72 16,20 7-8-16,0 0-3 15,19 0-10-15</inkml:trace>
  <inkml:trace contextRef="#ctx0" brushRef="#br2" timeOffset="11286.0694">9382 12108 67 0,'-13'3'102'0,"13"-3"6"16,-1 25-29-16,2-12-22 0,12 10-11 15,-4-7-5-15,9 10-6 16,2-7-5-16,6 8-2 16,1-4-3-16,11 10-2 15,-1 0-3-15,8 11-1 16,8 2-6-16,10 7 0 16,2 6-4-16,8 6-5 15,-2 2 1-15,6 5-3 16,-2-3 1-16,1-1-3 15,-6 1 4-15,-4-2-4 16,-5-4 3-16,3 2 2 16,-3-4-3-16,1-4 4 15,-5 2-3-15,6-2-2 16,-1-5 2-16,-5-2-3 16,4-2 2-16,-9-5-2 15,-3-5 1-15,-7-4-3 16,-7-11 2-16,-8-5 1 0,-11-8-1 15,-16-10 0-15,0 0-1 16,-4-23-1-16,-19-2 1 16,-6-7-1-16,-7-5-1 15,-12-6 3-15,-3-4-2 16,-4-2 2-16,-6-7-1 16,0-3 0-16,-6-8-2 15,-6-2 2-15,-5-4-2 16,-9-5-2-16,-1 0 1 15,-6-3-1-15,0 5 2 16,-3 1 4-16,4 4-3 16,11 6 3-16,6 7-3 0,12 6 5 15,7 6-3-15,15 10 3 16,7 7-3-16,14 6-1 16,3 10 2-16,18 13 2 15,0 0 0-15,-1 14 0 16,15 10 1-16,11 6 2 15,10 6-2-15,6 12 2 16,11 6-2-16,16 10-1 16,6 5 2-16,6 10-1 15,10 5 1-15,4 6-3 16,2 1 3-16,1-3-3 16,-1-2 3-16,-5 1 2 0,0-9-4 15,-3-8-4-15,-10-6 4 16,-3-9-3-16,-11-8 2 15,-7-2-2-15,-6-8 0 16,-10-8-2-16,-5-6 0 16,-12-5 4-16,-7-5-3 15,-17-13 1-15,17 11-2 16,-17-11 2-16,0 0-2 16,-21-19 0-16,0 5 2 0,-1-6-2 15,-10-5 1-15,-8-8-2 16,-12-10 2-16,-15-12 0 15,-9-10-1-15,-14-11 1 16,-8-14-2-16,-10-11 0 16,-8-4-1-16,-6-8 1 15,-1 5 1-15,3 0 0 16,0 8-1-16,9 5 2 0,9 14 0 0,9 15 1 16,12 8-1-16,14 12 1 15,17 13-3-15,9 7-4 16,15 13-4-1,10 3-9-15,16 10-27 0,0 0-91 16,10 24 0-16,4-11-6 16,4 5-1-16</inkml:trace>
  <inkml:trace contextRef="#ctx0" brushRef="#br2" timeOffset="11825.9989">10727 12104 250 0,'24'16'139'16,"-24"-16"-1"-16,10 19-6 0,-10-19-118 15,0 0 0-15,-22 3-6 16,22-3-5-16,-26-5 0 16,9 10 1-16,-1 6-1 15,-1 11 3-15,3 10 1 16,4 14 1-16,3 9 0 16,9 9 1-16,11 4-2 15,12 2-2-15,4-7 2 16,13-5-4-16,2-15 3 0,6-11-4 15,-1-18 2-15,-3-14 0 16,-5-16 0 0,-9-13 3-16,-7-5-7 15,-7-5-1-15,-5 0-11 0,-4-4-13 16,-2 12-100-16,-6 0-23 16,2 13-2-16,-5 4-7 15</inkml:trace>
  <inkml:trace contextRef="#ctx0" brushRef="#br3" timeOffset="15817.9803">11213 14137 247 0,'-9'13'127'16,"5"19"-3"-16,4 20-4 16,-1 10-96-16,6 24-2 15,4 14 1-15,3 17-9 16,-3 10-1-16,1 10-10 15,-1 1 4-15,-2 5-2 16,-6-4-1-16,-2-4-3 16,-4-15 1-16,2-12-2 15,-5-12 0-15,6-16 1 0,0-16-1 16,2-17 8-16,3-15-8 16,-3-32 7-16,0 0-5 15,21-17-2-15,-16-28 1 16,4-20 0-16,-3-21-1 15,2-17-7-15,-1-17 4 16,-5-12-7-16,0-8 6 16,-6-6 0-16,-1 6 0 15,1 10 3-15,-4 13-2 16,3 15 2-16,-3 12 4 16,4 20 3-16,-1 15-1 15,1 17 3-15,1 12-2 0,3 26 3 16,0 0-3-16,-1 19 1 15,-2 23 0-15,6 23-3 16,-3 22 3-16,0 18-3 16,0 20 1-16,0 10-4 15,0 7 2-15,0 4-1 16,0-7 0-16,0-12-3 16,-3-18 2-16,3-18-2 15,-2-19 1-15,-1-18 3 0,2-23-3 16,1-31 1-1,0 0 0-15,-1-39 1 16,2-18-1-16,0-23-2 16,4-21 2-16,-2-20-1 0,0-19-1 15,2-13 0-15,0-4-1 16,-4-3 2-16,-1 4-2 16,-1 9 4-16,-3 8-4 15,-2 17 3-15,3 14-3 16,3 17 5-16,0 16-4 15,0 15 0 1,4 19-2-16,1 10-3 16,-5 31-6-16,9-13-12 15,0 35-32-15,-10 0-80 16,2 14-1-16,-3-3-4 16,0 13-2-16</inkml:trace>
  <inkml:trace contextRef="#ctx0" brushRef="#br3" timeOffset="16164.9504">12040 14834 317 0,'13'39'147'16,"-24"-3"-4"-16,8 22-4 15,-18 4-121-15,12 6-8 16,0-1 1-16,9-2-13 15,0-8-6-15,4-14-14 16,6-7-10-16,-10-36-28 16,20 16-78-16,-16-33 2 15,0-7-4-15,-6-16 5 16</inkml:trace>
  <inkml:trace contextRef="#ctx0" brushRef="#br3" timeOffset="16446.153">11927 14942 267 0,'-27'-24'131'0,"27"24"2"0,-3-15-4 16,18 14-102-16,5-5-5 15,18 7-2-15,6 2-10 16,10 6-2-16,4 5-2 16,-2 8 1-16,-3 5-1 15,-4 12 0-15,-16 3 2 16,-12 6-6-16,-16-2 5 15,-10 2-5-15,-19-5 3 0,-6-3-5 16,-7-5 2-16,-5-10-6 16,-1-5-3-1,2-9-7-15,11 5-33 16,3-16-91-16,14 7-6 0,0-10-5 16,13 3-8-16</inkml:trace>
  <inkml:trace contextRef="#ctx0" brushRef="#br4" timeOffset="20101.7131">10931 16446 130 0,'0'0'118'15,"0"0"1"-15,0 0-2 0,-22 10-79 16,4 17-3-16,-17-4-4 16,2 16-8-16,-18 4-8 15,-7 14-1-15,-9 3-6 16,-11 5 8-16,-1 3-3 0,-8 3-1 16,4-3 1-16,-4-2-2 15,7-10-2 1,4-7-1-16,11-10 2 0,13-10-9 15,6-4-1-15,14-17 1 16,7 0-3-16,12-10 1 16,13 2 1-16,4-14 0 15,17 2-1-15,8-11-1 16,17-12-9-16,14-5 11 16,14-9-9-16,13-7 8 15,5-6-9-15,10-3-1 16,0-6 3-16,-1 5 0 0,-4-1 12 15,-8 4-14-15,-10-1 13 16,-8 5-11-16,-16 1 13 16,-8 9-2-16,-12 5 2 15,-8 9 0-15,-10 8 0 16,-12 11 0-16,-5 16 0 16,-22 5 0-16,-2 14-1 15,-9 16 0-15,-13 10-2 0,-9 8 1 16,-11 12-2-1,-12 9 2-15,-10 12-2 16,-6-1 9 0,-7 9-2-16,-2-9 0 0,-1-7 1 0,7-7 1 15,11-8-1-15,11-12-1 32,13-14 2-32,16-9-8 15,15-12-2-15,15-8 2 16,16-8-1-16,17-1 0 0,17-14 1 0,8-11-2 15,20-11-10-15,8-6 11 16,16-15-7-16,6-6 7 16,8-3-9-16,1-7-2 15,-5-1 1-15,3 7 1 16,-16-3 10-16,1 4-13 16,-12-1 12-16,-8 10-9 15,-11 2 9 1,-6 5-1-16,-10 7 2 0,-10 6-2 15,-6 8 2-15,-9 12-2 16,-12 18 0-16,0 0-2 16,0 0 2-16,-25 15-1 15,6 9-1-15,-5 4 1 16,-3 8-1-16,-1 0 1 16,-11 4-2-16,-3 4 3 15,-12 3-4-15,-8 5 3 0,-13 9-2 16,-11 5 12-16,-8 15-1 15,-9 7 2-15,0 1-4 16,1 2 3-16,10-4-1 16,5-9 2-16,17-12-3 15,16-17-11-15,17-14-8 16,12-21-6 0,25-14-14-16,0 0-27 15,0 0-81-15,25-20-3 0,2 4-1 16,2-3 2-16</inkml:trace>
  <inkml:trace contextRef="#ctx0" brushRef="#br4" timeOffset="20619.3972">11420 16889 236 0,'0'0'142'16,"-21"-9"-8"-16,-3 6 3 15,-18-6-113-15,1 11-5 16,-2-4-3-16,4 7-9 0,3-2-5 16,1 0 0-16,6 5-2 15,5 1 3-15,4 2-3 16,2 5 2-16,3 2-1 16,-1 8 1-16,-5 1 11 15,7 8-11-15,0-1 12 16,-1 4-9-16,4-1 9 15,2-1-10-15,3-1 11 16,0-9-11-16,5 3-2 16,2-6 3-16,3-6-4 15,0-2 1-15,3-1-4 16,-7-14-1-16,21 14 0 16,-6-8 0-16,9-7-6 0,1-2-13 15,10 4-19-15,-7-4-44 16,9-2-57-16,-7-4-1 15,1-3-1-15,-3 1-1 16</inkml:trace>
  <inkml:trace contextRef="#ctx0" brushRef="#br4" timeOffset="20809.5342">10995 17167 197 0,'-16'-3'133'0,"16"3"3"16,-9-16-10-16,25 9-71 16,6 6-87-16,13-2-87 15,4 1-4-15,2 4-17 16,1-5 4-16</inkml:trace>
  <inkml:trace contextRef="#ctx0" brushRef="#br5" timeOffset="45470.4658">6955 17371 1 0,'0'0'93'0,"-29"13"13"15,29-13 6 1,13 0-70-16,-13 0 0 16,38-8 0-16,-8 3-11 0,18 3-5 15,-1-4-1-15,15 5-6 16,8-2-3-16,12 3-5 15,9-4 0-15,10 1-5 16,11 1-1-16,10-1 0 16,8 5-2-16,9-1 1 15,1 1-1-15,0 2-2 32,-5 0-1-32,3 5 6 0,-7-7-3 15,-4 3 3-15,-11-5-2 16,-11 0-1-16,-14 0-1 15,-12-1-1-15,-16-2-1 16,-14-1-1-16,-22 1 1 16,-13-2-1-16,-14 5 0 15,-14-8 2-15,-5 3-2 16,-9 4 2-16,-1-2 1 16,-9 0-1-16,-1 3-1 0,-1 0-1 15,1 5 3 1,-7-3-1-16,1 3-1 15,-7-2-2-15,-9 0 2 16,-5-2-1-16,-12 2-1 0,-12-3-1 16,-15-2 1-16,-12 2-1 15,-18 0 3-15,-5-1 1 16,-10 2 0-16,-4 5 2 16,-6-4 0-16,8 5 1 15,3-4 3-15,14 1-3 0,12 2 1 16,16 0-2-16,17-6 2 15,23 0-5-15,16 0 3 0,19 1 1 16,32-1-6-16,0 0 3 16,26-6-1-16,19 1 0 15,20 2 1-15,18 1 5 16,19-2-2-16,14-3-1 16,19 2 2-16,11 4 1 15,14-5 1-15,8 3-3 16,12-1-1-16,0 1 1 0,1-1 0 15,-3 1 0-15,-11-2-1 16,-14 3 0-16,-23-4 0 16,-21 3-3-16,-23 1-1 15,-24 1-6-15,-24 4-9 16,-25-3-14-16,-13 0-23 16,-22 10-40-16,-3-7-43 15,-6 0 0-15,-5-5-2 16</inkml:trace>
  <inkml:trace contextRef="#ctx0" brushRef="#br5" timeOffset="46205.2643">7341 17793 112 0,'11'84'121'0,"-11"-84"-4"15,12 113 3-15,-7-50-93 16,-5-63-6-16,15 115-1 16,-15-115-2-16,20 100-13 15,-20-100 5-15,16 59-4 0,-16-59-11 16,0 0 6-16,0 0 0 15,0 0-1-15,0 0-3 16,-26-108 2-16,10 46-1 16,1-9-1-16,-3-10 7 15,2-7-6-15,6 2 3 16,4 14-4-16,6 4 2 16,3 14 1-16,7 7-2 0,2 19 0 15,8 10 3-15,-20 18-1 16,0 0 7-16,83 0 4 15,-83 0-10-15,79 11 7 16,-79-11 3-16,93 18-7 16,-46-18-16-16,-47 0-13 15,82 23-28-15,-82-23-47 16,64-2-23-16,-51 1-3 16,-13 1-11-16</inkml:trace>
  <inkml:trace contextRef="#ctx0" brushRef="#br5" timeOffset="46496.8413">7476 17990 80 0,'-4'57'104'16,"4"-57"4"-16,0 0 5 15,0 0-80-15,0 0 5 16,0 0-6-16,60 48-2 16,-60-48-11-16,0 0 3 0,65 1-12 15,-65-1-22-15,0 0-26 16,79 3-84-16,-79-3 3 15,0 0-10-15,82-37 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2-13T20:07:04.8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8669 7157 190 0,'-27'8'147'0,"-11"21"3"16,-1 19-2-16,-9 5-74 16,8 13-59-16,5 4-1 15,22 3 3-15,14-9-11 0,23-8-1 16,22-16-3-16,11-16-1 15,20-19 1-15,9-16-2 16,-2-17 2-16,-2-12-1 16,-14-15 3-16,-15-11-3 15,-18-4 4-15,-22-2 0 0,-25 7-7 16,-15 6 7-16,-24 12-7 16,-12 11 2-16,-5 17-4 15,-7 13-7-15,3 18-17 16,2-2-46-16,20 19-75 15,12 5-8-15,20 8 4 16,10 3-5-16</inkml:trace>
  <inkml:trace contextRef="#ctx0" brushRef="#br0" timeOffset="548.0517">8744 8758 230 0,'-36'-7'148'0,"-3"18"-1"0,-19 21 2 15,2 29-133-15,-1 15 4 16,9 14-2-16,13 1-2 16,19-3-1-16,25-8-4 15,18-10-1-15,19-24-9 16,17-23 1-16,14-26-1 16,9-19-1-16,-10-19 1 15,-5-16-4-15,-17-12 0 16,-19-9-2-16,-24-1 6 15,-21-3-2 1,-19 8-1-16,-22 10 0 16,-11 14-8-16,-9 10-2 15,-4 27-21-15,-5 4-46 16,11 22-71-16,5 16 0 16,19 13-1-16,7 14 0 15</inkml:trace>
  <inkml:trace contextRef="#ctx0" brushRef="#br0" timeOffset="1062.8276">8602 10439 270 0,'-33'4'150'15,"-4"25"0"-15,-19 19 2 16,4 25-112-16,-9 11-20 16,17 19 3-16,6-2-6 15,18-2-7-15,27-12-6 0,20-17-2 16,25-23-1 0,16-24-4-16,15-28 3 0,0-22 0 15,5-18-1-15,-11-20 2 16,-20-14-1-16,-19-12-2 15,-25 2 1-15,-19 2-1 16,-26 15-3-16,-21 11-6 16,-14 22-6-16,-13 16-15 0,3 38-37 15,-3 11-77-15,11 21-1 16,13 8-2-16,18 11 2 16</inkml:trace>
  <inkml:trace contextRef="#ctx0" brushRef="#br0" timeOffset="1550.3708">8526 12152 308 0,'-52'11'149'16,"0"24"-2"-16,-11 11-3 16,10 20-123-16,3 11-4 15,22 8 4-15,16-3-12 16,25-7-3-16,18-13-3 16,22-14-2-16,20-26-1 15,8-20 0-15,7-20 0 16,-2-17-3-16,-16-18 3 15,-18-11 0-15,-17-6 0 16,-26-6-1-16,-25 7 0 16,-16 4-3-16,-20 15-3 0,-18 8-5 15,0 22-10-15,-8 11-26 16,17 28-92-16,2 7-4 16,16 20-1-16,11 3-3 15</inkml:trace>
  <inkml:trace contextRef="#ctx0" brushRef="#br0" timeOffset="2080.7127">8533 13928 302 0,'-31'30'149'16,"-17"3"-2"-16,7 22-1 15,-8 4-121-15,18 11-7 16,6-3-3 0,23 0-9-16,13-15-1 0,18-12-6 15,20-17 1-15,8-20-5 16,13-19 7-16,-1-17-3 15,-4-15 2-15,-13-11 3 16,-17-7-4-16,-21-5 2 0,-21 5-1 0,-19 11 3 16,-17 9-5-1,-17 14-4-15,-6 19-3 16,-3 16-9-16,7 24-21 0,-3 2-66 31,23 23-39-31,7 0-4 16,26 15-5-16</inkml:trace>
  <inkml:trace contextRef="#ctx0" brushRef="#br0" timeOffset="2638.5417">8817 15596 238 0,'-34'-9'144'16,"8"25"1"-16,-15 6-3 16,6 20-116-16,-9 11-9 15,11 13 0-15,1 2 0 16,15 3-10-16,14-5 3 15,15-1-7-15,15-14 6 16,12-11-11-16,13-18 8 0,10-19-6 16,5-15-2-16,-4-11 12 15,-8-15-11-15,-7-9 6 16,-18-5-9-16,-9-6 9 16,-20 3-8-16,-14 11 8 15,-14 3-3-15,-8 11-8 0,-6 10 4 16,-5 8-5-16,4 15-8 15,-1 1-17-15,12 18-83 16,4-11-34-16,14 8-1 16,13-19-8-16</inkml:trace>
  <inkml:trace contextRef="#ctx0" brushRef="#br0" timeOffset="3492.29">16301 6878 227 0,'-64'2'147'16,"-6"19"3"-16,-3 17-3 16,6 19-83-16,5 14-51 15,24 13-1-15,16 1-1 16,24-3-3-16,26-13-5 15,22-14 1-15,20-22-3 16,15-18 2-16,4-25 0 16,-2-16 1-16,-10-16 0 15,-13-10-1-15,-23-13-1 16,-23-6 0-16,-25 2 1 16,-25 6-2-16,-14 8-1 0,-18 10-1 15,-7 16-4-15,-14 15-5 16,9 28-9-16,-7 9-21 15,23 32-58-15,0 4-51 16,20 15-5-16,10 7 3 16,13 5-1-16</inkml:trace>
  <inkml:trace contextRef="#ctx0" brushRef="#br0" timeOffset="3968.1563">16284 8458 148 0,'-16'-14'149'16,"-7"8"4"-16,-11 12-1 16,-7 18-53-16,-11 5-75 15,8 19-5-15,-7 9 2 16,12 13-10-16,3 5-2 16,15 4-6-16,14 0 0 0,19-5-4 15,21-14 1-15,13-13 1 16,20-21-3-16,10-18 1 15,7-22 1-15,-3-16-1 16,-4-18 0-16,-17-16 4 0,-12-8-3 16,-23-6 2-16,-19 3-2 15,-23 6 1-15,-21 10-3 16,-16 10 2-16,-9 14-8 16,-7 14-6-16,2 19-15 15,-5 2-35-15,26 17-88 0,8 8-4 16,18 4 4-16,13 7-4 15</inkml:trace>
  <inkml:trace contextRef="#ctx0" brushRef="#br0" timeOffset="4576.7097">16215 10547 266 0,'-38'-17'148'0,"-10"24"2"16,-11 19 0 0,3 22-123-16,-5 14-12 15,17 14 4-15,11 4-4 0,24 2-6 16,16-11-5-16,26-14-3 16,19-24 0-16,15-21-1 15,12-24-1-15,3-18-2 16,-3-20 3-16,-14-17-1 0,-16-8 1 15,-22-6-1-15,-19 9 0 16,-22 5-1-16,-20 13 1 16,-17 14-5-16,-6 20-4 15,-5 14-13-15,7 33-33 16,-4 11-89-16,18 15-2 16,8 8-3-16,11 8 1 15</inkml:trace>
  <inkml:trace contextRef="#ctx0" brushRef="#br0" timeOffset="5073.7727">16296 12227 204 0,'-13'-25'142'16,"-21"15"1"-16,-10 29 2 16,-19 11-86-16,4 32-28 15,-13 10-3-15,14 16-4 16,7 2-10-16,21-4-5 16,24-9-1-16,24-17-5 15,26-21 0-15,20-20-5 0,18-22-1 16,7-18 1-16,-3-18-1 15,-3-15 4-15,-19-12-5 16,-24-5 1-16,-27 1-3 16,-25 2 0-16,-24 14-6 15,-25 8-10-15,-3 25-15 16,-23 3-33-16,11 36-72 16,-2 9-1-16,14 21 0 0,8 6 1 15</inkml:trace>
  <inkml:trace contextRef="#ctx0" brushRef="#br0" timeOffset="5608.3549">16328 14152 282 0,'-35'-19'140'15,"-3"16"3"-15,-15 3-4 16,3 17-110-16,-12 11-10 0,8 16-1 16,3 10-4-16,12 6-10 15,13 2 3-15,20 3-6 16,16-8 1-16,23-7-5 15,19-15 2-15,14-18-2 16,11-16 0-16,3-16 1 16,-2-19 1-16,-13-9 4 15,-13-12-5-15,-22-8 5 16,-25-1-5-16,-21 2 2 0,-20 9-4 16,-16 10 1-1,-10 19-10-15,-6 10-8 16,10 27-25-16,-7 6-78 15,26 26-14-15,6 2-5 0,20 15 0 16</inkml:trace>
  <inkml:trace contextRef="#ctx0" brushRef="#br0" timeOffset="6109.6202">16289 15444 284 0,'-40'32'148'15,"-11"1"1"-15,6 19-4 0,-12 0-125 16,10 9-3-16,9-4-4 16,19 7-1-16,10-6-7 15,16-8-4 1,17-12-1-16,17-9 7 0,17-19-8 15,8-13-1-15,4-13 2 16,3-16-1-16,-8-10 0 16,-10-7 2-16,-16-4 1 15,-18-2-10-15,-18 6 11 16,-18 7-3-16,-13 6-1 16,-12 6-4-16,-3 12-5 15,-8 4-12-15,12 20-42 0,-1-9-79 16,17 9-5-16,2-8-2 15,21 2-5-15</inkml:trace>
  <inkml:trace contextRef="#ctx0" brushRef="#br0" timeOffset="9442.4237">11909 3653 300 0,'0'0'141'15,"-3"18"2"-15,6 3-9 16,9 15-122-16,-1 9 2 16,8 10-5-16,0 1-1 15,2-1-9-15,0-6 4 16,-3-7-5-16,0-13 6 16,0-12-1-1,-2-14 1-15,2-13 1 16,-1-12 0-16,-4-8 2 15,0-12-2-15,-1-4 3 16,-9-5-4-16,7 2 3 16,-9 5-4-16,0 5 1 0,-1 8-9 15,0 8-2-15,0 23-12 16,3-18-15-16,8 32-32 16,-11-14-74-16,13 32-1 15,-5-16-6-15,6 11 3 16</inkml:trace>
  <inkml:trace contextRef="#ctx0" brushRef="#br0" timeOffset="9857.4634">12505 3994 268 0,'0'0'141'16,"0"29"-4"-16,0-29-3 15,-1 27-117-15,1-27-3 16,2 22-2-16,-2-22-9 16,0 0 0-16,13 1-2 15,-13-1 0-15,-1-14 1 16,1 14 1-16,-13-13 3 15,0 13-2-15,-6 6 4 0,-1 8-1 16,-3 6 0-16,6 6-1 16,-1 2-1-16,6 3 0 15,8 0-4-15,9-7 0 16,11-4-4-16,3-8-4 16,14-5-7-16,-7-8-6 15,13 1-25-15,-17-19-59 16,8 12-41-16,-13-12 1 15,-2 6-1-15</inkml:trace>
  <inkml:trace contextRef="#ctx0" brushRef="#br0" timeOffset="10537.942">11161 3259 257 0,'1'16'129'0,"-2"3"-2"15,6 14-2-15,-1-4-99 0,3 10-16 16,3-3 1-16,3-1-4 16,-1-9-4-16,1-12-2 15,-13-14 1-15,19-4-2 16,-11-15 2-16,0-7-1 15,-3-7 0-15,-2 1-1 16,-1 2 0-16,3 7 1 16,-2 8 0-16,-3 15 1 15,0 0-1-15,18 18 2 16,-9 2-1-16,3 3 2 16,0-1 0-16,3-2-1 15,-2-9 2-15,1-8-1 16,-14-3 2-16,23-21-2 0,-20-3 1 15,5-4-3-15,-6-3 1 16,-1 0-5-16,1 5-5 16,-2 0-11-16,0 26-27 15,6-22-84-15,-6 22-4 16,0 0 0-16,15 17-7 16</inkml:trace>
  <inkml:trace contextRef="#ctx0" brushRef="#br0" timeOffset="13033.2495">9756 3346 136 0,'-13'9'118'16,"-3"1"2"-16,9 10-2 16,-1-4-53-16,4 11-39 15,0-2-1-15,12 5-4 16,-4-5-10-16,0-4-4 16,3-5-3-16,-7-16-1 15,12 10-2 1,-12-10 0-16,14-24 0 15,-11 5-1 1,4-1 0-16,-2-2-1 0,0 5 0 16,1 2 0-16,-6 15-1 15,0 0 3-15,16 15-2 16,-6 2 1-16,2 5 0 16,0-4 0-16,1 0 2 15,2-7-2-15,1-11 2 16,0-10-3-16,-1-9 4 15,-5-7-3-15,1-2 1 0,-3-3-5 16,-6 4-4-16,-4-2-10 16,2 29-15-16,-12-27-32 15,12 27-54-15,0 0-1 16,-1 20-1-16,2-7 1 16</inkml:trace>
  <inkml:trace contextRef="#ctx0" brushRef="#br0" timeOffset="13567.3193">9739 4144 209 0,'7'33'126'0,"-2"-4"0"15,-1 4-6-15,-6-5-114 16,9-3 1-16,2-10 1 0,-9-15-3 15,22 3-2-15,-22-3-2 16,16-29 0-16,-7 7-1 16,-7-2 2-16,5-1-2 15,-2 4 1-15,-5 3 0 16,0 18-1-16,0 0 2 16,0 0-1-16,17 3 1 15,-17-3-1-15,14 23 1 16,-14-23-1-16,21 18 1 15,-21-18 1-15,18-3 0 16,-18 3 0-16,20-26 0 16,-15 6 0-16,3-2-5 15,-3-1-4-15,1-3-15 0,2 9-21 16,-3-8-59-16,8 11-23 16,-6-7 0-16,7 5-4 15</inkml:trace>
  <inkml:trace contextRef="#ctx0" brushRef="#br0" timeOffset="14023.9033">10137 3871 143 0,'5'29'126'16,"-4"3"-8"-16,3 10 6 16,-1-6-60-16,4 7-47 15,-1-7 0-15,4-3 0 16,-2-11-11-16,-8-22-1 15,13 9-2-15,-8-25 0 16,0-13 0-16,-5-13-2 16,0-9 3-16,0-6 1 15,1-4 0-15,10 2 1 16,3 6 0-16,3 8-1 16,6 13 1-16,2 13 1 15,0 14-4-15,-5 12-1 0,1 10 1 16,-8 9-1-16,-12 4-3 15,-2 2-2-15,-7-2 1 16,-6-4-3-16,-3-5 3 16,-6-8-3-16,2-5 3 15,0-5-2-15,3-4 4 16,4-2 2-16,14 3-1 16,0 0 2-16,0 0 0 0,32 23-1 15,-1-4 1-15,8 5-1 16,7 4-2-1,-2 2-3-15,3 3-6 16,-8-7-12-16,0 7-35 0,-16-15-73 16,-3-1-6-16,-20-17 0 15,0 0-5-15</inkml:trace>
  <inkml:trace contextRef="#ctx0" brushRef="#br0" timeOffset="15804.9508">12897 3747 272 0,'0'0'130'16,"0"0"-8"-16,11 13 1 0,8-11-120 16,10-1-5-16,3 2-9 15,3-7-16-15,9 8-19 16,-12-10-52-16,0 8-20 16,-12-4-6-16,-20 2 3 15</inkml:trace>
  <inkml:trace contextRef="#ctx0" brushRef="#br0" timeOffset="15968.2728">12897 3968 235 0,'0'0'134'0,"21"16"-9"0,0-19-4 16,10-4-130-16,9 7-37 15,3-9-68-15,9 0-10 16,-1-8-3-16,1 3 2 15</inkml:trace>
  <inkml:trace contextRef="#ctx0" brushRef="#br0" timeOffset="16223.6287">13802 3496 292 0,'19'23'144'31,"-23"3"-3"-31,4 20-2 16,-11-2-99-16,9 18-36 15,-3 1 4-15,7 3-7 16,1-6-4-16,-1-8-11 0,6-6-3 16,-5-16-14-1,4 0-16-15,-7-30-33 16,3 15-57-16,-3-15 1 0,-10-28-1 15,-5-2 4-15</inkml:trace>
  <inkml:trace contextRef="#ctx0" brushRef="#br0" timeOffset="16423.9664">13487 3515 252 0,'0'0'137'0,"0"0"-2"16,18-5-2-16,22 11-77 15,12-4-44-15,18 3-1 16,7 0-8 0,1-2-11-16,1 7-20 15,-15-10-21-15,5 17-63 0,-28-10-20 16,-11 11 2-16,-22-5-5 16</inkml:trace>
  <inkml:trace contextRef="#ctx0" brushRef="#br0" timeOffset="16682.8143">13425 4109 245 0,'-6'13'140'0,"22"-1"-3"15,12-15-1-15,24 3-119 16,9-6-2-16,13 5-1 15,3-2-9-15,0 0-9 16,-7 6-7-16,-12-2-11 16,-2 11-17-16,-26-14-29 15,0 12-65-15,-17-8-1 16,-13-2 0-16,0 0 3 16</inkml:trace>
  <inkml:trace contextRef="#ctx0" brushRef="#br0" timeOffset="17965.3146">14249 3424 264 0,'0'20'130'16,"7"12"-1"-16,-4-2-6 15,1 12-96-15,5-5-23 16,2 4 4-16,1-8-4 15,1-7-3-15,1-7-2 16,-14-19 0-16,23 13-1 16,-23-13 0-16,12-19 0 15,-8 2 0-15,-2-1 1 0,-2-2-1 16,0 3 2-16,3 4-1 16,-3 13 2-16,0 0 1 15,19 3-1 1,-7 10 2-16,-1 0-2 0,5 1 2 15,1-4 0-15,-1-5 1 16,1-8-1-16,1-7 1 16,-4-8-1-16,-1-6 0 15,-4-7-1-15,-4 0-5 16,6-1-2-16,-10 0-11 16,6 15-14-16,-11-9-23 15,4 26-58-15,0 0-14 16,0 0 0-16,9 22 1 0</inkml:trace>
  <inkml:trace contextRef="#ctx0" brushRef="#br0" timeOffset="18367.1275">14720 3658 263 0,'7'30'141'16,"-7"2"-5"-16,12 12-5 16,-7-8-75-16,10 14-46 15,-3-6 5-15,9 1-10 16,-2-9 1-16,3-6-5 15,-3-11 4-15,-2-10 0 16,-1-12-1-16,0-10-1 16,-3-12 3-16,1-9-1 0,-1-10-1 15,-1-7 1 1,0-6-3-16,-1 1 2 16,1 4-6-16,-3 3-1 15,3 14-17-15,-11 2-18 0,17 27-57 16,-18 6-45-16,16 3 2 15,-16-3-6-15,19 33 5 16</inkml:trace>
  <inkml:trace contextRef="#ctx0" brushRef="#br0" timeOffset="18705.5774">15294 3939 220 0,'0'19'139'0,"0"-19"2"16,0 21-7-16,0-21-83 15,0 0-38-15,4-15 1 16,-4 15-7 0,4-19-5-16,-4 19-1 0,-11-16 3 31,-4 13 1-31,-7 6 2 15,-4 8 2-15,-9 7 0 16,4 9 1-16,1 6-1 0,5 5-1 16,11-2-3-16,10-1-1 15,16-4-2-15,10-6-2 16,12-9-5-16,6-11-5 16,9-3-13-16,-8-18-43 15,0 10-79-15,-6-11-1 16,-5 5-6-16,-13-8 0 15</inkml:trace>
  <inkml:trace contextRef="#ctx0" brushRef="#br0" timeOffset="21990.7685">21242 3555 249 0,'0'0'129'0,"0"0"5"16,18 25-3-16,0 18-60 16,-5 3-56-16,11 16 0 15,-5 0 0-15,7 8-8 16,-3-6 0-16,3-3-3 0,-5-10-1 15,5-10 0-15,-6-13 2 16,0-14 1-16,-1-14-1 31,3-13-1-31,-4-13 0 16,1-11 2-16,0-9-2 16,-3-9-1-16,-1 0-2 15,-4 2-1-15,-2 6-7 16,-2 4-4-16,-1 17-16 0,-7 0-25 15,13 26-81-15,-12 0-8 16,14 17 5-16,-6-2-6 16</inkml:trace>
  <inkml:trace contextRef="#ctx0" brushRef="#br0" timeOffset="22344.9102">21976 3991 280 0,'2'17'132'16,"3"3"-6"-16,-5-20-3 15,7 24-115-15,-7-24 1 16,9 13-3-16,-9-13-5 16,0 0-2-16,9-16 1 15,-9 16 1-15,-9-19 2 0,9 19 3 16,-35-12 3-1,12 15 2-15,-3 6 1 16,-2 10 2-16,2 5-2 0,6 5 0 16,1 0-3-16,14 4-3 15,9-4-3-15,10-2-2 0,10-6-5 16,6-11-4-16,6-5-8 16,-1-9-11-16,4 3-32 31,-13-15-77-31,1 3-4 15,-14-13 1-15,-1 4-3 16</inkml:trace>
  <inkml:trace contextRef="#ctx0" brushRef="#br0" timeOffset="22948.7682">20695 3232 312 0,'-13'16'125'16,"15"7"-4"-16,-2-3-3 0,5 8-113 15,1-1 2-15,2 0 0 16,0-4-5-16,2-5-2 15,-10-18 1-15,13 13-1 16,-13-13 0-16,13-18 1 0,-10 4-1 16,1-2 0-16,1-4 1 15,1 4-1-15,5 2 0 16,-11 14 0-16,22-8 0 16,-8 16 0-16,0 3 2 15,2 4-1-15,0-2 2 16,2 1 0-16,-18-14 0 15,26 12 0-15,-26-12 1 16,20-21-1-16,-12-2 1 0,-3-4-3 16,1-2-2-16,-4-1-3 15,0 5-10-15,-6-1-17 16,4 26-49-16,0-13-42 16,0 13-4-16,-6 16-1 15,5 6-3-15</inkml:trace>
  <inkml:trace contextRef="#ctx0" brushRef="#br0" timeOffset="24675.1268">19528 3763 317 0,'11'29'126'0,"9"16"-2"15,-12-2-5-15,9 12-115 16,-4 1 4-16,0 2-2 15,-4-11-2-15,2-5 1 16,-5-10-3-16,-4-13 1 0,-2-19-1 16,0 0 1-16,-14-36-1 15,7-6-1-15,1-13 4 16,1-10 1 0,5-6-2-16,6 1 2 0,11 2-2 15,6 9 2-15,11 11-2 16,0 15 2-16,5 15-5 15,0 17 0-15,-4 13-1 16,-8 9 1-16,-11 12-3 16,-7 6-2-16,-13 5 1 15,-8-1-3-15,-8-4 2 16,-6-5-1-16,-3-6 2 0,0-5-2 16,2-7 3-16,2-9-1 15,7-3 4-15,18-4 1 16,0 0 0-1,5 13 0-15,16-4-1 0,10 5 0 16,7 4 0-16,4 1-1 16,3 2-6-16,-2-2-7 15,1 7-22-15,-17-17-41 16,1 6-57-16,-11-9 1 16,-17-6-5-16,0 0 0 15</inkml:trace>
  <inkml:trace contextRef="#ctx0" brushRef="#br0" timeOffset="25610.981">19121 4228 126 0,'0'0'116'0,"-1"17"3"0,6-3-1 16,-5-14-71-16,12 38-6 15,-4-19-2-15,5 9-11 16,-4-4-11-16,5 3-5 16,-7-7-6-16,2-4-2 0,-9-16-4 15,0 0-1-15,14 0-2 16,-11-14-2-16,4-5 2 16,-4-4-1-16,2 0 0 15,2 0 0-15,-2 2 2 0,3 8 1 16,-8 13 2-16,11-4 0 15,-11 4 1-15,16 20 1 16,-4-7-1-16,-5 0 2 31,-7-13-1-31,24 16 1 16,-24-16-1-16,23-10-1 16,-14-7 1-16,0-5-2 15,-2-4-2-15,-3-4-3 0,-3 2-6 16,-4-3-17-16,5 13-31 15,-10-3-64-15,8 21-3 16,-12-26-1-16,12 26-2 16</inkml:trace>
  <inkml:trace contextRef="#ctx0" brushRef="#br0" timeOffset="26089.5315">19277 3457 292 0,'0'0'121'0,"0"0"-2"16,0 0-4-16,0 0-104 15,0 0-4-15,0 0 2 16,0 0-4-16,0 0-2 16,-13-14 1-16,9 1-1 15,-5-3 3-15,-5 3 0 16,-2 3 1-16,-7 7 3 15,-6 7 0-15,0 13 2 16,-4 7-1-16,4 9 0 16,6 3-3-16,10 4 0 15,7-1-2-15,13-3-2 16,13-7-1-16,11-9-4 0,8-2-6 16,3-11-10-16,7 3-29 15,-13-12-84-15,5 4 0 16,-17-9-8-1,-4 4-3-15</inkml:trace>
  <inkml:trace contextRef="#ctx0" brushRef="#br0" timeOffset="46605.0981">11783 6542 157 0,'-21'3'120'16,"2"3"-1"-16,-8-1-55 15,2-5-44-15,4 5-1 16,2-2-6-16,-3 1-9 16,6 0 0-16,-2 2 0 15,1 3 0-15,4 1 1 16,4 3 0-16,2 5 0 15,-2 6-1-15,8 9 2 0,-2 6-1 16,5 13 2-16,-4 11 3 16,5 12-1-16,-3 10 1 15,4 12 0-15,-3 3-1 16,0 2 0-16,-1-1-2 0,-1 0 0 16,1-9-4-16,-1-5 2 15,-3-12-3-15,1-10 2 16,1-9-3-16,2-8 2 15,-3-11 0-15,3-6-1 16,3-11 1-16,-1-4 0 16,-2-16-1-16,24 15 2 15,-9-13-2-15,5-4-1 16,2 1 0-16,3-2-2 0,-1 2-3 16,1-2-6-1,0 7-14-15,-11-8-33 16,1 7-82-16,-15-3-1 0,15 4-3 15,-15-4 0-15</inkml:trace>
  <inkml:trace contextRef="#ctx0" brushRef="#br0" timeOffset="65093.2237">12114 6571 62 0,'0'0'128'15,"0"0"4"-15,0 0 2 16,0 0-70-16,4 17-16 16,-1 15-6-16,-10 1-19 0,5 12-7 15,-5 4-9-15,1 0-7 16,2 1-13-16,0-12-12 16,6 1-27-16,-4-25-55 15,2-14-28-15,12 0-5 16,-3-20 3-16</inkml:trace>
  <inkml:trace contextRef="#ctx0" brushRef="#br0" timeOffset="65434.0324">12364 6623 164 0,'-3'20'139'15,"-7"3"1"-15,-2 7-3 0,0-4-105 16,10 12-15-16,2-4-2 16,10 0-4-16,6-8-10 15,8-11 1-15,6-9-2 16,4-10 1-16,-3-11-1 16,-2-11 0-16,-6-8 3 15,-7-5-3-15,-10-2 5 16,-6 1-4-16,-12 4 2 15,-2 6-2-15,-5 4 2 0,-3 8-5 16,-2 11-1-16,1 1-6 16,6 12-9-16,-5-1-11 15,13 13-22-15,-9-10-31 16,11 10-57-16,2 0 4 16,5-1 0-16,5 2 64 15</inkml:trace>
  <inkml:trace contextRef="#ctx0" brushRef="#br0" timeOffset="65762.5841">12791 6558 155 0,'0'0'137'16,"-4"26"3"-16,-14 3-1 0,7 10-102 15,-9 1-11-15,12 9-2 16,1-6-11-16,10-4-5 16,10-8-4-16,10-16-3 15,5-15 2-15,8-13-3 16,-2-11 2-16,-2-9 0 16,-10-9 0-16,-5-1-2 15,-12 2 0-15,-10 5-1 16,-12 10-5-16,-9 6-5 15,-2 17-12-15,-10 0-24 0,11 23-68 0,-7 5-26 16,3 5 0-16,1 5-1 16</inkml:trace>
  <inkml:trace contextRef="#ctx0" brushRef="#br0" timeOffset="66202.9599">12384 7281 81 0,'0'0'132'0,"0"0"3"16,0 0 1-16,-22 10-76 15,11 21-14-15,-14-7-6 0,12 9-18 16,-1-2-11-16,11-2-3 16,6-8-4-1,10-8-4-15,7-11 0 0,9-12-1 16,0-7 0-16,-2-9-1 15,-2-4 3-15,-7 1-1 16,-12 3-1-16,-11 1 0 16,-13 10-1-16,-6 6-4 15,-4 10-6-15,-6 7-9 16,8 13-30-16,-9-4-59 16,12 7-29-16,3 2 1 15,5-1-1-15</inkml:trace>
  <inkml:trace contextRef="#ctx0" brushRef="#br0" timeOffset="66551.9925">12275 7722 95 0,'-14'16'137'16,"0"9"-1"-16,-4 1-1 16,1-1-62-16,6 7-52 15,3-4 0-15,11-1-7 16,9-7-10-16,12-8-4 16,5-12 0-16,9-10 2 15,2-8-3-15,-1-5 2 0,-3-4 1 16,-10-3 1-16,-13 1 1 15,-12 4 1-15,-13 5-2 16,-11 10 0-16,-9 6-2 16,-4 4-3-16,-2 8-11 15,-2-3-17-15,20 10-38 16,-1-7-71-16,21-8 0 16,0 0-4-16,13-12 19 15</inkml:trace>
  <inkml:trace contextRef="#ctx0" brushRef="#br0" timeOffset="67077.5761">13125 6413 212 0,'-24'-4'145'16,"11"3"-4"-16,13 1 0 15,0 0-121-15,37-19-12 16,3 7 7-16,9-2-17 16,3 1 0-16,-1 0-4 15,2 9 7-15,-15 5 4 16,-10 15 1-16,-16 11 11 15,-7 22-9-15,-11 16 8 16,-6 15-2-16,-4 12 0 16,5 11-8-16,2 8-2 15,6 4 1-15,6 2-4 16,6-6 0-16,8-6-2 16,6-7 3-16,-2-5-4 0,-2-12 7 15,1-9-8-15,-7-12 1 16,-8-8 1-16,-5-7-1 15,-7-7 0-15,-7-10-1 0,-4-6 3 16,-7-6-4-16,-2-6 1 16,-4-6 1-16,-2-2-4 15,0-5-3-15,1 1-12 16,-7-11-39-16,13 8-92 16,0-3 3-16,11-2 0 15,15 10-3-15</inkml:trace>
  <inkml:trace contextRef="#ctx0" brushRef="#br0" timeOffset="84940.9575">5345 8641 130 0,'6'-14'131'16,"-6"14"1"-16,0 0-2 0,13 27-105 15,-15 1-4-15,3 12-3 16,-1 2-5-16,0 1-13 16,0 6-9-16,0-10-22 15,5 0-32-15,-6-10-66 16,-2-13-6-16,3-16 2 16,-13 1 34-16</inkml:trace>
  <inkml:trace contextRef="#ctx0" brushRef="#br0" timeOffset="85073.7638">5197 8862 134 0,'0'0'129'0,"15"0"3"0,6-4-7 16,0-4-116-16,10-3-29 0,12-1-51 16,5-5-45-16,3-6-9 15,-5 1-3-15</inkml:trace>
  <inkml:trace contextRef="#ctx0" brushRef="#br0" timeOffset="85344.9397">5815 8620 166 0,'-12'20'143'0,"-7"6"1"16,-14 3 0-16,10 5-114 15,-21-1-3-15,9 6-2 16,-3-8-11-16,11-2-9 15,7-11-1-15,12-2-2 16,8-16-1-16,16 16 0 0,11-14-2 16,8-4-2-16,8 1-1 15,4-4-5-15,6 5-6 16,-2-5-11-16,0 9-25 31,-20-13-35-31,2 6-56 16,-8-4 0-16,-11-4-1 15,-4-5 60-15</inkml:trace>
  <inkml:trace contextRef="#ctx0" brushRef="#br0" timeOffset="85522.7473">6007 8670 124 0,'-10'29'139'0,"-1"8"3"15,-2 14-3-15,2 14-86 16,-6 1-27-16,8 11-4 15,0-9-16-15,3-6-11 16,6-6-17-16,-2-19-23 0,10-3-52 16,-8-34-41-16,0 0-1 15,10-25-1-15</inkml:trace>
  <inkml:trace contextRef="#ctx0" brushRef="#br0" timeOffset="85811.8493">6068 8783 135 0,'0'0'135'16,"-12"24"3"-16,-2-1-6 16,-8 0-99-16,10 8-18 15,7-10 3-15,10-3-9 16,11-8-7-16,11-7-1 0,11-3-1 16,6-2 0-16,0 2 1 15,-1 6 1-15,-4 4 2 16,-7 10 2-1,-15 8 0-15,-5 6 0 0,-15 4-1 16,-12 2 0-16,-9-4-7 16,-4-8-8-16,-2-4-16 15,-9-22-30-15,12-5-63 16,-3-16-19-16,5-11-3 16,3-9 2-16</inkml:trace>
  <inkml:trace contextRef="#ctx0" brushRef="#br0" timeOffset="86204.769">6060 8809 138 0,'0'0'133'15,"0"0"5"-15,0 0-7 16,25-16-106-16,2 4-13 16,12 2-21-16,3-10-18 15,11 4-18-15,-5-8 1 16,5 6-2-16,-14-5 10 15,3 4 13-15,-15 5 16 16,-9-1 22-16,-5 11 14 16,-13 4 14-16,0 0 4 15,-22 15 0-15,13 9-6 0,-9-1-8 16,9 8-14-16,1-3-2 16,8 4-9-1,0-6 0-15,14-6-6 0,7-14 1 16,9-7 3-16,0-14-8 15,1-5 4-15,-8-6-3 16,-2-3 5-16,-9 0-4 16,-13 3 4-16,-11 5-4 15,-13 8-2-15,-6 8 0 16,-4 5-10-16,2 16-31 16,-2-6-93-16,13 2-2 15,9-2-7-15,13-10 4 31</inkml:trace>
  <inkml:trace contextRef="#ctx0" brushRef="#br0" timeOffset="88439.7457">12105 8217 67 0,'0'0'122'16,"13"-20"2"-16,-17 7-53 0,4 13-17 16,-15-13-9-16,-1 13-12 15,-14-3-12-15,-6 7-7 16,-6-1-5-16,3 3-3 16,-5 1-2-16,5 3-1 15,4 0 0-15,7 3 3 16,7 3 0-16,10 7 2 15,6 5-1-15,5 11 2 16,0 8-3 0,3 12-3-16,-3 15 5 15,-1 13-3-15,-7 5 2 16,0 12-1-16,-4 1 3 16,-3 2-2-16,-5-6 2 0,6-3 10 15,-4-11-3-15,6-7 0 16,3-15-3-16,1-7 0 15,6-15-2-15,4-7 0 16,9-7-4-16,3-8-6 16,4-9-5-16,0-6-2 15,6-3-9-15,-1-7-11 16,6 5-28-16,-15-11-43 16,5 3-50-16,-2 0 3 15,-5-3-2-15,-12 10 7 16</inkml:trace>
  <inkml:trace contextRef="#ctx0" brushRef="#br0" timeOffset="89143.746">12317 8358 98 0,'0'0'126'16,"-18"19"5"-16,-4-6-39 15,3 12-48-15,-7-8-6 16,12 6-10-16,-3-4-18 16,9-3-2-16,8-16-4 15,17 11-3-15,8-11-1 0,6-1-2 16,2-1 3-16,4 2-1 16,-7 3 2-16,1 6-1 15,-12 4 3-15,-8 7 1 16,-11 2-2-16,-5 1 2 15,-9 0-4-15,-7-1-5 16,0 1-13-16,-6-15-28 16,10 1-54-16,-6-9-35 15,1-13 1-15,6-3-3 16</inkml:trace>
  <inkml:trace contextRef="#ctx0" brushRef="#br0" timeOffset="89535.7772">12271 8419 47 0,'0'0'116'16,"32"-10"-3"-16,-4-2 2 0,5 4-99 15,13 2-2-15,1-1 2 16,2 4-7 0,-6 1 3-16,-6 10 5 15,-15-1 3-15,-9 12 3 16,-13-1 2-16,-9 10 0 15,-8-4-2-15,0 8-1 16,-4-5-7-16,9 1-5 16,6-6-4-16,10-5-4 0,9-8-4 15,8-7 0-15,10-6-1 16,4-7 0-16,1-7-1 16,-3-3 2-1,-7-4 1-15,-7-1 0 16,-12 2 2-16,-10 0-1 15,-15 7 1-15,-6 1-5 16,1 9-3-16,-7 1-11 16,9 11-20-16,-7-7-38 15,28 2-58-15,-13 16-5 16,13-16 2-16,26 13 61 16</inkml:trace>
  <inkml:trace contextRef="#ctx0" brushRef="#br0" timeOffset="89968.9622">12893 8474 40 0,'0'0'126'16,"0"0"-2"-16,0 0 2 16,25-22-72-16,0 18-34 0,-3-2 2 15,8 8-4-15,-10 2-9 16,1 9 3-16,-10 6-1 15,-10 10 1-15,-11-1-2 16,-5 7 1-16,1-2 1 16,-2-3-3-16,3-6-1 15,3-9-6-15,10-15-1 16,0 0-4-16,0 0 0 16,21-33-3-16,-10 0-1 15,-4-3-1-15,3-2 1 16,-7 0 4-16,-3 3 4 15,-5 5 0-15,0 5 3 0,7 6 1 16,3 5 1-16,10 5 0 16,7 3-2-16,9-1-4 15,12 0-3-15,3-5-9 16,8 5-8-16,-9-9-16 16,5 14-19-16,-18-11-35 15,-6 4-44-15,-13 9 0 16,-13 0 2-16</inkml:trace>
  <inkml:trace contextRef="#ctx0" brushRef="#br0" timeOffset="90275.6919">13188 8454 83 0,'-22'5'130'16,"22"-5"-1"-16,13 0 3 15,10-5-84-15,5 5-35 16,3 0 2-16,7 4-7 16,-11 2-8-16,-6 4 3 15,-11 4 2-15,-10 4 3 16,-14 0 1-16,-8 3 4 0,-4-1-4 16,4 0 4-16,1-6-3 15,7 2-1 1,14-16-4-16,3 15-4 15,21-12-9-15,3-8-9 0,13 4-20 16,-9-9-36-16,10 1-63 16,-11 5-6-16,-10-5 3 15,-20 9 49-15</inkml:trace>
  <inkml:trace contextRef="#ctx0" brushRef="#br0" timeOffset="92007.7402">12344 8820 123 0,'-22'-4'124'15,"-4"7"3"-15,-4 2-57 16,-7-2-35-16,11 9-2 15,-7-3-13-15,12 2-13 0,3-1-3 16,18-10-3-16,-2 20-1 16,16-12-1-16,8 0-1 15,5 0 1-15,2 0-1 16,-3 2 2-16,-3 2 0 16,-10 2 3-16,-16 4-1 15,-10 0 1-15,-7 3-1 16,-6-1 0-16,-9 0-4 0,1-6-9 15,5 4-23-15,-3-17-26 16,20-2-48-16,12 1-20 16,0-22 0-16,16 5 50 15</inkml:trace>
  <inkml:trace contextRef="#ctx0" brushRef="#br0" timeOffset="92276.7893">12366 8888 59 0,'4'30'130'15,"-16"-8"-1"-15,3 10 3 16,5 2-90-16,-6-2-10 16,11 1-2-16,1-10-18 15,12-8-6-15,9-11-3 16,3-10-2-16,0-10-2 16,0-7 0-16,-5-7 1 15,-5 0-1-15,-11-3 0 0,-8 5 0 16,-9 4-1-16,-3 8-4 15,-7 7-6-15,-4 2-19 16,12 13-32-16,-2 2-62 16,16-8-6-16,-3 15 2 15,3-15 58-15</inkml:trace>
  <inkml:trace contextRef="#ctx0" brushRef="#br0" timeOffset="92652.7993">12628 8910 109 0,'0'0'123'0,"20"0"0"0,-20 0-28 15,26 0-76-15,-1 1 0 16,-2 3 0-16,-1 8-8 16,-4 4 3-16,-3 11 2 15,-15 2-1-15,-7 9 4 0,-7-2-4 16,2 1-1-16,-2-5-4 15,3-5-2-15,6-12-6 16,5-15-1-16,0 0-3 16,22-25-2-16,-7-2 1 15,-2-6-2-15,-3-3 2 16,-5-1-1-16,-1 4 4 16,-4 6-2-16,-5 4 4 15,4 8 0-15,1 15 0 16,2-17 1-16,-2 17-3 15,24-11-3-15,0 5-5 16,5-4-9-16,16 4-20 0,-7-10-22 16,11 4-56-16,-7 4-19 15,-8-4-3-15,-7 8 30 16</inkml:trace>
  <inkml:trace contextRef="#ctx0" brushRef="#br0" timeOffset="92967.6605">12967 8940 103 0,'0'0'130'0,"0"0"0"16,24 6-3-16,2-11-98 16,5 5-16-16,-4 2 1 15,0 4-7-15,-4 4-5 16,-10 6 3-16,-12 1 2 15,-10 6 2-15,-15 3 1 0,2 3 3 16,-8-3-2 0,11 0 1-16,-1-6-3 0,14-3-1 15,6-17-6 1,23 12-5-16,7-14-12 0,3-8-18 16,11 6-34-16,-7-8-62 15,-3-1-10-15,-6 3-2 16,-10-1 28-16</inkml:trace>
  <inkml:trace contextRef="#ctx0" brushRef="#br0" timeOffset="93798.0357">12679 9350 200 0,'-21'14'141'0,"-5"8"4"16,0 2-46-16,-2-1-67 15,15 8-1-15,2-7-5 16,11-1-10-16,8-8-6 16,12-7-3-16,8-6-8 15,7-8-5-15,0-4-2 0,3-9 1 16,-5-4-2-16,-7-4-1 15,-8 2 0-15,-10-2-3 16,-8 5-6-16,-15-1-2 16,-2 13-17-16,-15-7-26 15,15 8-60-15,-6 6-14 16,4-4 3 0,19 7 32-16</inkml:trace>
  <inkml:trace contextRef="#ctx0" brushRef="#br0" timeOffset="94473.8524">13704 8361 142 0,'-3'-18'134'16,"8"2"1"-16,-5 16-34 16,18-31-65-16,14 20-3 0,-5-5-8 15,13 6-13 1,-1 4-5-16,5 9-1 15,-11 7-1 1,-3 12 3-16,-15 9-2 0,-7 16 4 16,-9 13 0-16,-11 15-3 15,-7 10 4 1,-2 14-3-16,-5 4 0 16,9 9-2-16,3-1-1 0,6-2-2 15,3-3 5-15,5-7 1 16,4-8-2-16,2-6 1 15,-2-13-2-15,-5-5 2 16,-7-10-2-16,-4-5 0 16,-2-10-8-16,-7-7 3 0,-5-9-3 15,-4-9 2-15,6-5-1 16,-4-8-1-16,5-5-1 16,3-5-2-1,7-3-4-15,4-5-13 16,9 14-54-16,19-13-70 15,-4 1 0-15,5 2-2 0,4-4-3 16</inkml:trace>
  <inkml:trace contextRef="#ctx0" brushRef="#br0" timeOffset="113120.7536">11775 9878 54 0,'15'-6'113'0,"-15"6"7"15,15-19 2-15,-15 19-59 16,0-19-14-16,0 19-1 16,-19-14-9-16,3 11-13 15,-12-3-9-15,-10 5-6 16,-6 4-5-16,-3 1-4 16,-1 5-1-1,5 4 0-15,3 3-2 16,5 0 1-16,11 5 0 15,9 4 2-15,12 2-1 16,1 6 2-16,2 9 0 16,2 6 5-16,0 12 0 15,-1 14-2-15,-1 8 4 16,-1 16-2-16,-3 9 2 16,0 9-2-16,0 2-1 0,1 3-6 15,-5-7 3-15,6-3 1 0,-1-10-1 16,-1-10-1-16,4-13 0 15,0-7 1-15,0-14 0 16,0-5 3-16,0-10-5 16,4-7 3-16,-2-9-2 15,-1-5 1-15,4-8-2 16,-5-13-1-16,25 10 0 16,-6-12-2-16,5-4-1 15,4-3-5-15,2 2-6 16,0-7-14-16,5 11-33 15,-12-5-82-15,3 6-3 16,-9-4-1-16,-17 6-1 16</inkml:trace>
  <inkml:trace contextRef="#ctx0" brushRef="#br0" timeOffset="115039.2069">12000 10054 1 0,'0'0'22'16,"-21"-2"12"-16,21 2-36 15,-15 0-16-15,15 0-3 16,0 0 6-16</inkml:trace>
  <inkml:trace contextRef="#ctx0" brushRef="#br0" timeOffset="115306.3281">11977 9989 182 0,'9'-15'86'0,"-9"15"4"0,0 0-7 16,-13 18-16-16,5 11-11 16,-8-6-12-16,6 14-12 15,-6-5-12-15,5 5-6 16,0-8-7-16,7-1 0 0,4-8-3 16,9-6-3-1,8-8-1-15,3-2 1 16,6-2-1-16,0 1 1 15,0 3-1-15,-4 4 1 0,-9 7 1 16,-3 6-4-16,-12 6 5 16,-9 0-8-16,-4 1-1 15,-11-5-16-15,5-2-21 16,-8-18-65-16,7-7-23 16,5-14-3-16,0-10 2 15</inkml:trace>
  <inkml:trace contextRef="#ctx0" brushRef="#br0" timeOffset="115715.3792">11845 10107 169 0,'0'0'118'0,"15"-8"0"0,6 0 0 16,4-2-95-16,13 3-13 15,5-3 1-15,4 1-4 16,-2-1-3-16,1 4 4 15,-14 1 3-15,-7 7 4 16,-25-2 1-16,17 25 5 16,-26-5 0-16,-3 12 1 15,-10 3-3-15,4 5-3 0,-2 2-5 16,8 3-6-16,11-9 2 16,9-6-8-16,9-8 3 15,9-14-6-15,6-8 3 16,2-10-1-16,1-13-1 15,-8-7 3-15,-5-6-4 16,-14-2 4-16,-8 1-2 16,-9 2 2-16,-12 8-3 15,-3 2-2-15,-2 12-4 16,-3 2-10-16,6 15-23 16,-1-7-40-16,24 3-51 15,-7 14-6-15,7-14 5 16,27 12-3-16</inkml:trace>
  <inkml:trace contextRef="#ctx0" brushRef="#br0" timeOffset="116148.2692">12429 10140 158 0,'0'0'122'0,"0"0"-1"15,0 0 0-15,24-10-89 16,-11 3-9-16,13 7 2 16,-9 2-12-16,5 10-1 15,-9 7-1-15,-1 9 5 16,-12 5-3-16,0 6-1 16,-11-3 1-16,10 1-3 15,-7-8 0-15,3-7-7 16,5-22 2-16,0 0-6 15,8-15-1-15,-3-13-1 16,2-11-2-16,-4-9 1 16,-1-1-1-16,-4 0 4 15,-7 6 1-15,8 5 0 0,-7 8 3 16,4 11 0-16,4 19 0 16,9-14 1-16,4 12-2 15,8-1-3-15,12-1-5 16,6-6-6-16,4 1-6 15,-6-11-17-15,10 8-19 16,-20-9-33-16,-1 5-46 16,-12 9-1-16,-14 7 4 15,0 0 27-15</inkml:trace>
  <inkml:trace contextRef="#ctx0" brushRef="#br0" timeOffset="116452.653">12662 10100 205 0,'-15'0'130'16,"15"0"0"-16,0 0-3 15,26-7-105-15,-7 1-6 16,14 6-4-16,-2 1-10 16,0 5-3-16,-8 4 2 15,-5 6 5-15,-16 6 2 16,-6 7 5-16,-17 0 0 15,-1 4 3-15,-4-2-2 16,4 3 0-16,1-7-3 0,13-4-5 16,11-8-3-16,13-8-9 15,10-3-7-15,6-8-15 16,13 2-26 0,-13-8-73-16,0 0-10 0,-6 3-3 15,-13 5 5-15</inkml:trace>
  <inkml:trace contextRef="#ctx0" brushRef="#br0" timeOffset="116820.5395">11562 10969 241 0,'0'0'132'0,"17"-8"-5"16,5-5-5-16,11 2-124 15,3-8-24-15,12 8-31 16,-4-5-66-16,-1 1-3 16,-8 2-1-16,-5 3 1 15</inkml:trace>
  <inkml:trace contextRef="#ctx0" brushRef="#br0" timeOffset="117205.35">12144 10709 147 0,'0'-19'129'15,"-13"16"0"-15,-4 5-1 16,-6 5-60-16,-2-3-43 15,10 9 0-15,-7-1-15 16,7 1-5-16,1 3-4 16,9-1 1-16,-2 0-2 15,6-2-1-15,1 0 1 16,0 1 0-16,0-14 1 16,1 20-2-16,-1-20 0 15,15 15 1-15,-15-15 0 16,24 6 1-16,-4-5-3 15,-1 1 2-15,5-1-2 0,-6 3 2 16,0 2 0-16,-5 4-1 16,-9 3 2-16,-5 3-1 15,-11 1 2-15,-5 1-1 16,-5-1-4-16,-3-4-5 16,6 1-14-16,-2-12-25 15,21-2-60-15,0 0-22 16,-10-17 0-16,21 2-2 0</inkml:trace>
  <inkml:trace contextRef="#ctx0" brushRef="#br0" timeOffset="117457.6992">12299 10778 198 0,'-6'17'134'0,"-3"5"-1"15,-2 4-1-15,-7-6-90 16,16 8-19-16,2-11-2 15,0-17-12-15,26 14-8 16,-9-21-1-16,1-9-1 16,-1-5-1-16,-8-5 0 15,-5-3 0-15,-8 1-3 0,-5 2-4 16,-5 9-7-16,-4-2-18 16,18 19-29-16,-24-8-66 15,24 8-1-15,0 0-1 16,0 0 2-16</inkml:trace>
  <inkml:trace contextRef="#ctx0" brushRef="#br0" timeOffset="117854.3597">12464 10761 200 0,'0'0'125'0,"0"0"-2"15,0 0-2-15,23-15-106 16,-4 8-5-16,5-6 2 15,-2 5-8-15,-3 3 4 16,-2 8 0-16,-17-3 5 16,13 30 0-16,-17-4 0 0,4 6 3 15,-2 1-3-15,3 2 0 16,-1-8-6-16,3-2-1 16,4-9-5-16,-7-16 2 15,15 1-2-15,-9-14-4 16,-1-13 2-16,-3-6-1 15,-4-5 1-15,-2-3-3 16,1-4 2-16,-1 2-2 16,4 6 2-16,0 5 0 15,6 6 1-15,8 5 0 16,5 5-3-16,7 1-2 16,6 4-9-16,-1-6-16 0,8 10-30 15,-12-5-53-15,2 1-20 16,-6 7 2-16,-23 3-2 15</inkml:trace>
  <inkml:trace contextRef="#ctx0" brushRef="#br0" timeOffset="118163.1234">12718 10707 204 0,'0'0'127'16,"13"-4"0"-16,4-2-3 15,9 1-103-15,-5-4-6 16,11 6-2-16,-6 0-10 0,-5 6-2 16,-2 1 4-16,-19-4 2 15,12 23 4-15,-13-2 2 32,-11-1 2-32,-1 6 0 0,0-5 1 15,0 5-3-15,1-3-3 16,12-2-3-16,0-4-5 15,0-17-2-15,28 20-5 16,-11-20-7-16,10 0-13 16,-8-11-22-16,14 6-48 15,-7-6-44-15,-3-1 1 16,-5 4-2-16</inkml:trace>
  <inkml:trace contextRef="#ctx0" brushRef="#br0" timeOffset="118616.3819">12339 11266 223 0,'-22'7'136'15,"1"9"3"-15,-2 8-4 16,-8 1-98-16,14 7-9 15,2-8-7-15,15 1-11 0,11-11-5 16,12-7-3 0,8-8-3-16,7-11-1 15,5-9 0-15,-3-7-2 0,-6-2 0 16,-10-5 0-16,-5 4-1 16,-15 0-1-16,-12 8-2 15,-10 5-7-15,-4 9-9 16,-10-3-26-16,14 11-71 15,-3 4-12-15,8-2-3 16,13-1 3 0</inkml:trace>
  <inkml:trace contextRef="#ctx0" brushRef="#br0" timeOffset="119200.2838">13252 9985 230 0,'0'0'137'15,"-8"-18"-2"-15,20 5 0 16,5-4-114-16,18 3-8 16,7-7 2-16,10 3-10 0,-4-1-4 15,1 3-1-15,-8 6 3 16,-6 11 2-16,-15 9 4 16,-11 19 2-16,-12 15 0 15,-3 16 4-15,-11 15-2 16,2 16 0-16,1 9-4 15,5 11-1-15,8 1-2 16,7-1-1-16,5-5-1 16,4-7-3-16,3-5 0 15,5-7-1-15,-4-12 1 16,-3-8 0-16,-7-9-1 16,-2-3-1-16,-3-6 1 15,-4-3-1-15,-5-7 2 0,-3-3 0 16,-5-3-1-16,0-5 2 15,-7-2-3-15,-2-6 1 16,-2-8-1-16,-4-2-1 16,4-6-4-16,-2-7 0 15,4-1-5-15,0-9-12 16,22 13-51-16,-18-15-73 16,18 15-1-16,-10-21-2 15,10 21-1-15</inkml:trace>
  <inkml:trace contextRef="#ctx0" brushRef="#br0" timeOffset="127301.5069">12280 11883 110 0,'0'0'124'16,"-7"-21"-1"-16,7 21 3 16,-18-12-73-16,-8 6-17 15,2 11-1-15,-11-5-12 0,7 7-11 16,-8-1-5-16,9 4-4 0,0-2-1 16,5 4-2-16,8 1 0 15,10 4 1-15,1 4 3 16,8 4-3-16,2 6 6 15,3 8 1-15,1 7 1 16,0 12 1-16,-4 8 1 16,-1 12 0-1,-6 6 1-15,2 6 1 16,-4 4-3-16,1 1-1 16,-3-2 1-16,4-2-4 15,-1-13 1-15,5-9-3 16,-2-11 1-16,6-8-4 0,0-11 1 15,3-9 1-15,4-8-4 16,2-10-1-16,2-7-5 16,1-6-7-16,4-1-14 15,-7-16-26-15,18 9-68 16,-11-15-21-16,8 3 1 16,-9-9-2-16</inkml:trace>
  <inkml:trace contextRef="#ctx0" brushRef="#br0" timeOffset="127722.4071">12830 12049 168 0,'0'0'137'16,"-26"-5"2"-16,12 16-2 16,-6 1-61-16,6 11-52 15,-3-2-4-15,16 7-2 0,2-4-10 16,11-1-3-1,8-7-3-15,9-7-1 0,5-11 0 16,5-9-2 0,-3-8 1-16,0-5-2 0,-4-10 1 15,-12-2 1-15,-8 3-1 16,-12 1 2-16,-13 8-4 16,-6 4-2-16,-7 8-8 15,-7 3-6-15,3 24-27 16,-5-5-48-16,9 15-42 15,2-1-1-15,4 5 0 16</inkml:trace>
  <inkml:trace contextRef="#ctx0" brushRef="#br0" timeOffset="128043.5471">12338 12599 192 0,'0'0'130'15,"0"0"1"-15,18-22-6 0,1 18-78 16,3-3-42-16,7 0-18 16,2 8-44-16,-2-4-69 15,1 3 0-15,-10 0-5 16,-4 0 2-16</inkml:trace>
  <inkml:trace contextRef="#ctx0" brushRef="#br0" timeOffset="128239.2144">12697 12517 193 0,'0'0'132'0,"-1"26"-3"0,-3-8 2 16,-8 1-94-16,9 9-14 15,-1-4-7-15,0-1-20 16,8 3-26-16,-4-26-33 15,6 28-63-15,-6-28 1 16,20 7-5-16,-20-7-3 16</inkml:trace>
  <inkml:trace contextRef="#ctx0" brushRef="#br0" timeOffset="128533.2171">12919 12504 182 0,'0'0'134'0,"-7"26"-1"0,-4-3 3 15,-4-4-81-15,3 9-29 16,3-6 0-16,9 0-12 16,4-9-9-16,13-6-1 15,6-9-4-15,7-8-1 16,1-5-1-16,-4-7 0 16,-1-3-1-16,-5 1 1 15,-12 2 0-15,-13 3 0 16,-9 6 2-16,-8 5-2 0,-1 8-3 15,-6 0-6-15,6 10-11 16,-3-9-23 0,25-1-48-16,-6 15-38 15,6-15 0-15,29-3-2 0</inkml:trace>
  <inkml:trace contextRef="#ctx0" brushRef="#br0" timeOffset="128798.8515">13165 12478 145 0,'-1'14'135'16,"-11"4"-2"-16,3 6 3 16,-7-5-50-16,12 11-56 15,-1-10-4-15,13 3-11 16,6-10-8-16,12-5-3 16,5-10-2-16,3-8-3 15,2-9 2-15,-3-4-3 16,-7-6 2-16,-8-1-1 15,-10 3 1-15,-10 4-2 16,-10 7 0-16,-9 6-4 16,-5 11-7-16,-11 3-13 15,9 17-30-15,-9-4-70 0,12 7-5 16,-1-1-4-16,2 3 3 16</inkml:trace>
  <inkml:trace contextRef="#ctx0" brushRef="#br0" timeOffset="129211.5448">12941 12945 193 0,'0'0'140'15,"-11"16"-2"-15,-6 0 0 16,5 11-63-16,-3-5-52 16,9 5-1-16,5-5-11 15,10-2-7-15,8-7-4 16,9-8-2-16,3-10 0 15,6-8-1-15,-3-5 1 16,-3-7-2-16,-8-2 3 0,-7-4-1 16,-12 4 2-16,-11 2 0 15,-9 5-1 1,-7 4-3-16,-4 9-5 16,-1-2-11-16,6 14-28 0,-3-10-66 15,27 5-22-15,0 0 1 16,0 0-3-16</inkml:trace>
  <inkml:trace contextRef="#ctx0" brushRef="#br0" timeOffset="129743.5226">13545 11873 220 0,'-6'-26'134'0,"7"12"0"15,11-1-3-15,-4-2-105 16,20 6-11-16,2-4 2 15,14 5-8-15,0 0-3 16,0 8-1-16,1 7 4 16,-10 9 0-16,-8 11 0 15,-5 15 2-15,-12 11-1 16,-3 14 0-16,-10 8-1 16,-1 18 0-16,1 6-2 15,-1 5-1-15,2-1 1 0,8 2 0 16,3-8-1-16,4-1-3 15,3-12 2-15,1-9-4 16,0-9 4-16,-2-8-6 16,-5-7 2-16,-5-7-4 15,-10-6 3-15,-5-4 0 16,-6-8 0-16,-5-2 0 16,-6-7-1-16,0-2 1 15,-2-6-2-15,0-3-1 16,6-1-6-16,1-7-11 15,22 4-33-15,-21-3-91 0,21 3-3 16,11-13-5-16,2 6-5 16</inkml:trace>
  <inkml:trace contextRef="#ctx0" brushRef="#br0" timeOffset="134418.9738">12014 13603 161 0,'0'0'105'0,"-6"-20"0"15,6 20 0-15,-17-22-79 0,17 22 3 16,-21-13-3-16,7 9-5 16,-6 0-8-16,1 4 1 15,-4 0-4-15,0 3-3 0,-1-2-2 31,0 5 0-31,4 1-3 16,0 5-1-16,7 1 2 16,1 4 0-16,3 2 3 15,3 8 0-15,1 5 2 0,3 11 0 16,2 9 3-16,3 13 2 16,1 10-2-16,2 12 0 15,1 6-4-15,-1 8-2 16,2 0 1-16,1 3-2 15,-6-9 0-15,-2-4-3 0,-2-8 1 16,1-8 0-16,-1-12 0 16,-3-5 2-16,2-11-3 15,-2-8 2-15,8-5-2 16,0-8 1-16,0-5-1 16,7-5-1-16,-11-16 1 15,24 17 0-15,-8-11 0 16,3-4 0-16,1-4 1 15,3-2-3-15,-1 0-1 16,-1-4-7-16,4 3-9 16,-12-10-28-16,13 11-85 0,-13-11-8 15,2 7 0-15,-7-7-7 16</inkml:trace>
  <inkml:trace contextRef="#ctx0" brushRef="#br0" timeOffset="138158.7328">12219 13758 147 0,'0'0'119'15,"-14"1"-2"-15,14-1 0 16,0 0-50-16,14-10-43 0,5 4-4 15,3-4-13-15,2-1-21 16,4 5-21-16,-9-7-43 16,2 6-37-16,-7-4-1 0,3 6-3 31,-17 5 2-15</inkml:trace>
  <inkml:trace contextRef="#ctx0" brushRef="#br0" timeOffset="138611.4219">12777 13573 231 0,'0'-15'123'0,"-13"14"0"16,-7-3-6-16,1 5-94 15,-5-2-7-15,7 5 3 16,-3-1-15-16,4 3-5 15,2 1 1-15,14-7-1 16,-22 19 1-16,22-19-2 16,-16 26 1-16,10-10-3 0,-1 1 4 15,1 2 0-15,-2-1 0 16,6 1 0-16,-3-3 0 16,3-2 1-16,2-14-1 15,4 19 1-15,-4-19-2 16,0 0 2-16,20 0-1 15,-7-6-1-15,3 2 1 16,5-2 1-16,1 3-1 0,1 5 0 16,-3 4 1-16,-1 4 0 15,-6 4 0-15,-6 5 0 16,-7 1 0-16,-8 3-2 16,-7-1 1-16,-1-5-3 15,-4 0-12-15,-3-11-13 16,8 3-26-16,-4-13-60 15,19 4-4 1,-6-22 0-16,15 6-2 16</inkml:trace>
  <inkml:trace contextRef="#ctx0" brushRef="#br0" timeOffset="138896.2811">12886 13649 180 0,'0'0'124'15,"2"28"-1"-15,-16-11-1 16,6 11-56-16,-5-7-45 0,13 7 2 16,0-10-9-16,13-3-9 15,4-8-4-15,8-7 0 16,3-9-2-16,-4-5 0 16,-1-5 0-16,-9-5-1 15,-5-1 1-15,-15 1-2 16,-6 3 0-16,-7 5-4 15,-5 6-7-15,-3 0-15 16,6 15-29-16,3-5-58 0,18 0-5 16,0 0 2-16,3 17-4 15</inkml:trace>
  <inkml:trace contextRef="#ctx0" brushRef="#br0" timeOffset="139300.1998">13079 13709 217 0,'3'13'118'0,"-3"-13"-5"16,0 0 0-16,28-2-94 16,-11-5-9-16,8 0-1 15,1-5-5-15,-2 1-3 16,0 0 3-16,-3 7 3 16,-21 4 1-1,20 6 1-15,-20 7 1 16,3 10 2-16,-4 3-2 15,1 6 0-15,1-1-4 0,2-2-3 16,3-3 0-16,-2-8-2 16,-4-18 0-16,13 8-1 15,-13-8 0-15,12-29-2 16,-8 2 1-16,-7-6-3 16,0-2 0-16,1-2 0 15,-6 3 1-15,4 4-1 16,-1 6 2-16,5 3 2 15,1 8 1-15,-1 13 1 16,24-11 0-16,-5 8-2 16,7 0-4-16,1-4-9 15,11 7-21-15,-11-10-43 16,10 3-41-16,-13-3-3 0,0 4 0 16,-9-1-2-16</inkml:trace>
  <inkml:trace contextRef="#ctx0" brushRef="#br0" timeOffset="139599.4437">13445 13659 154 0,'0'0'122'0,"0"0"-2"16,16-1 1-16,3 2-48 16,0-5-49-16,8 7-2 15,-3-2-5-15,1 8-8 16,-11 0-1-16,2 7 3 15,-13 1-1-15,-6 5 2 16,-6-1-2-16,1 4 2 16,-4-5-2-16,5 2 0 15,1-5-3-15,12-4-3 16,-6-13-4-16,28 14-4 16,-3-9-7-16,1-8-10 15,6 4-19-15,-11-11-50 16,5 9-40-16,-26 1-2 0,18-7 0 15,-18 7 1-15</inkml:trace>
  <inkml:trace contextRef="#ctx0" brushRef="#br0" timeOffset="139878.3134">12277 14341 212 0,'-16'-2'124'0,"16"2"-6"0,10-16-5 16,9 8-118-16,8-3-41 15,12 1-53-15,2 2-11 16,2 0-5-16,-5 0-6 16</inkml:trace>
  <inkml:trace contextRef="#ctx0" brushRef="#br0" timeOffset="140187.5795">12756 14203 219 0,'-20'-8'119'16,"2"9"2"-16,-8-1-6 0,5 9-86 16,-5-2-14-16,4 5 0 15,7 1-9-15,6 0-5 16,6 0-1-16,6 0 0 16,6 0-3-16,4-3 3 0,1 0-2 15,5-2 2 1,0 4 0-16,-2 0-4 15,-3 1 5-15,-5 1-6 16,-8 3 6-16,-3 1-6 0,-10-1 6 16,-4 2-7-16,-6-5 0 15,0-4-12-15,3 3-21 16,-5-14-55-16,24 1-22 16,-14-9 0-16,14 9-5 15</inkml:trace>
  <inkml:trace contextRef="#ctx0" brushRef="#br0" timeOffset="140453.1836">12856 14293 290 0,'-9'22'123'0,"-8"-2"-2"0,8 10-19 16,-2-7-87-16,14 2-6 15,2-8-2-15,11-5-11 16,4-11 2-16,5-7 3 15,0-5-3-15,-6-7 5 16,-4-5-4-16,-9-1 3 16,-6 1-6-16,-8 0 1 15,-2 8-14-15,-8-1-11 16,18 16-33-16,-26-3-59 0,26 3 3 16,0 0-6-16,-3 15 6 15</inkml:trace>
  <inkml:trace contextRef="#ctx0" brushRef="#br0" timeOffset="140820.9804">13087 14326 190 0,'0'0'118'16,"14"-6"3"-16,-14 6-1 16,24-11-67-16,-9 1-38 15,9 2-1-15,-6 1-5 16,8 3-6-16,-6 5 1 0,-1 7 1 15,-9 5 0-15,0 4-4 16,-7 3 4 0,0 3-4-16,-6-3 3 15,2-1-4-15,-1-4 2 0,2-15-6 16,0 0 3-16,0 0 3 16,0 0-3-16,-2-26 4 15,-2 4-4-15,-1-4 3 16,2-3-2-16,-3 0 4 31,2 3-3-31,4 5 2 16,4 0 0-16,3 7-1 15,9 2 0-15,6 4-5 16,3 3-10-16,2-2-22 0,12 9-66 16,-14-7-23-16,7 8 2 15,-11-4-5-15</inkml:trace>
  <inkml:trace contextRef="#ctx0" brushRef="#br0" timeOffset="141128.0096">13423 14257 205 0,'0'0'123'16,"0"0"-6"-16,0 0 2 15,18-13-76-15,2 14-30 0,-3-1 0 16,4 5-5-16,-2 0-4 15,-5 5 2-15,-14-10 0 16,5 28 3-16,-16-12 0 16,-1 4-4-16,-3-3 5 0,2 2-5 15,-2-3 2-15,5 0-8 16,10-3 5-16,0-13-8 16,23 16 1-16,-6-15-5 15,9 3-5-15,-3-8-14 16,6 8-24-16,-11-8-63 31,3 6-13-31,-21-2 3 16,0 0-3-16</inkml:trace>
  <inkml:trace contextRef="#ctx0" brushRef="#br0" timeOffset="141470.3208">12791 14830 264 0,'-17'4'133'16,"4"10"-2"-16,-3-3-4 15,10 9-107-15,5-2-9 0,8 6 2 16,9-7-9-16,5-3-2 15,6-6-2 1,4-8 1-16,2-9-1 16,-1-6-1-16,-6-6 1 0,-8-8-1 15,-10-1-1-15,-8 1-1 16,-10 1-1-16,-7 4-3 16,-7 7-2-16,-3-1-9 15,4 14-17-15,-5-6-48 16,15 11-41-16,13-1-2 15,0 0-1-15,-1-13-1 16</inkml:trace>
  <inkml:trace contextRef="#ctx0" brushRef="#br0" timeOffset="142063.7076">13834 13569 229 0,'0'0'129'0,"-16"-25"-1"16,16 25-4-16,26-33-81 0,4 20-30 16,10 0-1-16,9 3-5 15,-1 4-4-15,1 5-1 16,-8 11 2-16,-8 13 3 16,-13 11-1-16,-8 17 0 15,-11 10 0-15,-2 15 2 16,-7 9-1-16,3 7 0 15,2 4-4-15,5-3-2 16,4-3 0-16,3-2-1 16,4-7 2-16,3-8-4 15,-2-6 5-15,2-5-5 16,-2-7 3-16,-5-3-1 16,-2-5 1-16,-6-5 0 0,-2-5-1 15,-6-5 1-15,-2-6-2 16,-7-3 1-16,1-5 0 15,-9-4 1-15,-3-7-1 16,1-1 1-16,-6-3-2 16,-1-3 2-16,1-2-1 15,1 1-2-15,6 0-5 16,6-4-10-16,19 5-47 16,0 0-71-16,0 0-2 15,0 0-8-15,16 9-2 16</inkml:trace>
  <inkml:trace contextRef="#ctx0" brushRef="#br0" timeOffset="144432.3537">11987 15413 160 0,'13'-11'107'16,"-4"-2"4"-16,-9 13-37 15,0 0-32-15,-13-1-4 0,-10 2-9 16,-1 8-8-16,-8 0-6 16,-1 1-2-16,-2 0-6 15,7 2-3-15,-1-1-3 16,5 1-1-16,7 2 0 15,5 5 0-15,4 4-1 16,7 10 3-16,1 7-2 16,2 10 4-16,2 7-2 0,-1 11 0 15,0 6 8-15,-2 5-7 16,-2 2 7-16,2 4-7 16,-2-1 6-16,1-2-6 15,-4-6 5-15,2-6-3 16,-2-7-3-16,4-4 2 15,-1-10-4-15,1-8 4 16,0-12-4-16,3-6-4 0,6-6-5 16,-9-17-9-16,25 19-23 15,-25-19-43 1,26-12-49-16,-11-1-4 16,10 2 2-16,-1-11 5 0</inkml:trace>
  <inkml:trace contextRef="#ctx0" brushRef="#br0" timeOffset="144743.0782">12078 15695 208 0,'25'-7'122'15,"2"0"-10"-15,1 1-15 16,7 6-130-16,-9-1-72 15,2 2-2-15,-8-4-11 16,-4 2-3-16</inkml:trace>
  <inkml:trace contextRef="#ctx0" brushRef="#br0" timeOffset="144955.0054">12478 15528 228 0,'-4'22'126'15,"-4"-5"-4"-15,3 15-5 16,-3-3-106-16,3 4-4 16,0 0-19-16,4-9-21 15,11 5-44-15,-9-16-43 16,-1-13 0-16,13 3-3 15,-13-3 3-15</inkml:trace>
  <inkml:trace contextRef="#ctx0" brushRef="#br0" timeOffset="145269.5275">12664 15545 122 0,'0'0'125'15,"9"13"2"-15,-13 0-1 16,2 16-41-16,-11-6-55 15,10 12 1-15,-3-8-14 16,8 5-7-16,9-7-3 16,4-7-3-16,8-6-3 15,0-8-1-15,7-10 1 16,-2-7-2-16,-2-5 2 0,-3-8-1 16,-10-3 0-16,-11-3 0 15,-4 3 0-15,-11 3 0 16,-10 3-2-1,-3 6-2-15,0 7-6 0,0 1-8 16,10 16-18-16,-6-10-31 16,22 3-57-16,0 13-3 15,17-2 0-15,2-13 0 16</inkml:trace>
  <inkml:trace contextRef="#ctx0" brushRef="#br0" timeOffset="145566.9097">13012 15524 199 0,'-10'21'130'0,"-4"-6"-1"15,8 9-2-15,-12-4-91 16,14 9-12-16,2-4-2 16,13 1-11-16,3-9-6 15,12-2-1-15,3-10-3 16,6-8 0-16,-2-5 0 0,0-8-1 15,-6-7 1 1,-5-3-1-16,-10-2 1 16,-15 0-1-16,-10 3-2 15,-9 5-4-15,-6 8-7 0,-9 1-20 16,7 19-61-16,-7-2-34 16,11 10-2-16,-1 0-3 15</inkml:trace>
  <inkml:trace contextRef="#ctx0" brushRef="#br0" timeOffset="146107.0748">12569 16017 162 0,'-20'7'120'15,"1"-1"12"-15,2 7-11 0,-4-7-51 16,11 13-48-16,-3-6 9 16,13 5-25-16,9-3 0 15,6-4 0-15,11-6-4 16,11-5 0-16,2-6 0 15,0-4-2-15,0-5-6 16,-8-3 16-16,-8-4-14 0,-12 0 12 16,-13-1-13-1,-11 4 7-15,-11 4-9 16,-8 3 6-16,0 6-8 16,-6 1-14-16,10 15-19 0,-2-5-85 15,13 11 0-15,3-3-3 16,10 3-1-16</inkml:trace>
  <inkml:trace contextRef="#ctx0" brushRef="#br0" timeOffset="146589.7231">12588 16353 222 0,'-26'21'133'15,"9"-1"-1"-15,2-4-3 16,2 10-109-16,0-5-5 0,13 5-3 16,2-4-11-16,13-5-2 15,7-8 0 1,4-5-2-16,2-8 1 15,5-8 0-15,-3-8 1 0,-3-6 1 16,-4-6 1-16,-8-2 0 16,-9-2 2-16,-7-2-5 15,-7 8-5-15,-11 4-10 16,3 11-19-16,-11-2-39 16,8 16-54-16,-1-1 1 15,20 2-6-15,-13 7 4 16</inkml:trace>
  <inkml:trace contextRef="#ctx0" brushRef="#br0" timeOffset="147189.9317">13305 15427 205 0,'0'0'122'16,"0"0"-1"-16,12-6-3 15,10-4-100-15,17 6-3 16,1-5 1-16,8 6-5 16,-1 0-2-16,-3 9 2 0,-12 3 1 15,-6 11 1-15,-10 6-1 16,-6 13 1-16,-8 6-3 16,-4 8 0-16,1 3-4 15,-4 9 1-15,4 4 0 16,2 1-7-16,0 2 5 15,6 0-7-15,0 2 6 16,3 1-8-16,-3-2 8 16,1-5-9-16,-3-6 4 15,3-4 1-15,-4-8-1 16,-1-9 1-16,-2-8-1 16,-2-9 1-16,-2-3 1 15,-2-6 0-15,-2-2-2 0,7-13 1 16,-23 18 0-16,7-10 1 15,-1 0-2-15,-3-3 1 32,-2 1-3-32,0-3 0 15,2-1-5-15,5-1-10 16,15-1-39-16,-15 12-82 16,15-12-1-16,0 0-6 15,26-8-3-15</inkml:trace>
  <inkml:trace contextRef="#ctx0" brushRef="#br0" timeOffset="184713.193">19395 6307 238 0,'-26'0'126'16,"-5"0"4"-16,-13-5-13 15,2 8-112-15,0-1 2 16,-4 5 2-16,5-6-2 31,6 8-3-31,2-5 11 16,7 8-9-16,5-2 10 15,10 3-8-15,2 3 2 0,6 8-3 16,0 8 1-16,3 10 0 16,-1 13-2-16,1 13 1 15,-3 11-3-15,1 12-1 16,-10 8 2-16,1 7 2 0,-1 2-3 16,1 2 4-16,-2-4-4 15,3-5 2-15,2-5-1 16,-1-10 6-16,4-5-10 15,1-10-1-15,2-8 0 16,0-9-1-16,2-11 1 16,3-9-3-16,5-9 1 15,-1-9-5-15,10-9 0 0,-2-7-5 16,9-3-10-16,-6-8-17 16,16 6-49-1,-9-8-59-15,2 0 1 16,-9-5-1-16,6-4 4 0</inkml:trace>
  <inkml:trace contextRef="#ctx0" brushRef="#br0" timeOffset="185005.5759">19537 6421 250 0,'-4'16'142'0,"-1"8"-4"15,-4 8-2-15,-3 10-121 16,-1 2-8-16,3 0-5 0,7 3-27 15,-5-18-25-15,17 4-49 16,-5-18-37-16,-4-15-2 16,21-2 1-16</inkml:trace>
  <inkml:trace contextRef="#ctx0" brushRef="#br0" timeOffset="185292.5047">19691 6483 190 0,'0'0'134'15,"0"23"5"-15,-9 0-3 16,-6 1-99-16,11 8-5 16,-4-4-9-16,15-5-10 15,6-9-8-15,3-10-4 16,13-9-1-16,3-11-2 16,-2-9 1-16,0-5-1 15,-6-5 2-15,-10 2 0 0,-14 1 2 16,-5 9-1-16,-15 5 2 15,-2 7-3 1,-4 7-2-16,-6 3-10 0,13 9-18 16,-5-5-35-16,24-3-73 15,0 0 2-15,13 15-5 16,6-17 4-16</inkml:trace>
  <inkml:trace contextRef="#ctx0" brushRef="#br0" timeOffset="185544.9208">19984 6426 197 0,'-4'19'137'16,"-4"6"5"-16,-5 5-5 16,-5-4-91-16,11 9-25 15,1-9-1-15,16-5-9 16,11-9-9-16,5-11-2 16,4-11-1-16,6-10 0 15,0-9 2-15,-6-6-1 16,-4-1 1-16,-11 2-1 15,-15 3 2-15,-6 11-1 16,-13 9-4-16,-10 6-6 0,1 15-13 16,-11 1-27-16,13 15-78 15,-5 0-12 1,10 8-1-16,-2 1 0 16</inkml:trace>
  <inkml:trace contextRef="#ctx0" brushRef="#br0" timeOffset="185900.03">19824 7025 254 0,'-8'25'146'0,"-11"-5"-4"15,3 15-26-15,-6-5-86 16,15 6-3-16,0-6-10 16,14-4-10-16,6-11-7 15,7-10-2-15,11-9 0 16,-4-10-1-16,2-9-1 0,-6-8 4 16,-7-2-4-1,-7 3 2-15,-16 4 0 16,-4 6 1-16,-10 7-2 15,-5 10-4-15,0 11-7 0,-9 4-24 16,18 15-29-16,-9-1-64 16,8 3-8-16,5-1 0 15,6 0 0-15</inkml:trace>
  <inkml:trace contextRef="#ctx0" brushRef="#br0" timeOffset="186227.7931">19726 7517 258 0,'-11'23'139'0,"-1"5"2"16,-2-14-48-16,5 19-63 0,-4-7-1 16,10 5-8-16,2-11-12 15,11-3-5-15,5-10-3 16,5-5-1-16,10-9-3 15,0-8 1-15,5-8 1 16,-9-3-1-16,-5-3 1 16,-7-1 0-16,-10 3 2 15,-13 5-2-15,-8 6 2 0,-9 7-2 16,-4 8-4 0,-2-1-9-16,7 13-23 15,-2-11-39-15,14 5-63 16,13-5-1-16,0 0 0 0,24-20-2 15</inkml:trace>
  <inkml:trace contextRef="#ctx0" brushRef="#br0" timeOffset="186740.2878">20425 6389 196 0,'-6'-25'144'0,"6"25"-2"16,16-20-2-16,3 12-98 15,11-7-34-15,12 5 5 16,0-6-8-16,7 5-3 0,2-2-7 15,-8 7 4-15,-6 9 5 16,-8 11 0-16,-13 12 9 16,-7 16-1-16,-12 11 5 15,-3 20-4-15,-5 12 3 16,2 13-6-16,1 4-2 16,6 5-1-16,8 3-4 15,2 2 1-15,6-9-5 16,1-10 4-16,3-6-4 15,-4-11 4-15,-2-11-6 16,-4-7 4-16,-6-7-2 16,-6-12 3-16,-5-5-3 0,-9-5 2 15,0-7-1-15,-6-4 0 16,-4-5 1-16,2-2-1 16,-5-6 0-16,3 0-2 15,4-4-2-15,2-1-6 16,3 3-12-16,-1-12-38 15,20 9-89-15,-17-3-5 16,17 3 1-16,0 0-4 16</inkml:trace>
  <inkml:trace contextRef="#ctx0" brushRef="#br0" timeOffset="210627.6756">19454 8135 151 0,'-21'-15'129'0,"4"12"0"16,-6 1-2-16,-15-3-99 15,8 7-15-15,-4-2 3 16,3 3-6-16,5-1-6 0,0 4-2 16,2 4 1-16,5 3 1 15,8 6 2-15,7 10 1 16,3 10-1-16,3 11 4 16,0 12-2-16,3 18 1 15,-5 9 2-15,0 17-1 16,-7 8 1-16,2 7 0 15,-1-1 0-15,0-1 1 0,-3-2 0 16,3-7 1-16,-2-12-4 16,4-7 0-16,-1-18-3 15,4-3 0-15,-2-13-2 16,0-5-2 0,3-11-2-1,0-11-1-15,2-7-5 16,-1-10-7-16,-1-13-13 15,0 0-29-15,34-7-55 0,-20-15-37 16,12-5-3-16,0-5 2 16</inkml:trace>
  <inkml:trace contextRef="#ctx0" brushRef="#br0" timeOffset="210920.2334">19700 8327 227 0,'0'0'141'0,"-6"29"-1"0,-2 1-3 15,2 10-120 1,-6 2-12-16,6 1-7 0,2 1-32 16,-4-17-37-1,9-7-65-15,-1-20-3 0,16 6 1 16,-5-20-2-16</inkml:trace>
  <inkml:trace contextRef="#ctx0" brushRef="#br0" timeOffset="211186.2417">19855 8370 255 0,'-9'26'139'15,"-3"7"-2"-15,2 9-48 0,2-9-70 16,8 3 0-16,5-13-8 16,12-10-9-16,13-11-2 15,2-11-2-15,2-11 0 0,-1-6-2 16,-7-7 4-16,-8-2-2 15,-14 3 3-15,-8 6-1 16,-20 9 1-16,-1 6-1 16,-4 11-5-16,-7 4-11 15,12 13-30-15,-2-2-84 16,17-2-5-16,9-13-1 16,12 13-1-16</inkml:trace>
  <inkml:trace contextRef="#ctx0" brushRef="#br0" timeOffset="211427.8002">20204 8334 182 0,'-11'22'141'31,"-1"2"-1"-31,-4 5-2 16,3 8-89-16,4-11-35 0,16-1 0 15,8-12-10-15,10-10-4 16,5-9-2-16,1-10 0 15,2-7 0-15,-4-7 0 16,-8-2 2-16,-16 2 0 16,-9 2 0-16,-15 8-2 15,-7 13-4-15,-8 4-10 16,-1 19-30-16,-8 6-86 16,8 6-4-16,5 7-3 15,6 1 2-15</inkml:trace>
  <inkml:trace contextRef="#ctx0" brushRef="#br0" timeOffset="211778.0109">19912 8894 153 0,'-15'20'144'0,"0"4"-3"15,-5 5 0-15,7 6-67 16,1-6-58-16,13-2 1 0,11-8-10 16,11-12-8-16,11-10-1 15,4-8-1 1,-5-9 0-16,0-8 0 16,-8-2 1-16,-12-2 0 0,-21 5 3 15,-9 8 0-15,-10 7 0 16,-11 8 0-16,-1 6-2 15,0 6-7-15,7 8-15 16,0-6-32-16,21 3-83 16,8 2 1-16,3-15-4 15,14 18 2-15</inkml:trace>
  <inkml:trace contextRef="#ctx0" brushRef="#br0" timeOffset="212092.0568">19778 9315 224 0,'-7'30'137'0,"4"-1"4"16,0-9-45-16,9 11-62 16,1-14 1-16,9 2-13 15,6-12-15-15,0-6-4 16,9-6-3-16,2-11-2 15,-2-6-2-15,-5-4-2 0,-9-1 1 16,-8-2 1-16,-16 4 4 16,-7 5 0-16,-9 7 1 15,-10 7-1-15,1 6-2 16,-2 5-8-16,9 6-19 16,-1-6-38-16,26-5-67 15,0 0-5-15,0 0 1 16,29-3-3-16</inkml:trace>
  <inkml:trace contextRef="#ctx0" brushRef="#br0" timeOffset="212599.5571">20577 8217 234 0,'0'0'140'0,"18"-23"-1"16,6 9-3-16,7-2-125 15,9 3-3-15,4-2 1 16,-1 5-7-16,-3 6-1 15,-3 11 4-15,-13 9-1 0,-7 17 5 16,-10 13-1 0,-7 16 3-16,-9 9-1 15,5 17 3-15,-7 7-2 0,9 6-4 16,2 5 0-16,5 0-3 16,5-2 0-16,3-4-3 15,3-6 2-15,-2-9-1 16,-2-4 1-16,-3-9 0 15,-5-10 1-15,-4-7 0 16,-7-12-1-16,-2-4 1 16,-5-7 1-16,-3-7-2 15,-5-7-2-15,-3-4 2 0,-3-7-3 16,-1-5 0-16,-1-4-3 16,3-3-7-1,2-1-9-15,-1-9-24 16,26 15-107-16,-20-23-2 0,20 23-4 15,-6-23 1-15</inkml:trace>
  <inkml:trace contextRef="#ctx0" brushRef="#br0" timeOffset="230205.1068">19726 9897 40 0,'0'0'103'0,"0"0"4"15,12-9 1-15,-12 9-66 16,0 0 0-16,-13 3-2 16,-10-3-12-16,-1 6-8 0,-12-4-5 15,-3 4-5-15,-5-1-3 16,0-3 0-16,0 3-2 16,7-1 1-16,6 3 0 15,8 3 1-15,6 5-1 16,9 5 2-16,7 6-2 15,2 9 1-15,2 5-1 0,2 9 3 16,-5 10-1-16,-3 8-4 16,-1 3 4-16,-1 11-2 15,-3 0 3-15,3 5-3 16,-5 1 2-16,2 1-3 16,3-7 1-16,4 1 5 0,-1-5-5 15,-2-5 2-15,4-6-3 16,6-5 1-16,-5-8-3 15,4-2 0-15,3-10 1 32,3-6-1-32,6-9-3 15,5-12-1-15,6-5-4 16,0-12-8-16,7-4-10 16,-6-15-24-16,12 6-38 0,-7-12-53 15,3 2-4 1,-11-5 4-16,0 2-2 15</inkml:trace>
  <inkml:trace contextRef="#ctx0" brushRef="#br0" timeOffset="230520.948">19920 10143 212 0,'-5'26'123'15,"-2"3"0"-15,-2 7-7 16,4 3-113-16,5 0-4 15,0-6-19-15,5-2-18 0,-1-17-34 16,-4-14-46-16,20 16-4 16,-20-16 4-16,15-20 31 15</inkml:trace>
  <inkml:trace contextRef="#ctx0" brushRef="#br0" timeOffset="230838.1873">20167 10159 210 0,'0'0'132'15,"-21"20"-6"-15,7 5 3 0,-3 2-108 16,10 11-4-16,5-4-3 16,11-2-12-16,10-6 0 15,12-10-7-15,2-12 5 16,6-8-1-16,1-10-1 0,-4-10 5 15,-10-6-3 1,-5-3 4-16,-18 0-3 16,-7 4 4-16,-16 7-5 15,-4 8-2-15,-7 7-4 0,-5 2-11 16,11 14-22-16,-5-3-37 16,17 5-49-16,13-11-3 15,0 19 2-15,17-13-3 16</inkml:trace>
  <inkml:trace contextRef="#ctx0" brushRef="#br0" timeOffset="231096.9843">20528 10181 202 0,'-9'20'130'0,"-2"6"-5"16,0 4-3-16,0 2-102 15,11 4-5-15,5-10-2 16,14-7-13-16,6-12 2 15,8-10-2 1,-1-8 0-16,1-7 4 16,-7-11-2-16,-8-1 6 15,-10-2-5-15,-9 6 5 16,-15 6-4-16,-5 7-1 16,-5 10-6-16,-6 6-12 15,2 17-37-15,-8 3-75 16,7 8-4-16,4 3-2 0,1 4-1 15</inkml:trace>
  <inkml:trace contextRef="#ctx0" brushRef="#br0" timeOffset="231447.1454">20212 10681 168 0,'0'0'129'0,"-15"5"1"15,2 8-2-15,2 10-94 16,1 0-10-16,10 9-2 16,5-6-14-16,8-5-5 15,10-3-3-15,3-13-1 0,4-12 0 16,-1-7-1-16,-3-11 1 15,-8-4-2-15,-12-1 2 16,-7 1 0 0,-12 3 1-16,-5 9-1 0,-8 11-2 15,-7 3-7-15,8 15-18 16,-5-4-24-16,15 13-64 16,0-1-10-16,7 1-1 15,5 1-2-15</inkml:trace>
  <inkml:trace contextRef="#ctx0" brushRef="#br0" timeOffset="231783.0793">20160 11058 163 0,'-8'22'130'0,"-1"1"-3"15,0 3 1-15,1-3-91 16,5 7-18-16,3-7 1 16,10-1-11-16,9-11-6 15,2-3-1-15,9-8-1 16,-4-8-1-16,0-5 3 16,-5-7-2-16,-7-1 2 0,-6-3 3 15,-12 1-3-15,-8 5 2 16,-10 2-2-1,4 3 0-15,-7 4-8 16,-1 2-6-16,13 8-25 0,-2-9-33 16,15 8-58-16,6-15-5 15,16 2 2-15,6-7-4 16</inkml:trace>
  <inkml:trace contextRef="#ctx0" brushRef="#br0" timeOffset="232303.6203">20733 10044 152 0,'-7'-15'128'0,"7"15"0"0,22-5 0 16,-7-3-80-16,9 10-22 16,0-9 2-16,6 2-15 15,0-2-5 1,2 3-3-16,-7 1 0 0,-1 7 2 16,-8 8-1-16,-4 12 3 15,-7 12-1-15,-4 18-1 16,-4 12 1-16,1 16-1 15,1 11-2-15,2 9-3 16,5 3 0-16,5 1-1 16,6-2-1-16,0-5 5 15,2-7-4-15,0-5 2 16,-3-8-2-16,-2-4 2 0,-3-5-2 16,-6-5 1-16,-2-5-2 15,-6-6 1-15,0-7-1 16,-2-5 0-16,-7-10 0 15,-1-8 1-15,-3-8-1 16,-5-6 0-16,-3-5-2 16,1-5-4-16,4 0-13 15,-3-12-44-15,9 8-77 16,13 4-3-16,0 0-5 16,-4-13-4-16</inkml:trace>
  <inkml:trace contextRef="#ctx0" brushRef="#br0" timeOffset="259856.7797">19764 11755 206 0,'-5'-14'126'16,"-11"5"-4"-1,-12 13-17-15,-12 2-86 16,-3 8 1-16,-5 1-4 16,0 4-8-16,5-1-1 0,4 1 2 15,8 0-2-15,11 0 1 16,1 2 1-16,8 8-4 16,5 6 4-16,2 11-4 15,-3 7 3-15,2 19-3 16,-3 11 4-16,3 10-2 0,-8 7 5 15,2 5-1-15,-4 1 0 16,-2 3-1-16,-1-3 1 16,3-4-2-16,2-7 1 15,1-2-3-15,2-11-3 0,8-6 1 16,4-9-3-16,5-11-1 16,8-10-10-16,-2-18-8 15,13-7-22-15,-7-28-38 16,17-2-63-16,-3-19-5 15,8-9 0-15,-3-17 0 16</inkml:trace>
  <inkml:trace contextRef="#ctx0" brushRef="#br0" timeOffset="260159.1072">19972 11945 251 0,'0'0'137'16,"0"0"-1"-16,4 26-6 15,-17-3-116-15,2 9-8 16,4 3-6-16,-5-6-29 16,11 7-27-16,-8-17-59 15,14-7-18-15,-5-12 1 16,22-5-3-16</inkml:trace>
  <inkml:trace contextRef="#ctx0" brushRef="#br0" timeOffset="260417.7078">20129 11957 140 0,'0'0'136'0,"4"22"-2"0,-16 1 4 0,4 14-57 16,-8-8-52-16,13 6-4 15,-1-11-11-15,14-4-7 16,7-10-5-16,8-10-3 16,2-10-1-16,7-8-1 15,-7-5 1-15,-2-8-1 16,-11 1 1-16,-9 1 4 15,-10 5-2-15,-9 5 2 0,-8 9-6 16,-4 2-3-16,5 11-20 16,-2-4-28-16,23 1-78 15,-17 10-3-15,17-10 0 16,23 0-5-16</inkml:trace>
  <inkml:trace contextRef="#ctx0" brushRef="#br0" timeOffset="260671.3038">20478 11912 223 0,'-2'19'137'0,"-9"10"1"16,-4-2-1-16,6 8-105 15,-4-8-9-15,14 2-5 16,5-14-11-16,9-7-6 16,9-11-1-16,4-8-2 15,0-8 1-15,-2-7 2 16,-1-3-3-16,-9-1 5 15,-9 2-4-15,-11 7 5 16,-5 6-8-16,-13 8-2 16,0 17-24-16,-12-1-50 15,1 14-56-15,1 4-3 0,-1 8-2 16,3 0-3-16</inkml:trace>
  <inkml:trace contextRef="#ctx0" brushRef="#br0" timeOffset="260980.5606">20094 12525 263 0,'-13'15'139'15,"3"6"-1"-15,-3-2-5 16,7 4-117-16,4-4-3 15,14-2-3-15,2-9-11 16,10-7-1-16,5-8 0 16,-2-10 0-16,1-5 1 0,-8-4 1 15,-7-2 2-15,-11 4-1 16,-11 4 2-16,-8 7 0 16,-8 7-2-16,-4 7-6 15,0 14-15-15,-4-5-34 16,18 12-77-16,-5-1-7 15,15 4 2-15,-2-5-4 16</inkml:trace>
  <inkml:trace contextRef="#ctx0" brushRef="#br0" timeOffset="261296.2978">19999 12940 247 0,'-14'18'140'16,"1"7"-3"-16,-1-4 0 16,5 5-106-16,-3-3-15 15,13 3-1-15,7-5-10 16,5-7-5-16,8-7-1 16,10-10-2-16,0-10 0 0,5-7-1 15,1-6 1-15,-7-5 0 16,-7-3 5-16,-11 4-2 15,-11 3 2-15,-9 8-2 16,-7 4 0-16,-6 7-5 16,-1 8-10-16,-6-5-33 15,28 5-84-15,-20-1-2 16,20 1-4-16,14-22 1 16</inkml:trace>
  <inkml:trace contextRef="#ctx0" brushRef="#br0" timeOffset="261755.3165">20893 11772 266 0,'-4'-14'141'0,"4"14"1"16,18-26-6-16,8 16-119 0,8-2-2 16,6 8-2-16,3 0-9 15,2 6-3 1,-6 11 3-16,-9 9 1 16,-8 10 2-16,-17 15 1 15,-9 11 0-15,-7 13 0 16,-5 7 3-16,-3 11-2 15,3 6-2-15,7 5-1 16,6-2 2-16,11 2-2 0,8-7-1 16,7-3-4-16,2-5 2 15,-4-10-2-15,-2-9 4 16,-7-9-6-16,-12-10 0 16,-13-11-4-16,-12-8 6 15,-13-12-1-15,-7-6-2 16,-4-6-4-16,-1-1-6 15,0-6-14-15,13 12-37 16,0-11-83-16,17 11-4 16,2 3-2-16,13 6-1 15</inkml:trace>
  <inkml:trace contextRef="#ctx0" brushRef="#br0" timeOffset="262389.0382">19419 13579 139 0,'18'-29'127'0,"-1"7"2"16,-15 1 2-16,-2 21-55 15,-26-13-42-15,0 20-2 16,-18 0-6-16,0 10-11 16,-5 4-5-16,5 4-6 15,2 4 0-15,11 6-4 16,13 5 0-16,9 9 2 15,18 9-1-15,5 7 1 16,5 9 1-16,4 8 4 16,-3 9-4-16,-5 7 0 15,-13 1 2-15,-4 2-1 16,-11-2 1-16,-6-1-2 16,-3-9 1-16,2-4-3 15,3-13 3-15,4-8 0 16,6-14-5-16,14-11-2 15,11-10-12-15,3-19-12 16,20 2-37-16,-6-24-79 16,9-1-1-16,-2-17-3 0,5-3 2 0</inkml:trace>
  <inkml:trace contextRef="#ctx0" brushRef="#br0" timeOffset="262691.6821">19920 13691 238 0,'-17'16'136'0,"4"4"-1"0,4 11-3 16,-4-4-94-16,1 6-31 15,6 2-24-15,-2-14-44 16,9 4-69-16,-1-25-2 16,12 16-1-16,-12-16-1 15</inkml:trace>
  <inkml:trace contextRef="#ctx0" brushRef="#br0" timeOffset="262974.2784">20081 13697 228 0,'16'7'137'15,"-20"6"2"-15,0 13-2 32,-9-4-86-32,4 10-28 15,0-6-1-15,13 1-8 0,1-8-8 16,10-9-1-16,9-12-4 15,3-8-1-15,5-10 0 16,-6-6 0-16,0-4 0 16,-13-2-1-16,-9 2 2 15,-8 4-2-15,-15 7 1 16,-6 7-1-16,-3 10-6 16,0 0-8-16,6 15-18 0,3-10-38 15,17 10-64-15,2-13-1 16,32 13-4-1,-5-16 3-15</inkml:trace>
  <inkml:trace contextRef="#ctx0" brushRef="#br0" timeOffset="263217.5718">20451 13684 284 0,'-14'22'139'0,"0"8"-1"0,-9-3-3 15,10 7-114-15,4-7-4 16,17-2-4-16,9-13-9 15,9-7-4-15,8-10 0 16,-3-10-1-16,1-7 1 16,-3-7-3-16,-8-3 2 0,-12 1-2 15,-12 5 0-15,-14 7-6 16,-7 13-5-16,-14 3-17 16,4 25-39-16,-11 1-62 15,3 17-3-15,-1 5 1 16,7 10-2-16</inkml:trace>
  <inkml:trace contextRef="#ctx0" brushRef="#br0" timeOffset="263575.4437">20130 14260 292 0,'-17'7'141'16,"-1"4"-8"-16,5 13-6 16,-2-7-110-16,11 5-5 15,4-7-3-15,0-15-7 16,27 8-3-16,-1-17-2 15,1-8 2-15,-1-8 3 0,-2-4-3 16,-6-1 3-16,-8 1-1 16,-11 7-1-1,-12 8 1-15,-4 7-1 16,-8 8-4-16,-1 5-9 0,6 11-21 16,-5-5-42-16,13 11-53 15,4-3-7-15,8 8-3 0,2-5 0 16</inkml:trace>
  <inkml:trace contextRef="#ctx0" brushRef="#br0" timeOffset="263926.6803">20041 14632 148 0,'2'22'137'0,"-4"-8"0"15,-9-1 1-15,5 19-46 16,-12-13-62-16,11 11 0 16,-5-6-14-16,15-1-7 15,5-10-3-15,5-1-4 16,13-11-2-16,0-6-1 16,4-7-2-16,0-4 1 15,-1-4 0-15,-12-2 0 16,-8 4 0-16,-7 0 2 15,-2 18 0-15,-28-17 0 16,5 16 1-16,-2-2-1 16,2 4-6-16,4-2-9 15,19 1-26-15,-19-2-80 0,19 2-16 16,33-20-1-16,-5 3-3 16</inkml:trace>
  <inkml:trace contextRef="#ctx0" brushRef="#br0" timeOffset="264415.8421">20908 13597 286 0,'0'0'142'16,"7"-23"-2"-16,7 19-2 16,0-3-119-16,15 7-2 0,7-6-5 15,4-1-6-15,5 1-4 16,0-3-1-16,-6 5-1 16,-3 6 4-16,-10 6 3 15,-8 12-1-15,-15 16 5 16,-7 18-1-16,-10 17 2 15,-3 14-1-15,-2 10 0 16,0 7-8-16,5 5 2 16,5-2-3-16,9-5 0 15,3-6-3-15,3-9 0 16,1-9 1-16,-1-6 0 16,-5-7 2-16,-8-5-3 0,-6-5 2 15,-9-2-2-15,-8-7 2 16,-3-3-2-16,-6-8 0 15,-5-6-2-15,3-8-4 16,3-6-10-16,1-13-17 16,18 5-60-16,-6-14-54 15,25 9-2-15,-22-17-6 16,22 17 2-16</inkml:trace>
  <inkml:trace contextRef="#ctx0" brushRef="#br0" timeOffset="265079.1339">19494 15312 183 0,'0'-29'129'15,"-9"11"-2"-15,-8 3 1 16,-2 13-100-16,-14 4-6 15,2 12 0-15,-3 0-10 16,3 7-9-16,4 2 3 16,9 6-1-16,3 2-4 15,10 8 2-15,5 6-2 0,5 8 5 16,2 9-3 0,2 13 5-16,-4 11 3 15,2 7-4-15,-9 10 6 0,-4 9-5 16,-6-2 4-16,0 1-5 15,-7-7 4-15,5-7-6 16,-6-6 0-16,8-6 11 16,5-15-15-16,4-16 14 15,7-11-16-15,8-11 8 16,8-8-19-16,4-15-2 16,13-5-39-16,-13-24-78 15,13-4-14-15,-4-10-16 16,2-2 14-16</inkml:trace>
  <inkml:trace contextRef="#ctx0" brushRef="#br0" timeOffset="265349.4914">19873 15498 244 0,'21'-3'138'16,"-26"17"-1"-16,1 18-5 16,-9 4-122-16,1 4-10 15,7 4-14-15,-4-13-24 16,18 3-63-16,-6-18-30 0,10-6 0 15,-13-10-2-15</inkml:trace>
  <inkml:trace contextRef="#ctx0" brushRef="#br0" timeOffset="265648.2226">20074 15503 136 0,'0'0'131'0,"0"0"3"15,4 16 0-15,-15 0-48 16,6 16-55-16,-8-5-6 15,7 8-7-15,4-9-8 16,4-4-3-16,9-8-4 16,2-10-1-16,7-9-1 0,-3-8-1 15,2-10 2-15,-3-2-2 16,-5-4 1-16,-7 2-1 16,-6 4 0-16,-5 5-1 15,7 18-1-15,-28-14-2 16,13 21-6-16,0 0-9 15,6 12-19-15,9-19-28 16,-1 20-67-16,1-20-1 16,27 7 0-16,-5-12 2 15</inkml:trace>
  <inkml:trace contextRef="#ctx0" brushRef="#br0" timeOffset="265884.8852">20372 15482 242 0,'6'26'135'0,"-12"-7"1"15,-1 12-2-15,-8-5-107 16,11 10-4-16,-3-8-7 16,14-4-7-16,6-8-4 15,2-9-1-15,10-8-3 16,2-8-1-16,-1-9 1 16,-2-4-1-16,-7-6 2 0,-7 4-2 15,-11 2 1-15,-11 5-2 16,-9 8-1-16,-7 8-6 15,0 12-11-15,-8 2-25 16,18 19-68-16,-13-2-25 16,14 8-2-16,0-2-1 15</inkml:trace>
  <inkml:trace contextRef="#ctx0" brushRef="#br0" timeOffset="266235.0214">20081 16076 172 0,'0'0'138'16,"0"0"-3"-16,-14-3 5 16,10 16-93-16,-10-5-12 15,8 10-15 1,2-5-6-16,7 2-4 0,-3-15-6 0,23 13-3 15,-1-16-1-15,1-3-1 16,0-4-1-16,-2-7 9 16,-8-4-11-16,-8 4 11 15,-9 3-11-15,-9 5 3 16,-5 6-4-16,-11 0-5 16,5 11-8-16,-6-3-32 15,15 18-52-15,0-10-41 16,7 9 6-16,3-8 1 15</inkml:trace>
  <inkml:trace contextRef="#ctx0" brushRef="#br0" timeOffset="266564.4424">19962 16509 121 0,'0'16'128'16,"0"-3"4"0,0 4 0-16,0-17-82 0,-3 31-10 15,3-31-4-15,4 24-18 16,-4-24-10-16,27 12 0 0,-6-11-6 16,4-8 0-16,-3-8-2 15,2 0 0-15,-4-6-1 16,-5 1 1-16,-9 1 1 15,-6-1 0-15,-10 3 1 16,-6 7-1-16,-5 4 2 16,-3 6-4-16,1 3-1 15,4 0-13-15,19-3-25 0,-25 11-59 16,25-11-37 0,0 0 1-16,30-3-5 15</inkml:trace>
  <inkml:trace contextRef="#ctx0" brushRef="#br0" timeOffset="267063.0521">20759 15440 274 0,'-25'4'137'0,"12"6"-4"16,13-10-1-16,0 0-115 16,38-21-4-16,7 5-3 15,7-7-5-15,7 0-2 16,-4 0 0-16,-1 7 3 0,-15 11 0 15,-12 17 4-15,-15 17 0 16,-12 18 3-16,-15 17-3 16,-3 14 5-1,-8 13-5-15,4 8-3 0,3 2 1 16,3 3-5-16,10-1 1 16,4-5-4-16,4-6 3 15,-2-5-4-15,0-11 3 16,-4-5 1-16,-5-5-4 15,-3-14 2-15,-2-6 0 16,-7-8-1-16,4-9-4 0,-3-8-3 16,4-11-5-16,-1-8-6 0,17-2-11 15,-33-23-29-15,33 23-68 16,-30-33-26-16,14 15 0 16,-5-5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8" tIns="46194" rIns="92388" bIns="46194" numCol="1" anchor="t" anchorCtr="0" compatLnSpc="1">
            <a:prstTxWarp prst="textNoShape">
              <a:avLst/>
            </a:prstTxWarp>
          </a:bodyPr>
          <a:lstStyle>
            <a:lvl1pPr defTabSz="924153">
              <a:defRPr sz="11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8" tIns="46194" rIns="92388" bIns="46194" numCol="1" anchor="t" anchorCtr="0" compatLnSpc="1">
            <a:prstTxWarp prst="textNoShape">
              <a:avLst/>
            </a:prstTxWarp>
          </a:bodyPr>
          <a:lstStyle>
            <a:lvl1pPr algn="r" defTabSz="924153">
              <a:defRPr sz="11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6138" cy="3494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24394"/>
            <a:ext cx="5485805" cy="419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8" tIns="46194" rIns="92388" bIns="461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247"/>
            <a:ext cx="2972098" cy="46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8" tIns="46194" rIns="92388" bIns="46194" numCol="1" anchor="b" anchorCtr="0" compatLnSpc="1">
            <a:prstTxWarp prst="textNoShape">
              <a:avLst/>
            </a:prstTxWarp>
          </a:bodyPr>
          <a:lstStyle>
            <a:lvl1pPr defTabSz="924153">
              <a:defRPr sz="11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47247"/>
            <a:ext cx="2972098" cy="46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8" tIns="46194" rIns="92388" bIns="46194" numCol="1" anchor="b" anchorCtr="0" compatLnSpc="1">
            <a:prstTxWarp prst="textNoShape">
              <a:avLst/>
            </a:prstTxWarp>
          </a:bodyPr>
          <a:lstStyle>
            <a:lvl1pPr algn="r" defTabSz="924153">
              <a:defRPr sz="1100"/>
            </a:lvl1pPr>
          </a:lstStyle>
          <a:p>
            <a:fld id="{A214D35E-3B05-4E89-808D-E7D3116E97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66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6388A-5811-400E-8EFB-43DDA324D0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E8A13-6F1B-4195-8D2D-FFA73E7FCA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5C3BE-420B-49A2-9F99-72EE0962DD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A67A29-6031-4B93-A29B-CEAD931E93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0A11BEC-2E24-4CC4-B88F-D659A0125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B3C9790-3711-4495-8703-FF127DC7C7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070252-2387-4297-B48C-7973228D67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2067526-1F59-4B90-9B4B-33848219C4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14C9C2F-BCC7-49AB-BA05-9FD653063F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C917A-247B-4A18-9156-62670B27B5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E9C39-9BB3-4A13-8EA4-4A1681296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34EE0-0F3E-4F0E-BFDD-3FE0958904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CD8B6-7E18-475E-8C71-F92A5E1165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0C12F-93E5-462A-AF5E-E9A2C51CDA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C0E07-3118-4C9D-9DFB-D9BE347C5A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BF672-E8A0-4E69-A4CA-85F806FB4A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2E5C5-39D0-4ED7-8D40-7B0F3B5B61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7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77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77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93971BD-9376-4298-975B-54AF1B6DFA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24F8-5EBE-4BF1-95D6-9D9B5329A56E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/>
              <a:t>MECH 498: Introduction to Robotics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The Jacobian:  </a:t>
            </a:r>
            <a:br>
              <a:rPr lang="en-US" sz="2400"/>
            </a:br>
            <a:r>
              <a:rPr lang="en-US" sz="2400"/>
              <a:t>Velocities and Static Forces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/>
              <a:t>M. O’Malley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7E87-BD59-40A2-ACF6-021105D896CC}" type="slidenum">
              <a:rPr lang="en-US"/>
              <a:pPr/>
              <a:t>10</a:t>
            </a:fld>
            <a:endParaRPr lang="en-US"/>
          </a:p>
        </p:txBody>
      </p:sp>
      <p:sp>
        <p:nvSpPr>
          <p:cNvPr id="69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Angular Velocity – </a:t>
            </a:r>
            <a:br>
              <a:rPr lang="en-US" sz="4000"/>
            </a:br>
            <a:r>
              <a:rPr lang="en-US" sz="4000"/>
              <a:t>Matrix and Vector Forms</a:t>
            </a:r>
          </a:p>
        </p:txBody>
      </p:sp>
      <p:pic>
        <p:nvPicPr>
          <p:cNvPr id="6912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654175"/>
            <a:ext cx="8382000" cy="48831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3F4D-8C77-4007-8B39-7F1AF89D5B8B}" type="slidenum">
              <a:rPr lang="en-US"/>
              <a:pPr/>
              <a:t>11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Linear &amp; Angular Velocities - Frames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describing the velocity (linear or angular) of an object, there are two important frames that are being used:</a:t>
            </a:r>
          </a:p>
          <a:p>
            <a:pPr lvl="1"/>
            <a:r>
              <a:rPr lang="en-US" b="1" i="1"/>
              <a:t>Represented Frame (Reference Frame) </a:t>
            </a:r>
            <a:r>
              <a:rPr lang="en-US"/>
              <a:t>:</a:t>
            </a:r>
          </a:p>
          <a:p>
            <a:pPr lvl="2"/>
            <a:r>
              <a:rPr lang="en-US"/>
              <a:t>This is the frame used to </a:t>
            </a:r>
            <a:r>
              <a:rPr lang="en-US" b="1"/>
              <a:t>represent (express) </a:t>
            </a:r>
            <a:r>
              <a:rPr lang="en-US"/>
              <a:t>the object’s velocity.</a:t>
            </a:r>
          </a:p>
          <a:p>
            <a:pPr lvl="1"/>
            <a:r>
              <a:rPr lang="en-US" b="1" i="1"/>
              <a:t>Computed Frame</a:t>
            </a:r>
          </a:p>
          <a:p>
            <a:pPr lvl="2"/>
            <a:r>
              <a:rPr lang="en-US"/>
              <a:t>This is the frame in which the velocity is </a:t>
            </a:r>
            <a:r>
              <a:rPr lang="en-US" b="1"/>
              <a:t>measured </a:t>
            </a:r>
            <a:r>
              <a:rPr lang="en-US"/>
              <a:t>(differentiate the position).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8BDC-57F2-4AA9-9A53-A899F40AFF71}" type="slidenum">
              <a:rPr lang="en-US"/>
              <a:pPr/>
              <a:t>12</a:t>
            </a:fld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- Velocity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As with any vector, a velocity vector may be described in terms of any frame, and this frame of reference is noted with a leading superscript.</a:t>
            </a:r>
          </a:p>
          <a:p>
            <a:pPr>
              <a:lnSpc>
                <a:spcPct val="80000"/>
              </a:lnSpc>
            </a:pPr>
            <a:r>
              <a:rPr lang="en-US" sz="2400"/>
              <a:t>A velocity vector </a:t>
            </a:r>
            <a:r>
              <a:rPr lang="en-US" sz="2400" b="1"/>
              <a:t>computed </a:t>
            </a:r>
            <a:r>
              <a:rPr lang="en-US" sz="2400"/>
              <a:t>in frame {B} and </a:t>
            </a:r>
            <a:r>
              <a:rPr lang="en-US" sz="2400" b="1"/>
              <a:t>represented </a:t>
            </a:r>
            <a:r>
              <a:rPr lang="en-US" sz="2400"/>
              <a:t>in frame {A} would be written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pic>
        <p:nvPicPr>
          <p:cNvPr id="69530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3352800"/>
            <a:ext cx="7239000" cy="3276600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5141-D316-4102-AFD1-A143142B2DA1}" type="slidenum">
              <a:rPr lang="en-US"/>
              <a:pPr/>
              <a:t>13</a:t>
            </a:fld>
            <a:endParaRPr lang="en-US"/>
          </a:p>
        </p:txBody>
      </p:sp>
      <p:pic>
        <p:nvPicPr>
          <p:cNvPr id="6973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133600"/>
            <a:ext cx="2438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- Linear Velocity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We can always remove the outer, leading superscript by explicitly including the rotation matrix which accomplishes the change in the reference frame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Note that in the general case 			       because 	        may be time-varying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If the calculated velocity is written in terms of of the frame of differentiation the result could be indicated by a single leading superscript.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In a similar fashion when the angular velocity is expressed and measured as a vector</a:t>
            </a:r>
          </a:p>
        </p:txBody>
      </p:sp>
      <p:pic>
        <p:nvPicPr>
          <p:cNvPr id="6973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025775"/>
            <a:ext cx="19589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735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3048000"/>
            <a:ext cx="3349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7359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8425" y="3581400"/>
            <a:ext cx="663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7362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4495800"/>
            <a:ext cx="1905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7365" name="Picture 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5791200"/>
            <a:ext cx="2590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6970-044B-41ED-994E-C5E175F4BD74}" type="slidenum">
              <a:rPr lang="en-US"/>
              <a:pPr/>
              <a:t>14</a:t>
            </a:fld>
            <a:endParaRPr lang="en-US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Frames - Linear Velocity - Example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en-US" sz="2400" b="1" i="1"/>
              <a:t>Given: </a:t>
            </a:r>
            <a:r>
              <a:rPr lang="en-US" sz="2400"/>
              <a:t>The driver of the car maintains a </a:t>
            </a:r>
            <a:r>
              <a:rPr lang="en-US" sz="2400" b="1" i="1"/>
              <a:t>speed </a:t>
            </a:r>
            <a:r>
              <a:rPr lang="en-US" sz="2400"/>
              <a:t>of 100 km/h (as shown to the driver by the car’s speedometer).</a:t>
            </a:r>
          </a:p>
          <a:p>
            <a:endParaRPr lang="en-US" sz="2400"/>
          </a:p>
        </p:txBody>
      </p:sp>
      <p:pic>
        <p:nvPicPr>
          <p:cNvPr id="70451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2895600"/>
            <a:ext cx="7315200" cy="3641725"/>
          </a:xfrm>
          <a:ln/>
        </p:spPr>
      </p:pic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1752600" y="3657600"/>
            <a:ext cx="12207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World frame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17880" y="4357440"/>
              <a:ext cx="3225960" cy="2240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5640" y="4351680"/>
                <a:ext cx="3251520" cy="225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8C01-56B6-4EF4-9E4E-6FD2E23C1190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Frames - Linear Velocity - Example</a:t>
            </a:r>
          </a:p>
        </p:txBody>
      </p:sp>
      <p:pic>
        <p:nvPicPr>
          <p:cNvPr id="7065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81200" y="1371600"/>
            <a:ext cx="5235575" cy="53117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CEE80-085A-4D6B-8FDC-CDEFC36BE854}" type="slidenum">
              <a:rPr lang="en-US"/>
              <a:pPr/>
              <a:t>16</a:t>
            </a:fld>
            <a:endParaRPr lang="en-US"/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Frames - Linear Velocity - Example</a:t>
            </a:r>
          </a:p>
        </p:txBody>
      </p:sp>
      <p:pic>
        <p:nvPicPr>
          <p:cNvPr id="7086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374775"/>
            <a:ext cx="6705600" cy="5170488"/>
          </a:xfrm>
          <a:noFill/>
          <a:ln/>
        </p:spPr>
      </p:pic>
      <p:sp>
        <p:nvSpPr>
          <p:cNvPr id="2" name="TextBox 1"/>
          <p:cNvSpPr txBox="1"/>
          <p:nvPr/>
        </p:nvSpPr>
        <p:spPr>
          <a:xfrm>
            <a:off x="2362200" y="2438400"/>
            <a:ext cx="441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is not time-varying (in this example)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4126468"/>
            <a:ext cx="13324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baseline="30000" dirty="0" smtClean="0"/>
              <a:t>W</a:t>
            </a:r>
            <a:r>
              <a:rPr lang="en-US" i="1" dirty="0" smtClean="0"/>
              <a:t>V</a:t>
            </a:r>
            <a:r>
              <a:rPr lang="en-US" i="1" baseline="-25000" dirty="0" smtClean="0"/>
              <a:t>C</a:t>
            </a:r>
            <a:r>
              <a:rPr lang="en-US" i="1" dirty="0" smtClean="0"/>
              <a:t> = I</a:t>
            </a:r>
            <a:r>
              <a:rPr lang="en-US" i="1" baseline="30000" dirty="0" smtClean="0"/>
              <a:t>W</a:t>
            </a:r>
            <a:r>
              <a:rPr lang="en-US" i="1" dirty="0" smtClean="0"/>
              <a:t>V</a:t>
            </a:r>
            <a:r>
              <a:rPr lang="en-US" i="1" baseline="-25000" dirty="0" smtClean="0"/>
              <a:t>C</a:t>
            </a:r>
            <a:endParaRPr lang="en-US" i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AB4-E7A5-4F22-8DB3-17323F50BFF2}" type="slidenum">
              <a:rPr lang="en-US"/>
              <a:pPr/>
              <a:t>17</a:t>
            </a:fld>
            <a:endParaRPr lang="en-US"/>
          </a:p>
        </p:txBody>
      </p:sp>
      <p:sp>
        <p:nvSpPr>
          <p:cNvPr id="710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Frames - Linear Velocity - Example</a:t>
            </a:r>
          </a:p>
        </p:txBody>
      </p:sp>
      <p:pic>
        <p:nvPicPr>
          <p:cNvPr id="7106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50938" y="1600200"/>
            <a:ext cx="6842125" cy="4525963"/>
          </a:xfrm>
          <a:noFill/>
          <a:ln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70920" y="1152000"/>
              <a:ext cx="6077160" cy="4926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800" y="1143000"/>
                <a:ext cx="6087240" cy="494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20B2-6429-442C-8462-783B5C5712A9}" type="slidenum">
              <a:rPr lang="en-US"/>
              <a:pPr/>
              <a:t>18</a:t>
            </a:fld>
            <a:endParaRPr lang="en-US"/>
          </a:p>
        </p:txBody>
      </p:sp>
      <p:sp>
        <p:nvSpPr>
          <p:cNvPr id="712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Velocity – Rigid Body</a:t>
            </a:r>
          </a:p>
        </p:txBody>
      </p:sp>
      <p:pic>
        <p:nvPicPr>
          <p:cNvPr id="7127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385888"/>
            <a:ext cx="8686800" cy="51831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98E8-1234-4B83-8EEF-F2383624C71A}" type="slidenum">
              <a:rPr lang="en-US"/>
              <a:pPr/>
              <a:t>19</a:t>
            </a:fld>
            <a:endParaRPr lang="en-US"/>
          </a:p>
        </p:txBody>
      </p:sp>
      <p:sp>
        <p:nvSpPr>
          <p:cNvPr id="7147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Velocity – Free Vector</a:t>
            </a:r>
          </a:p>
        </p:txBody>
      </p:sp>
      <p:pic>
        <p:nvPicPr>
          <p:cNvPr id="7147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487488"/>
            <a:ext cx="8001000" cy="502761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005D-AE5D-4F59-90AF-C99C9FB8D190}" type="slidenum">
              <a:rPr lang="en-US"/>
              <a:pPr/>
              <a:t>2</a:t>
            </a:fld>
            <a:endParaRPr lang="en-US"/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Central Topic -</a:t>
            </a:r>
            <a:br>
              <a:rPr lang="en-US" sz="3200"/>
            </a:br>
            <a:r>
              <a:rPr lang="en-US" sz="3200"/>
              <a:t>Simultaneous Linear and Rotational Velocity</a:t>
            </a:r>
            <a:endParaRPr lang="en-US" sz="3200" b="1"/>
          </a:p>
        </p:txBody>
      </p:sp>
      <p:pic>
        <p:nvPicPr>
          <p:cNvPr id="6758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76388" y="1774825"/>
            <a:ext cx="5989637" cy="41751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0AFBC-142D-4998-BCCA-77D8215174C3}" type="slidenum">
              <a:rPr lang="en-US"/>
              <a:pPr/>
              <a:t>20</a:t>
            </a:fld>
            <a:endParaRPr lang="en-US"/>
          </a:p>
        </p:txBody>
      </p:sp>
      <p:sp>
        <p:nvSpPr>
          <p:cNvPr id="7168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Velocity – Rigid Body</a:t>
            </a:r>
          </a:p>
        </p:txBody>
      </p:sp>
      <p:pic>
        <p:nvPicPr>
          <p:cNvPr id="7168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676400"/>
            <a:ext cx="8458200" cy="47085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9B03-2496-410A-9070-1ADBCD8BD9AD}" type="slidenum">
              <a:rPr lang="en-US"/>
              <a:pPr/>
              <a:t>21</a:t>
            </a:fld>
            <a:endParaRPr lang="en-US"/>
          </a:p>
        </p:txBody>
      </p:sp>
      <p:sp>
        <p:nvSpPr>
          <p:cNvPr id="718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Angular Velocity – Rigid Body – Intuitive Approach</a:t>
            </a:r>
          </a:p>
        </p:txBody>
      </p:sp>
      <p:pic>
        <p:nvPicPr>
          <p:cNvPr id="7188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752600"/>
            <a:ext cx="8305800" cy="4649788"/>
          </a:xfrm>
          <a:noFill/>
          <a:ln/>
        </p:spPr>
      </p:pic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2286000" y="1828800"/>
            <a:ext cx="282575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85E-E01E-40CD-A067-DDFF820B353D}" type="slidenum">
              <a:rPr lang="en-US"/>
              <a:pPr/>
              <a:t>22</a:t>
            </a:fld>
            <a:endParaRPr lang="en-US"/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Angular Velocity – Rigid Body – Intuitive Approach</a:t>
            </a:r>
          </a:p>
        </p:txBody>
      </p:sp>
      <p:pic>
        <p:nvPicPr>
          <p:cNvPr id="7209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905000"/>
            <a:ext cx="8305800" cy="42433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65D2A-4B94-4BC2-902F-E610721B0A1F}" type="slidenum">
              <a:rPr lang="en-US"/>
              <a:pPr/>
              <a:t>23</a:t>
            </a:fld>
            <a:endParaRPr lang="en-US"/>
          </a:p>
        </p:txBody>
      </p:sp>
      <p:sp>
        <p:nvSpPr>
          <p:cNvPr id="7229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Simultaneous Linear and </a:t>
            </a:r>
            <a:br>
              <a:rPr lang="en-US" sz="4000"/>
            </a:br>
            <a:r>
              <a:rPr lang="en-US" sz="4000"/>
              <a:t>Rotational Velocity</a:t>
            </a:r>
          </a:p>
        </p:txBody>
      </p:sp>
      <p:pic>
        <p:nvPicPr>
          <p:cNvPr id="7229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800225"/>
            <a:ext cx="8229600" cy="47752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46E2-7874-455F-9932-179A9AAA9C65}" type="slidenum">
              <a:rPr lang="en-US"/>
              <a:pPr/>
              <a:t>24</a:t>
            </a:fld>
            <a:endParaRPr lang="en-US"/>
          </a:p>
        </p:txBody>
      </p:sp>
      <p:sp>
        <p:nvSpPr>
          <p:cNvPr id="7249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Simultaneous Linear and Rotational Velocity -</a:t>
            </a:r>
            <a:br>
              <a:rPr lang="en-US" sz="2800"/>
            </a:br>
            <a:r>
              <a:rPr lang="en-US" sz="2800"/>
              <a:t>Vector Versus Matrix Representation</a:t>
            </a:r>
            <a:endParaRPr lang="en-US" sz="2800" b="1"/>
          </a:p>
        </p:txBody>
      </p:sp>
      <p:pic>
        <p:nvPicPr>
          <p:cNvPr id="7249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771650"/>
            <a:ext cx="8153400" cy="47275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50D35-F9BB-421F-921F-25A06443B499}" type="slidenum">
              <a:rPr lang="en-US"/>
              <a:pPr/>
              <a:t>25</a:t>
            </a:fld>
            <a:endParaRPr lang="en-US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Changing Frame of Representation - Linear Velocity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97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We have already used the homogeneous transform matrix to compute the location of position vectors in other frames: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To compute the relationship between velocity vectors in different frames, we will take the derivative: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/>
          </a:p>
        </p:txBody>
      </p:sp>
      <p:pic>
        <p:nvPicPr>
          <p:cNvPr id="72704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667000"/>
            <a:ext cx="21986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343400"/>
            <a:ext cx="3352800" cy="224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BAD6-02B5-476A-86AC-B32DB1B698FA}" type="slidenum">
              <a:rPr lang="en-US"/>
              <a:pPr/>
              <a:t>26</a:t>
            </a:fld>
            <a:endParaRPr 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Changing Frame of Representation - Linear Velocity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so that the derivative is</a:t>
            </a:r>
          </a:p>
        </p:txBody>
      </p:sp>
      <p:pic>
        <p:nvPicPr>
          <p:cNvPr id="7301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55763"/>
            <a:ext cx="36576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012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660900"/>
            <a:ext cx="70866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04D7B-1531-499B-83CB-7C907E82005A}" type="slidenum">
              <a:rPr lang="en-US"/>
              <a:pPr/>
              <a:t>27</a:t>
            </a:fld>
            <a:endParaRPr 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Changing Frame of Representation - Linear Velocity</a:t>
            </a:r>
            <a:endParaRPr lang="en-US" sz="4000" b="1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19800" cy="4525963"/>
          </a:xfrm>
        </p:spPr>
        <p:txBody>
          <a:bodyPr/>
          <a:lstStyle/>
          <a:p>
            <a:r>
              <a:rPr lang="en-US"/>
              <a:t>So that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Substitute the previous results into the original equation: </a:t>
            </a:r>
          </a:p>
          <a:p>
            <a:pPr marL="457200" lvl="1" indent="0">
              <a:buFontTx/>
              <a:buNone/>
            </a:pPr>
            <a:r>
              <a:rPr lang="en-US"/>
              <a:t>we get</a:t>
            </a:r>
          </a:p>
          <a:p>
            <a:endParaRPr lang="en-US"/>
          </a:p>
        </p:txBody>
      </p:sp>
      <p:pic>
        <p:nvPicPr>
          <p:cNvPr id="73319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528763"/>
            <a:ext cx="4191000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319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886200"/>
            <a:ext cx="33528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319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986338"/>
            <a:ext cx="79248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5295900" y="5558276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F7C0-789F-4FE0-B462-003CF55F2D1C}" type="slidenum">
              <a:rPr lang="en-US"/>
              <a:pPr/>
              <a:t>28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Changing Frame of Representation - Linear Velocity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expression is equivalent to the following three-part expression: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Converting from matrix to vector form yields</a:t>
            </a:r>
          </a:p>
        </p:txBody>
      </p:sp>
      <p:pic>
        <p:nvPicPr>
          <p:cNvPr id="7372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819400"/>
            <a:ext cx="647700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28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486400"/>
            <a:ext cx="61722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4533900" y="61722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38700" y="3657600"/>
            <a:ext cx="190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6B09-4ABE-428A-BA76-E5EEB314FD87}" type="slidenum">
              <a:rPr lang="en-US"/>
              <a:pPr/>
              <a:t>29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Changing Frame of Representation - Angular Velocity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We use rotation matrices to represent angular position so that we can compute the angular position of {C} in {A} if we know the angular position of {C} in {B} and {B} in {A} by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To derive the relationship describing how angular velocity propagates between frames, we will take the derivative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Substituting the angular velocity matrix 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 we find</a:t>
            </a:r>
          </a:p>
        </p:txBody>
      </p:sp>
      <p:pic>
        <p:nvPicPr>
          <p:cNvPr id="7403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59080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036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038600"/>
            <a:ext cx="26670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036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8006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0367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5334000"/>
            <a:ext cx="4038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ADE6B-7FD8-44E2-B6E7-71C826E1E3F1}" type="slidenum">
              <a:rPr lang="en-US"/>
              <a:pPr/>
              <a:t>3</a:t>
            </a:fld>
            <a:endParaRPr lang="en-US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– Linear Velocity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en-US" sz="2400" b="1" i="1"/>
              <a:t>Linear velocity </a:t>
            </a:r>
            <a:r>
              <a:rPr lang="en-US" sz="2400"/>
              <a:t>- The instantaneous rate of change in linear position of a point relative to some frame.</a:t>
            </a:r>
          </a:p>
          <a:p>
            <a:endParaRPr lang="en-US" sz="2400"/>
          </a:p>
        </p:txBody>
      </p:sp>
      <p:pic>
        <p:nvPicPr>
          <p:cNvPr id="67789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2590800"/>
            <a:ext cx="5257800" cy="3990975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90D5-FD63-4762-98D3-5340116151CE}" type="slidenum">
              <a:rPr lang="en-US"/>
              <a:pPr/>
              <a:t>30</a:t>
            </a:fld>
            <a:endParaRPr lang="en-US"/>
          </a:p>
        </p:txBody>
      </p:sp>
      <p:sp>
        <p:nvSpPr>
          <p:cNvPr id="7454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Changing Frame of Representation - Angular Velocity</a:t>
            </a:r>
          </a:p>
        </p:txBody>
      </p:sp>
      <p:pic>
        <p:nvPicPr>
          <p:cNvPr id="7454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827213"/>
            <a:ext cx="8077200" cy="48561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E71B-8821-45E1-9833-78A17F2AC2F0}" type="slidenum">
              <a:rPr lang="en-US"/>
              <a:pPr/>
              <a:t>31</a:t>
            </a:fld>
            <a:endParaRPr lang="en-US"/>
          </a:p>
        </p:txBody>
      </p:sp>
      <p:sp>
        <p:nvSpPr>
          <p:cNvPr id="7475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Summary - Simultaneous Linear and Rotational Velocity</a:t>
            </a:r>
            <a:endParaRPr lang="en-US" sz="4000" b="1"/>
          </a:p>
        </p:txBody>
      </p:sp>
      <p:pic>
        <p:nvPicPr>
          <p:cNvPr id="7475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057400"/>
            <a:ext cx="8534400" cy="40068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787E-A6AC-4A85-ACD7-4097535D2C89}" type="slidenum">
              <a:rPr lang="en-US"/>
              <a:pPr/>
              <a:t>32</a:t>
            </a:fld>
            <a:endParaRPr lang="en-US"/>
          </a:p>
        </p:txBody>
      </p:sp>
      <p:sp>
        <p:nvSpPr>
          <p:cNvPr id="7495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Velocity Propagation between </a:t>
            </a:r>
            <a:br>
              <a:rPr lang="en-US" sz="4000"/>
            </a:br>
            <a:r>
              <a:rPr lang="en-US" sz="4000"/>
              <a:t>Robot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7C6D-39D9-4AE8-B8D1-3446ED73C81A}" type="slidenum">
              <a:rPr lang="en-US"/>
              <a:pPr/>
              <a:t>33</a:t>
            </a:fld>
            <a:endParaRPr 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 Propagation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homogeneous transform matrix provides a complete description of the linear and angular position relationship between adjacent links.</a:t>
            </a:r>
          </a:p>
          <a:p>
            <a:pPr>
              <a:lnSpc>
                <a:spcPct val="80000"/>
              </a:lnSpc>
            </a:pPr>
            <a:r>
              <a:rPr lang="en-US" sz="2800"/>
              <a:t>These descriptions may be combined together to describe the position of a link relative to the robot base frame {0}.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 similar description of the linear and angular velocities between adjacent links as well as the base frame would also be useful.</a:t>
            </a:r>
          </a:p>
        </p:txBody>
      </p:sp>
      <p:pic>
        <p:nvPicPr>
          <p:cNvPr id="7516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02063"/>
            <a:ext cx="2590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1AD3-2388-4C03-A841-C4500CA2451D}" type="slidenum">
              <a:rPr lang="en-US"/>
              <a:pPr/>
              <a:t>34</a:t>
            </a:fld>
            <a:endParaRPr lang="en-US"/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Motion of the Link of a Robot</a:t>
            </a:r>
          </a:p>
        </p:txBody>
      </p:sp>
      <p:sp>
        <p:nvSpPr>
          <p:cNvPr id="75366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In considering the motion of a robot link we will always use link frame {0} as the reference frame</a:t>
            </a:r>
          </a:p>
          <a:p>
            <a:pPr>
              <a:lnSpc>
                <a:spcPct val="80000"/>
              </a:lnSpc>
            </a:pPr>
            <a:r>
              <a:rPr lang="en-US" sz="2400"/>
              <a:t>Where: </a:t>
            </a:r>
          </a:p>
          <a:p>
            <a:pPr lvl="1">
              <a:lnSpc>
                <a:spcPct val="80000"/>
              </a:lnSpc>
            </a:pPr>
            <a:r>
              <a:rPr lang="en-US" sz="2000" i="1"/>
              <a:t>v</a:t>
            </a:r>
            <a:r>
              <a:rPr lang="en-US" sz="2000" baseline="-25000"/>
              <a:t>i</a:t>
            </a:r>
            <a:r>
              <a:rPr lang="en-US" sz="2000"/>
              <a:t> is the linear velocity of the origin of link frame (</a:t>
            </a:r>
            <a:r>
              <a:rPr lang="en-US" sz="2000" i="1"/>
              <a:t>i</a:t>
            </a:r>
            <a:r>
              <a:rPr lang="en-US" sz="2000"/>
              <a:t>) with respect to frame {0}</a:t>
            </a:r>
          </a:p>
          <a:p>
            <a:pPr lvl="1">
              <a:lnSpc>
                <a:spcPct val="80000"/>
              </a:lnSpc>
            </a:pPr>
            <a:r>
              <a:rPr lang="en-US" sz="2000" i="1">
                <a:latin typeface="Symbol" pitchFamily="18" charset="2"/>
              </a:rPr>
              <a:t>w</a:t>
            </a:r>
            <a:r>
              <a:rPr lang="en-US" sz="2000" i="1" baseline="-25000"/>
              <a:t>i</a:t>
            </a:r>
            <a:r>
              <a:rPr lang="en-US" sz="2000"/>
              <a:t> is the angular velocity of the origin of link frame (</a:t>
            </a:r>
            <a:r>
              <a:rPr lang="en-US" sz="2000" i="1"/>
              <a:t>i</a:t>
            </a:r>
            <a:r>
              <a:rPr lang="en-US" sz="2000"/>
              <a:t>) with respect to frame {0}</a:t>
            </a:r>
          </a:p>
        </p:txBody>
      </p:sp>
      <p:pic>
        <p:nvPicPr>
          <p:cNvPr id="75367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14600" y="3805238"/>
            <a:ext cx="4419600" cy="2878137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E400-F7C5-40A4-B5E6-F594A93E31C2}" type="slidenum">
              <a:rPr lang="en-US"/>
              <a:pPr/>
              <a:t>35</a:t>
            </a:fld>
            <a:endParaRPr 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Velocities - Frame &amp; Notation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3657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Expressing the velocity of a frame {</a:t>
            </a:r>
            <a:r>
              <a:rPr lang="en-US" sz="2400" i="1"/>
              <a:t>i</a:t>
            </a:r>
            <a:r>
              <a:rPr lang="en-US" sz="2400"/>
              <a:t>} (associated with link </a:t>
            </a:r>
            <a:r>
              <a:rPr lang="en-US" sz="2400" i="1"/>
              <a:t>i </a:t>
            </a:r>
            <a:r>
              <a:rPr lang="en-US" sz="2400"/>
              <a:t>) relative to the robot base (frame {0}) using our previous notation is defined as follows: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The velocities differentiate (computed) relative to the base frame {</a:t>
            </a:r>
            <a:r>
              <a:rPr lang="en-US" sz="2400" b="1" i="1"/>
              <a:t>0</a:t>
            </a:r>
            <a:r>
              <a:rPr lang="en-US" sz="2400"/>
              <a:t>} are often represented relative to other frames {</a:t>
            </a:r>
            <a:r>
              <a:rPr lang="en-US" sz="2400" b="1" i="1"/>
              <a:t>k</a:t>
            </a:r>
            <a:r>
              <a:rPr lang="en-US" sz="2400"/>
              <a:t>}. The following notation is used for this condition:</a:t>
            </a:r>
          </a:p>
        </p:txBody>
      </p:sp>
      <p:pic>
        <p:nvPicPr>
          <p:cNvPr id="75571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552700"/>
            <a:ext cx="23622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572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02225"/>
            <a:ext cx="40386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40D23-3FB7-47C7-923B-6AF060BE3E50}" type="slidenum">
              <a:rPr lang="en-US"/>
              <a:pPr/>
              <a:t>36</a:t>
            </a:fld>
            <a:endParaRPr lang="en-US"/>
          </a:p>
        </p:txBody>
      </p:sp>
      <p:sp>
        <p:nvSpPr>
          <p:cNvPr id="75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Velocity Propagation</a:t>
            </a:r>
          </a:p>
        </p:txBody>
      </p:sp>
      <p:sp>
        <p:nvSpPr>
          <p:cNvPr id="7587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600200"/>
            <a:ext cx="4495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i="1"/>
              <a:t>Given: </a:t>
            </a:r>
            <a:r>
              <a:rPr lang="en-US" sz="2000"/>
              <a:t>A manipulator - A chain of rigid bodies each one capable of moving relative to its neighbor</a:t>
            </a:r>
          </a:p>
          <a:p>
            <a:pPr>
              <a:lnSpc>
                <a:spcPct val="90000"/>
              </a:lnSpc>
            </a:pPr>
            <a:r>
              <a:rPr lang="en-US" sz="2000" b="1" i="1"/>
              <a:t>Problem: </a:t>
            </a:r>
            <a:r>
              <a:rPr lang="en-US" sz="2000"/>
              <a:t>Calculate the linear and angular velocities of the link of a robot</a:t>
            </a:r>
          </a:p>
          <a:p>
            <a:pPr>
              <a:lnSpc>
                <a:spcPct val="90000"/>
              </a:lnSpc>
            </a:pPr>
            <a:r>
              <a:rPr lang="en-US" sz="2000" b="1" i="1"/>
              <a:t>Solution (Concept): </a:t>
            </a:r>
            <a:r>
              <a:rPr lang="en-US" sz="2000"/>
              <a:t>Due to the robot structure we can </a:t>
            </a:r>
            <a:r>
              <a:rPr lang="en-US" sz="2000" b="1"/>
              <a:t>compute the velocities </a:t>
            </a:r>
            <a:r>
              <a:rPr lang="en-US" sz="2000"/>
              <a:t>of each link in order </a:t>
            </a:r>
            <a:r>
              <a:rPr lang="en-US" sz="2000" b="1"/>
              <a:t>starting from the base</a:t>
            </a:r>
            <a:r>
              <a:rPr lang="en-US" sz="2000"/>
              <a:t>.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The velocity of link </a:t>
            </a:r>
            <a:r>
              <a:rPr lang="en-US" sz="2000" i="1"/>
              <a:t>i</a:t>
            </a:r>
            <a:r>
              <a:rPr lang="en-US" sz="2000"/>
              <a:t>+1 will be that of link </a:t>
            </a:r>
            <a:r>
              <a:rPr lang="en-US" sz="2000" i="1"/>
              <a:t>i </a:t>
            </a:r>
            <a:r>
              <a:rPr lang="en-US" sz="2000"/>
              <a:t>, plus whatever new velocity components were added by joint </a:t>
            </a:r>
            <a:r>
              <a:rPr lang="en-US" sz="2000" i="1"/>
              <a:t>i</a:t>
            </a:r>
            <a:r>
              <a:rPr lang="en-US" sz="2000"/>
              <a:t>+1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758791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981200"/>
            <a:ext cx="4114800" cy="3071813"/>
          </a:xfr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8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05000"/>
            <a:ext cx="2819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8CC1-C28F-4795-8C31-1CD2ADC3677D}" type="slidenum">
              <a:rPr lang="en-US"/>
              <a:pPr/>
              <a:t>37</a:t>
            </a:fld>
            <a:endParaRPr lang="en-US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Velocity of Adjacent Links – </a:t>
            </a:r>
            <a:br>
              <a:rPr lang="en-US" sz="4000"/>
            </a:br>
            <a:r>
              <a:rPr lang="en-US" sz="4000"/>
              <a:t>Angular Velocity 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en-US" sz="2800" dirty="0"/>
              <a:t>From the relationship developed previously </a:t>
            </a:r>
          </a:p>
          <a:p>
            <a:endParaRPr lang="en-US" sz="2800" dirty="0"/>
          </a:p>
          <a:p>
            <a:pPr marL="457200" lvl="1" indent="0">
              <a:buFontTx/>
              <a:buNone/>
            </a:pPr>
            <a:r>
              <a:rPr lang="en-US" sz="2400" dirty="0"/>
              <a:t>we can re-assign link names to calculate the velocity of any link </a:t>
            </a:r>
            <a:r>
              <a:rPr lang="en-US" sz="2400" i="1" dirty="0"/>
              <a:t>i </a:t>
            </a:r>
            <a:r>
              <a:rPr lang="en-US" sz="2400" dirty="0"/>
              <a:t>relative to the base frame {0}</a:t>
            </a:r>
          </a:p>
        </p:txBody>
      </p:sp>
      <p:pic>
        <p:nvPicPr>
          <p:cNvPr id="76084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4059" y="3505200"/>
            <a:ext cx="28194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0844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090" y="5651664"/>
            <a:ext cx="80010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AB18-27E5-4405-8DD1-2347D5E9DA35}" type="slidenum">
              <a:rPr lang="en-US"/>
              <a:pPr/>
              <a:t>38</a:t>
            </a:fld>
            <a:endParaRPr lang="en-US"/>
          </a:p>
        </p:txBody>
      </p:sp>
      <p:sp>
        <p:nvSpPr>
          <p:cNvPr id="7649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Velocity of Adjacent Links – </a:t>
            </a:r>
            <a:br>
              <a:rPr lang="en-US" sz="4000"/>
            </a:br>
            <a:r>
              <a:rPr lang="en-US" sz="4000"/>
              <a:t>Angular Velocity</a:t>
            </a:r>
            <a:endParaRPr lang="en-US" sz="4000" b="1"/>
          </a:p>
        </p:txBody>
      </p:sp>
      <p:pic>
        <p:nvPicPr>
          <p:cNvPr id="76493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600200"/>
            <a:ext cx="8458200" cy="47037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F7EC-4C15-4F48-818D-72E25A7A2C09}" type="slidenum">
              <a:rPr lang="en-US"/>
              <a:pPr/>
              <a:t>39</a:t>
            </a:fld>
            <a:endParaRPr lang="en-US"/>
          </a:p>
        </p:txBody>
      </p:sp>
      <p:sp>
        <p:nvSpPr>
          <p:cNvPr id="7669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Velocity of Adjacent Links – </a:t>
            </a:r>
            <a:br>
              <a:rPr lang="en-US" sz="4000"/>
            </a:br>
            <a:r>
              <a:rPr lang="en-US" sz="4000"/>
              <a:t>Angular Velocity</a:t>
            </a:r>
            <a:endParaRPr lang="en-US" sz="4000" b="1"/>
          </a:p>
        </p:txBody>
      </p:sp>
      <p:pic>
        <p:nvPicPr>
          <p:cNvPr id="7669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2057400"/>
            <a:ext cx="8382000" cy="348138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E94B8-94C9-4D78-97E3-1FB71C4EF82F}" type="slidenum">
              <a:rPr lang="en-US"/>
              <a:pPr/>
              <a:t>4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– Linear Velocity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position of point Q in frame {A} is represented by the </a:t>
            </a:r>
            <a:r>
              <a:rPr lang="en-US" sz="2800" b="1" i="1"/>
              <a:t>linear position vector</a:t>
            </a:r>
          </a:p>
          <a:p>
            <a:pPr>
              <a:lnSpc>
                <a:spcPct val="80000"/>
              </a:lnSpc>
            </a:pPr>
            <a:endParaRPr lang="en-US" sz="2800" b="1" i="1"/>
          </a:p>
          <a:p>
            <a:pPr>
              <a:lnSpc>
                <a:spcPct val="80000"/>
              </a:lnSpc>
            </a:pPr>
            <a:endParaRPr lang="en-US" sz="2800" b="1" i="1"/>
          </a:p>
          <a:p>
            <a:pPr>
              <a:lnSpc>
                <a:spcPct val="80000"/>
              </a:lnSpc>
            </a:pPr>
            <a:endParaRPr lang="en-US" sz="2800" b="1" i="1"/>
          </a:p>
          <a:p>
            <a:pPr>
              <a:lnSpc>
                <a:spcPct val="80000"/>
              </a:lnSpc>
            </a:pPr>
            <a:endParaRPr lang="en-US" sz="2800" b="1" i="1"/>
          </a:p>
          <a:p>
            <a:pPr>
              <a:lnSpc>
                <a:spcPct val="80000"/>
              </a:lnSpc>
            </a:pPr>
            <a:r>
              <a:rPr lang="en-US" sz="2800"/>
              <a:t>The velocity of a point Q relative to frame {A} is represented by the </a:t>
            </a:r>
            <a:r>
              <a:rPr lang="en-US" sz="2800" b="1" i="1"/>
              <a:t>linear velocity vector</a:t>
            </a:r>
          </a:p>
        </p:txBody>
      </p:sp>
      <p:pic>
        <p:nvPicPr>
          <p:cNvPr id="67994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362200"/>
            <a:ext cx="2057400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994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800600"/>
            <a:ext cx="3505200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C93F-899B-430F-85CE-809B6E75E7C8}" type="slidenum">
              <a:rPr lang="en-US"/>
              <a:pPr/>
              <a:t>40</a:t>
            </a:fld>
            <a:endParaRPr lang="en-US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Velocity of Adjacent Links – </a:t>
            </a:r>
            <a:br>
              <a:rPr lang="en-US" sz="4000"/>
            </a:br>
            <a:r>
              <a:rPr lang="en-US" sz="4000"/>
              <a:t>Angular Velocity</a:t>
            </a:r>
            <a:endParaRPr lang="en-US" sz="4000" b="1"/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4413"/>
            <a:ext cx="8229600" cy="21351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Angular velocity of frame {</a:t>
            </a:r>
            <a:r>
              <a:rPr lang="en-US" sz="2000" i="1"/>
              <a:t>i+1</a:t>
            </a:r>
            <a:r>
              <a:rPr lang="en-US" sz="2000"/>
              <a:t>} measured (differentiate) in frame {</a:t>
            </a:r>
            <a:r>
              <a:rPr lang="en-US" sz="2000" i="1"/>
              <a:t>i</a:t>
            </a:r>
            <a:r>
              <a:rPr lang="en-US" sz="2000"/>
              <a:t>} and represented (expressed) in frame {</a:t>
            </a:r>
            <a:r>
              <a:rPr lang="en-US" sz="2000" i="1"/>
              <a:t>i</a:t>
            </a:r>
            <a:r>
              <a:rPr lang="en-US" sz="2000"/>
              <a:t>+1}</a:t>
            </a:r>
          </a:p>
          <a:p>
            <a:pPr>
              <a:lnSpc>
                <a:spcPct val="80000"/>
              </a:lnSpc>
            </a:pPr>
            <a:r>
              <a:rPr lang="en-US" sz="2000"/>
              <a:t>Assuming that a joint has only 1 DOF. The joint configuration can be either revolute joint (</a:t>
            </a:r>
            <a:r>
              <a:rPr lang="en-US" sz="2000" b="1" i="1"/>
              <a:t>angular velocity</a:t>
            </a:r>
            <a:r>
              <a:rPr lang="en-US" sz="2000"/>
              <a:t>) or prismatic joint (Linear velocity).</a:t>
            </a:r>
          </a:p>
          <a:p>
            <a:pPr>
              <a:lnSpc>
                <a:spcPct val="80000"/>
              </a:lnSpc>
            </a:pPr>
            <a:r>
              <a:rPr lang="en-US" sz="2000"/>
              <a:t>Based on the frame attachment convention in which we assign the Z axis pointing along the </a:t>
            </a:r>
            <a:r>
              <a:rPr lang="en-US" sz="2000" i="1"/>
              <a:t>i+1 </a:t>
            </a:r>
            <a:r>
              <a:rPr lang="en-US" sz="2000"/>
              <a:t>joint axis such that the two are coincide (rotations of a link is preformed only along its Z- axis) we can rewrite this term as follows:</a:t>
            </a:r>
          </a:p>
        </p:txBody>
      </p:sp>
      <p:pic>
        <p:nvPicPr>
          <p:cNvPr id="769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560513"/>
            <a:ext cx="28956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9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800600"/>
            <a:ext cx="5257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856-3CB3-433F-9FD6-66BE371BC756}" type="slidenum">
              <a:rPr lang="en-US"/>
              <a:pPr/>
              <a:t>41</a:t>
            </a:fld>
            <a:endParaRPr lang="en-US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Velocity of Adjacent Links – </a:t>
            </a:r>
            <a:br>
              <a:rPr lang="en-US" sz="4000"/>
            </a:br>
            <a:r>
              <a:rPr lang="en-US" sz="4000"/>
              <a:t>Angular Velocity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98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The result is a </a:t>
            </a:r>
            <a:r>
              <a:rPr lang="en-US" sz="2800" b="1" i="1"/>
              <a:t>recursive equation </a:t>
            </a:r>
            <a:r>
              <a:rPr lang="en-US" sz="2800"/>
              <a:t>that shows the angular velocity of one link in terms of the angular velocity of the previous link plus the relative motion of the two links.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  <p:pic>
        <p:nvPicPr>
          <p:cNvPr id="772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24200"/>
            <a:ext cx="8382000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5C9-2EDE-4E56-853E-932F1201CF0C}" type="slidenum">
              <a:rPr lang="en-US"/>
              <a:pPr/>
              <a:t>5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- Angular Velocity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/>
              <a:t>Angular Velocity: </a:t>
            </a:r>
            <a:r>
              <a:rPr lang="en-US"/>
              <a:t>The instantaneous rate of change in the orientation of one frame relative to another.</a:t>
            </a:r>
          </a:p>
          <a:p>
            <a:endParaRPr lang="en-US"/>
          </a:p>
        </p:txBody>
      </p:sp>
      <p:pic>
        <p:nvPicPr>
          <p:cNvPr id="6830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352800"/>
            <a:ext cx="635476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9216-68A6-48BF-958C-8C284B4699AD}" type="slidenum">
              <a:rPr lang="en-US"/>
              <a:pPr/>
              <a:t>6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- Angular Velocity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Just as there are many ways to represent orientation (Euler Angles, Roll-Pitch-Yaw Angles, Rotation Matrices, etc.) there are also many ways to represent the rate of change in orientation.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The angular velocity vector is convenient to use because it has an easy to grasp physical meaning. However, the matrix form is useful when performing algebraic manipulations.</a:t>
            </a:r>
          </a:p>
        </p:txBody>
      </p:sp>
      <p:pic>
        <p:nvPicPr>
          <p:cNvPr id="6850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590800"/>
            <a:ext cx="52879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180A-B976-469E-8290-3115C8DBF747}" type="slidenum">
              <a:rPr lang="en-US"/>
              <a:pPr/>
              <a:t>7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Definitions - Angular Velocity - Vector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i="1"/>
              <a:t>Angular Velocity Vector: </a:t>
            </a:r>
            <a:r>
              <a:rPr lang="en-US" sz="2400"/>
              <a:t>A vector whose direction is the instantaneous axis of rotation of one frame relative to another and whose magnitude is the rate of rotation about that axis.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 angular velocity vector describes the instantaneous change of rotation of frame {B} relative to frame {A}</a:t>
            </a:r>
          </a:p>
        </p:txBody>
      </p:sp>
      <p:pic>
        <p:nvPicPr>
          <p:cNvPr id="68711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52763"/>
            <a:ext cx="56388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7134-A591-425B-8B53-9F9E7B6A599B}" type="slidenum">
              <a:rPr lang="en-US"/>
              <a:pPr/>
              <a:t>8</a:t>
            </a:fld>
            <a:endParaRPr lang="en-US"/>
          </a:p>
        </p:txBody>
      </p:sp>
      <p:sp>
        <p:nvSpPr>
          <p:cNvPr id="6891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Definitions - Angular Velocity - Matrix</a:t>
            </a:r>
            <a:endParaRPr lang="en-US" sz="4000" b="1"/>
          </a:p>
        </p:txBody>
      </p:sp>
      <p:pic>
        <p:nvPicPr>
          <p:cNvPr id="6891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524000"/>
            <a:ext cx="8077200" cy="50323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B81EB-D849-4E69-8B6C-6D27CAD01102}" type="slidenum">
              <a:rPr lang="en-US"/>
              <a:pPr/>
              <a:t>9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Definitions - Angular Velocity - Matrix</a:t>
            </a:r>
            <a:endParaRPr lang="en-US" sz="4000" b="1"/>
          </a:p>
        </p:txBody>
      </p:sp>
      <p:pic>
        <p:nvPicPr>
          <p:cNvPr id="6922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600200"/>
            <a:ext cx="82296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1207</Words>
  <Application>Microsoft Office PowerPoint</Application>
  <PresentationFormat>On-screen Show (4:3)</PresentationFormat>
  <Paragraphs>184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Symbol</vt:lpstr>
      <vt:lpstr>Default Design</vt:lpstr>
      <vt:lpstr>MECH 498: Introduction to Robotics  The Jacobian:   Velocities and Static Forces</vt:lpstr>
      <vt:lpstr>Central Topic - Simultaneous Linear and Rotational Velocity</vt:lpstr>
      <vt:lpstr>Definitions – Linear Velocity</vt:lpstr>
      <vt:lpstr>Definitions – Linear Velocity</vt:lpstr>
      <vt:lpstr>Definitions - Angular Velocity</vt:lpstr>
      <vt:lpstr>Definitions - Angular Velocity</vt:lpstr>
      <vt:lpstr>Definitions - Angular Velocity - Vector</vt:lpstr>
      <vt:lpstr>Definitions - Angular Velocity - Matrix</vt:lpstr>
      <vt:lpstr>Definitions - Angular Velocity - Matrix</vt:lpstr>
      <vt:lpstr>Angular Velocity –  Matrix and Vector Forms</vt:lpstr>
      <vt:lpstr>Linear &amp; Angular Velocities - Frames</vt:lpstr>
      <vt:lpstr>Frame - Velocity</vt:lpstr>
      <vt:lpstr>Frame - Linear Velocity</vt:lpstr>
      <vt:lpstr>Frames - Linear Velocity - Example</vt:lpstr>
      <vt:lpstr>Frames - Linear Velocity - Example</vt:lpstr>
      <vt:lpstr>Frames - Linear Velocity - Example</vt:lpstr>
      <vt:lpstr>Frames - Linear Velocity - Example</vt:lpstr>
      <vt:lpstr>Linear Velocity – Rigid Body</vt:lpstr>
      <vt:lpstr>Linear Velocity – Free Vector</vt:lpstr>
      <vt:lpstr>Angular Velocity – Rigid Body</vt:lpstr>
      <vt:lpstr>Angular Velocity – Rigid Body – Intuitive Approach</vt:lpstr>
      <vt:lpstr>Angular Velocity – Rigid Body – Intuitive Approach</vt:lpstr>
      <vt:lpstr>Simultaneous Linear and  Rotational Velocity</vt:lpstr>
      <vt:lpstr>Simultaneous Linear and Rotational Velocity - Vector Versus Matrix Representation</vt:lpstr>
      <vt:lpstr>Changing Frame of Representation - Linear Velocity</vt:lpstr>
      <vt:lpstr>Changing Frame of Representation - Linear Velocity</vt:lpstr>
      <vt:lpstr>Changing Frame of Representation - Linear Velocity</vt:lpstr>
      <vt:lpstr>Changing Frame of Representation - Linear Velocity</vt:lpstr>
      <vt:lpstr>Changing Frame of Representation - Angular Velocity</vt:lpstr>
      <vt:lpstr>Changing Frame of Representation - Angular Velocity</vt:lpstr>
      <vt:lpstr>Summary - Simultaneous Linear and Rotational Velocity</vt:lpstr>
      <vt:lpstr>Velocity Propagation between  Robot Links</vt:lpstr>
      <vt:lpstr>Position Propagation</vt:lpstr>
      <vt:lpstr>Motion of the Link of a Robot</vt:lpstr>
      <vt:lpstr>Velocities - Frame &amp; Notation</vt:lpstr>
      <vt:lpstr>Velocity Propagation</vt:lpstr>
      <vt:lpstr>Velocity of Adjacent Links –  Angular Velocity </vt:lpstr>
      <vt:lpstr>Velocity of Adjacent Links –  Angular Velocity</vt:lpstr>
      <vt:lpstr>Velocity of Adjacent Links –  Angular Velocity</vt:lpstr>
      <vt:lpstr>Velocity of Adjacent Links –  Angular Velocity</vt:lpstr>
      <vt:lpstr>Velocity of Adjacent Links –  Angular Velocity</vt:lpstr>
    </vt:vector>
  </TitlesOfParts>
  <Company>Rice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Robotics</dc:title>
  <dc:creator>Marcia K. O'Malley</dc:creator>
  <cp:lastModifiedBy>Marcia O'Malley</cp:lastModifiedBy>
  <cp:revision>48</cp:revision>
  <cp:lastPrinted>2014-02-13T15:56:55Z</cp:lastPrinted>
  <dcterms:created xsi:type="dcterms:W3CDTF">2002-12-25T22:29:58Z</dcterms:created>
  <dcterms:modified xsi:type="dcterms:W3CDTF">2014-02-13T20:15:56Z</dcterms:modified>
</cp:coreProperties>
</file>