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0"/>
  </p:notesMasterIdLst>
  <p:handoutMasterIdLst>
    <p:handoutMasterId r:id="rId10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8FD1D"/>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94660"/>
  </p:normalViewPr>
  <p:slideViewPr>
    <p:cSldViewPr>
      <p:cViewPr varScale="1">
        <p:scale>
          <a:sx n="117" d="100"/>
          <a:sy n="117" d="100"/>
        </p:scale>
        <p:origin x="147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870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788">
              <a:defRPr sz="1200"/>
            </a:lvl1pPr>
          </a:lstStyle>
          <a:p>
            <a:endParaRPr lang="en-US"/>
          </a:p>
        </p:txBody>
      </p:sp>
      <p:sp>
        <p:nvSpPr>
          <p:cNvPr id="32870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788">
              <a:defRPr sz="1200"/>
            </a:lvl1pPr>
          </a:lstStyle>
          <a:p>
            <a:endParaRPr lang="en-US"/>
          </a:p>
        </p:txBody>
      </p:sp>
      <p:sp>
        <p:nvSpPr>
          <p:cNvPr id="32870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788">
              <a:defRPr sz="1200"/>
            </a:lvl1pPr>
          </a:lstStyle>
          <a:p>
            <a:endParaRPr lang="en-US"/>
          </a:p>
        </p:txBody>
      </p:sp>
      <p:sp>
        <p:nvSpPr>
          <p:cNvPr id="32870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a:defRPr sz="1200"/>
            </a:lvl1pPr>
          </a:lstStyle>
          <a:p>
            <a:fld id="{1C1324EB-C9FD-4D4A-A75B-E0C9C13B1862}" type="slidenum">
              <a:rPr lang="en-US"/>
              <a:pPr/>
              <a:t>‹#›</a:t>
            </a:fld>
            <a:endParaRPr lang="en-US"/>
          </a:p>
        </p:txBody>
      </p:sp>
    </p:spTree>
    <p:extLst>
      <p:ext uri="{BB962C8B-B14F-4D97-AF65-F5344CB8AC3E}">
        <p14:creationId xmlns:p14="http://schemas.microsoft.com/office/powerpoint/2010/main" val="51129660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2-06T19:42:45.257"/>
    </inkml:context>
    <inkml:brush xml:id="br0">
      <inkml:brushProperty name="width" value="0.05292" units="cm"/>
      <inkml:brushProperty name="height" value="0.05292" units="cm"/>
      <inkml:brushProperty name="color" value="#00B0F0"/>
    </inkml:brush>
  </inkml:definitions>
  <inkml:trace contextRef="#ctx0" brushRef="#br0">23691 4088 171 0,'-8'-19'118'15,"8"19"-2"-15,20-13 1 16,11 9-90-16,4-5 1 16,22 6 0-16,5-3-10 15,16 9-4-15,9 3-3 16,8 8-2-16,4 8-3 16,-1 8 0-16,-3 11-2 15,-4 8 1-15,-10 10-1 0,0 6 3 16,-10 7-2-16,-6 6-2 15,-10 3 2 1,5 7-2-16,-8 3 1 16,3 5-2-16,0 5-1 0,3 5-2 15,-3 2 2-15,6 4-3 16,-2 7 2-16,-3 0-2 16,-3 5 2-16,-1 1-1 15,-5 3 3-15,-7 0-4 16,-9 1 2-16,-6 2 2 15,-10 3-1-15,-6-1 1 16,-2 1 1-16,-14-1-7 16,-4-2 2-16,-4-1 1 0,-3 0-1 15,-5-5 1 1,0-6-1-16,-2-2-4 16,-8-8 3-16,2-3 3 15,-1-5-1-15,-6-5 1 0,-1 0 0 16,-1-4-1-16,-3-3 1 15,1-4 4-15,0-2-4 16,-3 0 1-16,5-2 2 16,1-4-3-16,3-4 3 15,2-2-3-15,3-2 3 16,4-1-4-16,5 1 3 16,3-4-1-16,6-1-3 15,6-1 3-15,4-1 0 16,8-3 0-16,2-4 1 15,10 0-1-15,-2-4 1 16,5-5-1-16,3-7 1 0,-2-2 0 16,-2-5-4-16,-3-3 3 15,-4-6-2-15,-5-4 2 16,-4-3-1-16,-7-3 0 16,-5-1 0-16,-4 0 0 15,-4 1 0-15,-5 3 1 16,0-2-2-16,-1 4 1 15,-1 0 0-15,2 0 0 16,0-1-1-16,5 0 1 16,3-1-2-16,2 0 1 15,3 0 0-15,7 0 1 16,-2 0-2-16,2 1 2 16,1 0-1-16,-2 2 0 0,3-2 1 15,0 2 0-15,4 0 0 16,-2 1 0-16,2 0 1 15,2 2 0-15,1 2-1 16,3 2-1-16,2 6 4 16,-1 3-4-16,-2 4 3 15,-1 6-3-15,0 6 2 16,-7 6-2-16,-1 5 2 16,-6 7 1-16,-5 6-4 15,-3 3 4-15,-3 7 1 16,-5 3-1-16,-4 0 1 15,-1 3 0-15,-4 4-1 0,-2 2 2 16,-2 0-2-16,-2 1 1 16,-8-2-5-16,-1 4 4 15,-8-1-1-15,-3-2 1 16,-6 1-2-16,-5-2 2 16,-6 0-2-16,-5-1 2 15,-3 1-2-15,-6-7 6 16,-4 1-4-16,-3-4 0 15,-3-5 1-15,0-5-1 16,-4-8 1-16,1-7-2 16,0-9 3-16,-6-8-5 15,3-10 0-15,-1-7 2 16,3-10 0-16,-1-4 0 0,2-5 2 16,1-6-2-16,2 0 1 15,6-2-2-15,1-2 3 16,0-2-2-16,3 0 0 15,6-3-1-15,4-4-1 16,6-1 0-16,9-4-3 16,10-5-2-16,10 3-6 15,8-5-9-15,21 8-32 16,-7-6-85-16,20 5-4 16,2-3-1-16,8 6-2 15</inkml:trace>
  <inkml:trace contextRef="#ctx0" brushRef="#br0" timeOffset="1107.6887">20919 3943 212 0,'-3'-31'135'16,"-1"2"-1"-16,-9-4-1 15,-5 9-77-15,-7-6-32 16,1 13 6-16,-10 4-11 0,-1 16-8 16,-7 8-2-16,-5 14-4 15,-3 11 2-15,10 9-6 16,-1 2 0-16,13 4-3 16,8-5 1-16,16-9 0 15,16-11 0-15,15-16-2 16,16-12 1-16,8-17 0 15,7-10 1-15,-3-10 0 16,-2-4 2-16,-6-2 4 16,-15 6 0-16,-7 9 3 15,-11 10-1-15,-14 20 1 16,0 0-1-16,-1 33 0 16,-4 6-2-16,-3 13-4 0,3 8 1 15,1 7-3-15,4 2 0 16,4-3 1-16,1-4-3 15,0-7-1-15,2-7-5 16,-5-14-3-16,7-3-12 16,-9-17-15-16,11 5-34 15,-11-19-68-15,0 0 0 16,11-15-1-16,2 1 4 0</inkml:trace>
  <inkml:trace contextRef="#ctx0" brushRef="#br0" timeOffset="1485.737">21299 4076 157 0,'-10'16'127'0,"10"-16"-3"16,0 0 2-16,20 3-47 15,-1-19-61-15,12-1 1 16,-1-11-1-16,2-2-10 16,-3-3 1-16,-2 4 2 15,-9-3 1-15,-7 10 3 16,-11 5-4-16,0 17 0 0,-24-6 0 16,1 21 0-16,-6 5-3 15,2 9-3-15,-4 6-4 16,7 3-3-1,6 3 0-15,7-2-2 0,11-5-8 16,6-8-6-16,13 0-14 16,-2-17-18-16,20 5-23 15,-13-21-51-15,14 0-11 16,-5-12 2-16,2 1 5 16</inkml:trace>
  <inkml:trace contextRef="#ctx0" brushRef="#br0" timeOffset="2197.5163">21896 3737 165 0,'15'-13'116'0,"-1"1"7"15,-2-2-2-15,3 7-66 16,-7-13-11-16,5 14-1 16,-16-9-15-16,3 15-6 15,0 0-5-15,0 0-3 0,-23-5-4 16,7 16 0-16,-3 4-3 16,1 5-1-1,-3 3-2-15,7 1-1 0,1 2-1 16,4-3-5-16,7-2 3 15,8-5-5-15,-6-16 3 16,29 15-2-16,-7-13 2 16,-1-6 1-16,1-1 0 15,3-3 5-15,-9-1-4 16,0 2 7-16,-16 7-5 16,13-9 2-16,-13 9-2 15,0 0-5-15,-3 16 3 0,-4-3-4 16,-1 4 3-16,0 1-4 15,5 3 2 1,3-1-3-16,5-1 3 16,6-2 1-16,6-2 0 0,4-2 0 15,4-3-1-15,-2 0 1 16,1-3 1-16,-1 0 1 16,-6 1 0-16,-17-8 2 15,14 16 0-15,-14-16 1 16,-5 14-1-16,5-14 0 15,-21 9 0-15,8-8-1 16,-2 1 0-16,3-5-2 16,-5-2 2-16,1 1-2 15,2-2 2-15,14 6-2 16,-21-11 1-16,21 11-1 16,-14-9 2-16,14 9-2 15,0 0 0-15,0 0-2 0,-9-13-5 16,9 13-5-16,0 0-17 15,0-22-26-15,17 20-79 16,-8-13 0-16,7 6-3 16,-3-8 3-16</inkml:trace>
  <inkml:trace contextRef="#ctx0" brushRef="#br0" timeOffset="2849.185">22069 3828 179 0,'0'0'122'16,"8"13"5"-16,-8-13 6 15,17 23-77-15,-16-10-12 16,13 17-5-16,-7-1-15 16,-1 13-7-16,-3 3-3 15,1 4-1-15,-4 1-6 16,0 2 0-16,0-3-5 16,1-5 1-16,3-8-3 15,4-12 0-15,5-9 0 16,1-10-2-16,4-10 1 15,0-11 0-15,-1-7 1 0,-5-9-1 16,-4-7 2-16,-6-3-2 16,-9 2 2-16,-6 1 0 15,-6 1 0-15,-3 6 0 16,-4 6-1-16,2 8 0 16,-1 8 1-16,4 2-2 15,0 6-2-15,9 0-2 16,12 2-1-16,-15 2-3 15,15-2-2-15,0 0-5 16,16-5-6-16,-16 5-17 16,32-14-25-16,-24-1-66 15,13 2-4-15,-7-8 3 16,2-1 5-16</inkml:trace>
  <inkml:trace contextRef="#ctx0" brushRef="#br0" timeOffset="3191.1144">22242 3633 307 0,'0'0'132'16,"5"13"3"-16,-6 2-4 15,3 9-108-15,-2-1-2 16,9 6-4-16,-3-4-11 16,3-4 0-16,-2-5-3 15,-7-16 0-15,19 6-2 16,-19-6-1-16,20-32 1 0,-12 6-2 15,1-7 2-15,0-3-2 16,-2-3 3-16,-1 6-1 16,0 1 3-1,-1 12-2-15,-5 20 2 0,13-13-1 16,-13 13 1-16,21 26-3 16,-10-5-2-16,2 2-4 15,5 5-10-15,-1-12-12 16,12 7-23-16,-16-25-45 15,10 5-41-15,-5-14-2 16,6-1 3-16,-7-12 0 16</inkml:trace>
  <inkml:trace contextRef="#ctx0" brushRef="#br0" timeOffset="3542.3374">22766 3295 237 0,'0'0'131'0,"-19"-11"2"15,5 17-2-15,-7-8-73 16,5 15-34-16,-3-3 0 16,10 6-15-16,2 2-8 15,10-3-3-15,9 1-2 0,3-4-2 16,14-1 0-16,-2-2 0 15,7 1 0 1,-2-1 2-16,-7 1 2 16,-3 3 4-16,-22-13 0 0,13 27 2 15,-21-12 0-15,-5-1 0 16,-10 1-3-16,-1-5-4 16,1 0-10-16,-2-15-21 15,25 5-38-15,-24-2-57 16,24 2 1-16,-2-28-3 15,9 12 1-15</inkml:trace>
  <inkml:trace contextRef="#ctx0" brushRef="#br0" timeOffset="3843.5145">23134 3105 260 0,'0'0'140'16,"3"-13"-1"-16,11-4 1 16,16 10-76-16,2-18-44 15,15 8 3-15,2-11-16 16,4 5-9-16,2 0-7 15,-10-4-11-15,0 11-15 16,-19-10-19-16,3 17-52 0,-18-8-32 16,-11 17 7-16,4-25-4 15</inkml:trace>
  <inkml:trace contextRef="#ctx0" brushRef="#br0" timeOffset="4148.9493">23412 2715 307 0,'0'0'136'15,"0"0"-4"-15,1 16 0 16,19-19-114-16,15 5 2 16,5-8-8-16,7 2-9 0,3-3 1 15,-2 2-2-15,-6 1 0 16,-6 7 2-16,-11 1 2 15,-8 8 1-15,-12 6 1 16,-5 10 3-16,-9 2-1 16,-3 5 1-16,-1 1-2 15,0 1-3-15,2-2-5 16,0-2-7-16,9-4-13 0,-5-16-30 16,15 3-93-1,-8-16-1-15,0 0-5 16,0 0-5-16</inkml:trace>
  <inkml:trace contextRef="#ctx0" brushRef="#br0" timeOffset="4957.0312">24410 2327 289 0,'8'23'139'0,"4"21"1"16,-4-2-3-1,5 15-102-15,-11-11-16 0,6 8 4 16,-7-12-11-16,1-5-3 16,-5-14-4-16,3-23 0 15,0 0-2-15,-12-43-2 16,8-5 0-16,3-21-3 15,6-12 2-15,6-10 0 16,6-2 1-16,7-1-2 16,7 7 3-16,5 15-1 15,1 16 1-15,2 21 1 0,-1 16-1 16,-7 24-1-16,-9 15-1 16,-10 16 2-1,-8 12-3-15,-11-1 3 16,-11 4-2-16,-3-4-1 0,-10-3 0 15,-1-14-1-15,-2-4 3 16,3-7-3-16,5-11 4 16,6 1-5-16,20-9 3 15,0 0 1-15,0 0 1 16,27 9-2-16,9-4 1 16,9 7 0-16,11 4-2 15,1 1 2-15,0 2-2 0,-1 0-2 16,-5 1-4-16,-9-4-7 15,-3 3-19-15,-18-15-56 16,0 9-52 0,-21-13-4-16,15 11-2 0,-15-11-3 15</inkml:trace>
  <inkml:trace contextRef="#ctx0" brushRef="#br0" timeOffset="20131.7736">20877 13849 165 0,'1'-15'116'15,"2"2"-2"-15,-3-1-1 0,0 14-92 16,9-19 0 0,-9 19 0-16,25-6 1 15,-6 9-10-15,6 3-5 16,9 5 0-16,3 4-2 0,5 5-1 15,2 4-2-15,3 5 0 16,-2 5-2-16,-5 0 3 16,-7 2-1-16,-7 0 1 15,-12 2-1-15,-10 2 1 16,-14-4 1-16,-14 3 2 16,-10-1-1-16,-7 4-3 15,-3 2 4-15,-7 3-3 16,3-1 2-16,7 4-3 15,7 1 1-15,16 2-3 16,8 2 2-16,20-2 0 16,12-1-2-16,13-3 1 0,13-1-2 15,8-5 3-15,6-4-3 16,0-4 1-16,1-5 0 16,-10-5-1-16,-10-2 0 15,-10-3 1-15,-17 2-1 16,-12 1 1-16,-12 5 1 15,-15 4-1-15,-8 7 2 16,-4 7-1-16,-10 5 1 16,6 7 0-16,6 2 0 15,4 7-1-15,8-1-1 16,7 2 2-16,8 4-4 16,8 0 5-16,3 0-2 15,1 3-5-15,-1 0 5 0,-4 0-5 16,-10 3 4-16,-5-1-4 15,-14-5 4-15,-11-6-5 16,-7-4 3-16,-13-10 1 16,-6-7 0-16,-5-9 0 15,0-12-3-15,4-8-8 16,6-1-18-16,2-18-58 16,16 3-44-16,16-6-2 15,18-7-5-15</inkml:trace>
  <inkml:trace contextRef="#ctx0" brushRef="#br0" timeOffset="20769.772">22047 15055 204 0,'-6'30'123'0,"-4"9"-3"15,5 7-3-15,-5 3-99 16,5 9-1-16,2-8 1 16,3 1-9-16,3-9-7 15,-3-6-6-15,6-7-14 16,-6-15-14-16,9-1-38 0,-9-13-42 16,0-19-5-1,-5-7 2-15,-3-5-4 16</inkml:trace>
  <inkml:trace contextRef="#ctx0" brushRef="#br0" timeOffset="21055.7798">21899 14980 107 0,'4'-23'109'16,"9"2"0"-16,10 4 3 15,6 1-64-15,14 12-12 16,0 1-3-16,8 13-7 0,-1 5-10 15,-3 6-4 1,-7 5-4-16,-8 6-1 16,-14 1-1-16,-10 0 2 15,-10-4-1-15,-13 0 4 0,-5-7-5 16,-8-2 3-16,-5-6-6 16,-1-2-1-16,4-2-11 15,-1-7-15-15,14 5-20 16,-7-8-39-16,24 0-35 15,0 0-5-15,0 21 3 16,15-16-2-16</inkml:trace>
  <inkml:trace contextRef="#ctx0" brushRef="#br0" timeOffset="21647.7226">22326 15512 171 0,'-10'15'117'0,"1"5"-1"16,-2-4 0-16,7 7-81 16,-2-5-8-16,12 4-1 15,0-7-15-15,8-2-5 16,7-5-3-16,5-2-1 15,-2-6-2-15,6-6-1 16,-4-2 2-16,-4-5-2 16,-6-3 2-16,-7-2-2 0,-9 0 2 15,-9 0-1-15,-7 2 0 16,-6 2 1-16,-1 2 0 16,1 4-1-16,2 2 0 15,5 2 0-15,15 4-2 16,0 0 1-16,0 0-1 15,22 4 0-15,1-1 0 16,3 1 0-16,8 5 0 16,-6 2 1-16,0 2 3 15,-4 3-1-15,-3 3 2 16,-5-2 1-16,-3 1 0 16,-7-1 1-16,1-4-1 15,-7-13 1-15,1 14-1 0,-1-14 0 16,0 0-1-16,-5-17-2 15,1 3 0-15,3-2-1 16,2-3 1-16,4 0-2 16,3 1 1-16,2 5-2 15,8 1-5-15,1 5-7 16,5 8-15-16,-4-5-19 16,12 13-31-16,-4-7-38 15,-1 9-2-15,-3-6 1 16,0 4 3-16</inkml:trace>
  <inkml:trace contextRef="#ctx0" brushRef="#br0" timeOffset="22156.6931">23105 15609 164 0,'0'0'119'0,"-28"3"1"16,11 4-1-16,-8-3-74 16,10 14-9-16,-10-5-8 0,11 8-13 15,1-2-8-15,6 1-2 16,10-4-3-1,6-3-2-15,8-3-2 16,4-7 0-16,5-6-1 0,1-6-1 16,-1-4 0-16,-3-4 0 15,-3 0 1-15,-9-1 2 16,-6 3 3-16,-5 15 2 16,-5-15 2-16,5 15 0 15,-19 18 0-15,10 3 2 16,0 7-2-16,1 6 0 15,3 8-4-15,-1 1 7 0,5 1-10 16,-1-3 0 0,-5 0 4-16,1-5-5 0,-7-4 6 15,-6-6-6 1,-4-12 6-16,-7-2-14 0,-1-4 7 16,-7-11-14-16,8 8-19 15,-11-14-55-15,8 5-36 16,1-5 6-16,9 3-13 15</inkml:trace>
</inkml:ink>
</file>

<file path=ppt/ink/ink10.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07.64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196 369 10836,'-40'0'4386,"12"6"129,-6-2-258,4 6-3612,2 11-129,5-8 0,12 8 0,9-6 0,10 2-387,12 1 0,9-3-258,2 2 258,2-4-129,-3 0 0,-5 2 0,-9-2 129,-9 3-129,-9-3 0,-11 1 129,-9-3-258,-8-5-258,4 2-2580,-5-8-1161,0-4-516,8-13-129,7-7-129</inkml:trace>
  <inkml:trace contextRef="#ctx0" brushRef="#br0" timeOffset="292">364 435 15351,'15'44'5160,"-15"-13"-129,-9-5-387,0 6-3999,1-2-645,-2-5-4128,8-12-774,2-13 258,0 0-645</inkml:trace>
  <inkml:trace contextRef="#ctx0" brushRef="#br0" timeOffset="457">369 253 11352,'16'3'4773,"-2"11"-258,5 7 0,7 8-3870,-1-1 129,8 19 0,-6-12 258,3 14-387,-7-10-129,-4-1 0,-6-8 0,-4-8 129,-9-3 258,0-19-516,0 0-128,0 0-259,-3-15 0,3-9 0,4-10 0,5 1 0,4-4-130,3 2-128,2 7 0,0 3 129,0 13 0,-2 9 0,0 7 129,-2 13-387,4 5-258,-8-5-3354,11 7-774,1-2 129,1-11-516</inkml:trace>
  <inkml:trace contextRef="#ctx0" brushRef="#br0" timeOffset="803">1130 236 17415,'12'15'4773,"-8"11"645,-4 1-516,0 9-4643,0 3-259,0-1 0,0-3 0,0-5 0,1-8 0,1-7 0,-2-15 0,0 0 0,4-24 0,-3-11 0,3-6 0,0-22 0,6 1 0,2-8 0,6 7 0,3 7-259,4 7 130,3 20-129,0 5 387,-2 21-129,-4 3 0,-5 22 258,-8 9-129,-8 1 1,-3 9-130,-12-9 0,-6 10 0,0-10 0,-1-4 0,2-9 0,4-8 0,6-6 0,9-5 0,8 0 0,9-1 0,7 0-130,5 2 130,3 6-129,1 6 258,-4 12-258,-6-8 388,-5 9-389,-10-2 130,-8 5 130,-8-5-130,-12-4 0,-6 2 0,-4-9 0,-4 8 0,-7-13-1162,6 10-3482,-5-6-516,3 1 387,-3 1-645</inkml:trace>
  <inkml:trace contextRef="#ctx0" brushRef="#br0" timeOffset="1368">180 955 16899,'-42'33'5160,"42"-33"0,29 12-258,22-12-4515,27 0-258,19-8 1,18-1-130,10-4 0,7 1 0,2 6-1033,-19-3-2708,-6 5-1419,-25 2 516,-23 8-903,-27 3 129</inkml:trace>
  <inkml:trace contextRef="#ctx0" brushRef="#br0" timeOffset="1676">486 1354 15609,'10'-5'5160,"6"13"0,-13 8-387,0 9-4128,-3 13-258,2 0 129,-2-1-129,3-3-257,3-5-130,4-7 0,5-7 0,5-11 0,5-11 0,4-4 0,5-4 0,1 6 0,1 0 0,-3-1 0,-4 10 0,-5 4 0,-6 12 0,-7 9 0,-7-2 0,-4-1 0,-8-1 0,-5 7 0,-7-14 0,-4 0 0,-3-10 0,-4-4 0,-3 0 0,-1-4 0,3-1-130,-4-16-1547,12 13-3354,-1 1-129,8 4 0,7-4-645</inkml:trace>
</inkml:ink>
</file>

<file path=ppt/ink/ink11.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09.9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20 16770,'11'11'5031,"-2"-13"0,6-1-516,1-6-3870,5 2-129,-3 4-387,3-10-516,4 15-3354,-10-2-1032,-5 14 0,-8-2-129,-2 0-645</inkml:trace>
  <inkml:trace contextRef="#ctx0" brushRef="#br0" timeOffset="169">19 179 16641,'-6'15'4515,"10"2"129,12-17-258,7-12-4386,6-8-1161,8 3-3096,8-6 0,3-2-387,1 3-129</inkml:trace>
</inkml:ink>
</file>

<file path=ppt/ink/ink12.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10.40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196 137 16125,'10'-14'4773,"-10"-1"0,-10 13-387,-17 2-3483,1 10-129,-8 7-387,1 0 0,0 11-258,8-2-258,10 7-387,8-10-903,19-2-2709,8-1-903,10-10 516,3-6-645</inkml:trace>
  <inkml:trace contextRef="#ctx0" brushRef="#br0" timeOffset="428">122 330 10965,'-15'1'3999,"6"7"387,9-8-516,9 16-2193,-9-16-129,25 19-387,-11-9-387,4 3 0,-4 1-387,-1-3 0,-8 7 129,-5-3-129,-6-1-258,-8 0 129,-6-2-129,-2 1-129,1-5-258,-5-8-2064,11 0-2064,6-4 0,9 4-516,3-24 0</inkml:trace>
  <inkml:trace contextRef="#ctx0" brushRef="#br0" timeOffset="704">396 321 17415,'1'40'4515,"-1"-17"258,-1-6-387,0 2-4128,1 3-645,3 3-1161,0-9-2451,-3-16-645,10 7 387,-10-7-903</inkml:trace>
  <inkml:trace contextRef="#ctx0" brushRef="#br0" timeOffset="856">346 186 14319,'-9'-43'4773,"9"43"0,10-1-258,3 1-3096,11 21-645,-3 4-129,7 13-129,-3-1-129,2 10-129,-4-7-258,-5-1 388,-5-3-388,-3-3 0,-5-11 0,-1-9 0,-4-13 0,0 0 0,0 0 0,12-17 0,-3-10 0,2-4 0,3-7 0,3 1 0,0-5 0,2 12 0,-1 5 0,0 11 0,-3 13 0,-2 3 0,-2 19 0,0 2 0,-1 11 0,1-8 0,5 8 0,-7-7-3871,13-7-1031,-2-7-258,6-10 129</inkml:trace>
  <inkml:trace contextRef="#ctx0" brushRef="#br0" timeOffset="1260">1297 0 19221,'12'34'4902,"-12"-19"-129,3 5-902,-1-1-3871,3-2 0,-5-17 0,16 14 0,-8-14 0,2-7 0,-3-8 0,-3-5 0,-3-1 0,-3-1 0,-12 6 0,-5 7 0,-8 8 0,-3 1 0,-2 19 0,1 10 0,2 7 0,5 10 0,11-1 0,11-4 0,9 0 0,18-3 0,11-8 0,7-12 0,10-5 0,-3-16-904,6 3-3869,-11-8-258,-6 2 258,-15-6-387</inkml:trace>
</inkml:ink>
</file>

<file path=ppt/ink/ink13.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12.07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56 37 19608,'-58'31'5289,"58"-31"-258,30 6-2192,22-6-2839,32-2 0,20-2 0,16-6 0,13 6 0,6-11 0,0 12 0,-11-12 0,-8 15-646,-25-10-4127,-22 7-258,-27-1 129,-25-1-516</inkml:trace>
  <inkml:trace contextRef="#ctx0" brushRef="#br0" timeOffset="436">301 450 15996,'9'0'4902,"0"1"0,-9-1-516,0 0-3741,0 0 0,0 0-258,0 0 0,0 0-258,0 0-129,0 0 0,-10-1-129,-6 1 129,-3 5 0,-5 11 387,-1 6-257,-1 3-130,2 13 0,5-2 0,8 6 0,10-3 0,9-11 0,15-4 0,10-15 0,10 2 0,2-19 0,11 8-1936,-8-14-2966,-5-2-129,-12-4 0,-8 1-387</inkml:trace>
</inkml:ink>
</file>

<file path=ppt/ink/ink14.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13.62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277 451 13287,'8'-28'4644,"-17"23"-129,-14 3 129,-10 6-2709,-4 19-1419,-6 5-129,4 10 129,-1 5-129,11 2 129,7 2-258,14-9-129,8-3-129,12-15 129,11-4 0,6-16-129,6-11-129,1-11 129,-1-15-129,-2 4 129,-7-5 129,-6 6-129,-5 3 129,-5 6 0,-8 12 129,-2 11-258,0 0 129,-1 21 130,1 3-259,0 2 0,6 6 0,6-4-259,11 8-1289,-3-16-3096,11-6-387,1-11 129,1-4-516</inkml:trace>
  <inkml:trace contextRef="#ctx0" brushRef="#br0" timeOffset="376">597 132 16383,'22'-64'4902,"-8"35"129,5 10-258,-8 6-4128,8 9-258,-3 1 129,-1 9-386,-6 14-130,-5 13 0,-4-1 0,-8 3 0,-3 2 0,-1 1 0,-1-4 0,2-5 0,5-10 0,6-5 0,4-5 0,12-1 0,10-6 0,3-2-517,16-1-3353,-2-7-903,3-2-129,-1-4-516,-2 4 129</inkml:trace>
  <inkml:trace contextRef="#ctx0" brushRef="#br0" timeOffset="687">1122 352 17157,'-7'16'5031,"18"-10"-129,8-6-387,4-8-4128,5 7-516,8 0-2709,-5-5-1806,-3 1 0,-6-3-645,-9 7 0</inkml:trace>
  <inkml:trace contextRef="#ctx0" brushRef="#br0" timeOffset="856">1120 540 15867,'-9'39'5031,"13"-28"-258,11-11-1161,12-5-7869,7 3-258,5-12-258,13-4-129</inkml:trace>
</inkml:ink>
</file>

<file path=ppt/ink/ink15.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14.8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25 381 17931,'3'74'5547,"-3"-27"-516,-6-14-773,-1 18-4258,1-5 0,2 0 0,-1-15 0,5-4 0,0-12 0,8-11 0,6-4 0,6-14 0,7-5 0,7-1 0,7-4 0,4 10 0,0-4 0,0 14 0,-5-1 0,-7 9 0,-10 8 0,-10 0 0,-13 12 0,-6-8 0,-14 9 0,-10-5 0,-6-1 0,-5 0 0,-1-9 0,-1-4 0,11-4-1162,-4-8-3611,18-11-129,8-5 0,11-5-387</inkml:trace>
  <inkml:trace contextRef="#ctx0" brushRef="#br0" timeOffset="375">490 267 16125,'30'-36'5160,"-12"23"-387,-1-6 129,5 8-4386,-7 0 129,1 11-258,-5 9-128,-6 8-259,-5 11 0,-7-4 0,-6 11 0,-2-6 0,-3 5 0,3-4 0,1-4 0,6-3 0,7-13 0,3 1 0,11-11 0,7 0 0,6 0 0,1-6-259,15-5-4514,-5 1-387,3 1 258,0-10-774</inkml:trace>
  <inkml:trace contextRef="#ctx0" brushRef="#br0" timeOffset="667">1157 373 16899,'2'51'5031,"-10"-25"0,1 6-129,-4-4-4257,4 11-386,-1-8-259,3 0 0,5 4 0,-3-19-775,5 7-3998,-2-23-258,0 15 129,-4-22-387</inkml:trace>
  <inkml:trace contextRef="#ctx0" brushRef="#br0" timeOffset="815">1010 603 15351,'-32'-19'4902,"32"19"-258,-5-14-258,5 14-3354,27-15-903,4 9-387,5-11-1935,10 6-2322,9 1-258,3-8-258,0 4 129</inkml:trace>
  <inkml:trace contextRef="#ctx0" brushRef="#br0" timeOffset="975">1640 454 9933,'12'24'5289,"-12"-24"-387,0 11 0,0-1-3096,0-10 0,0 0-387,0-13-645,0 13-387,1-18-258,-1 18-129,-4-15 129,-5 11 258,-6 4-129,-3 6 388,-4 9-646,-2 12 0,0 0 0,4 7 0,2 2 0,10 0 0,7-7 0,6-2 0,15-9 0,4-14 0,18 3-3226,-5-9-1547,3-14-387,-2-10-129,0-6-516</inkml:trace>
  <inkml:trace contextRef="#ctx0" brushRef="#br0" timeOffset="1308">1874 42 15351,'15'-10'5031,"2"3"0,5-1-387,7-1-3870,-6 3 0,5 6 0,-8 0-386,-4 12-388,-12 3 0,-4 8 0,-13 1 0,-4 3 0,-4 3 0,1-5 0,1 0 0,5-6 0,6-3 0,8-3 0,8-2 0,7 0 0,13 1-2323,-5-2-2450,3-5-387,1-5-129,4 0-387</inkml:trace>
</inkml:ink>
</file>

<file path=ppt/ink/ink16.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16.54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0 453 12900,'22'18'5160,"4"-13"-129,6-6-258,6 1-2580,-1-10-903,8 0-516,-1-5-1032,-5-4-2064,1 2-2064,-4-6-387,-5 7-258,-3-6-387</inkml:trace>
  <inkml:trace contextRef="#ctx0" brushRef="#br0" timeOffset="222">763 145 17931,'17'-23'4902,"-4"9"387,8 7-644,0-5-4645,8 12 0,-2 5 0,2 3 0,-8 22 0,-4 3 0,-10 15 0,-7 3 0,-8 5 0,-10 6 0,-12-8 0,-4 7 0,-6-18 0,-3-6 0,1-10 0,0-15 0,6-3 0,3-11 0,9-8 0,8-7 0,10-4 0,6 1 0,8-3 0,10 7 0,8 2 0,9 6 0,3 2 0,3 2 0,1 4 0,-3 4 0,2 5 0,-9-9-1033,5 0-3611,-10-1-516,-1-6 387,-4-3-645</inkml:trace>
  <inkml:trace contextRef="#ctx0" brushRef="#br0" timeOffset="610">1196 0 18447,'5'35'5031,"-6"-4"-258,-2 15-257,-4 6-4516,2 2 0,0 0 0,3-6 0,1-4 0,1-11 0,4-6 0,5-11 0,2-16 0,5-2 0,4-8 0,2-8 0,3 8 0,4-8 0,1 17 0,-1-5 0,-4 16 0,-3 7 0,-7 5 0,-6 5 0,-9-3 0,-4 8 0,-12-10 0,-4-3 0,-5-5 0,-3-9 0,1 3 0,0-9 0,10 0-2839,-2-13-1805,8-2-387,4-8-258,7 0-258</inkml:trace>
  <inkml:trace contextRef="#ctx0" brushRef="#br0" timeOffset="1001">1743 258 16512,'10'14'5160,"-10"-14"0,4 15-258,-4-15-3869,0 0-1033,11-13 0,-1 9 0,-4-10 0,-6 14 0,12-27 0,-10 12 0,-2-3 0,-6 8 0,-9 6 0,-5 4 0,-6 19 0,-1 5 0,-1 11 0,2 7 0,5 3 0,8 2 0,9-3 0,7-10 0,15-9 0,7-12 0,9-1 0,1-12 0,6 0 0,-8-15 0,5 3-4516,-8-8-644,-3 4 0,-6-2-387</inkml:trace>
</inkml:ink>
</file>

<file path=ppt/ink/ink17.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18.18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117 450 16383,'2'33'4902,"-9"-1"129,-8-5-258,1 14-3870,-9-5-128,6 11-775,-4-3 0,8-7 0,5 2 0,6-21-904,15 7-2450,6-14-1290,11-9-258,6-10 0,8-18-645</inkml:trace>
  <inkml:trace contextRef="#ctx0" brushRef="#br0" timeOffset="179">406 486 16770,'-16'-10'5160,"-4"31"-129,-7 4-258,2 14-3999,-3-3-515,10 3-259,6 0 0,12-9 0,9 1 0,15-16 0,8-3 0,5-11 0,2-4 0,-1-8 0,-4-18 0,-8 3 0,-10-13 0,-14 0 0,-4 3 0,-14-4 0,-1 11-388,-9-5-644,13 28-1419,-4-5-2193,17 11 0,0 0-258,7 0-387</inkml:trace>
  <inkml:trace contextRef="#ctx0" brushRef="#br0" timeOffset="463">822 403 14706,'0'0'4902,"-23"24"-129,-5-16 0,-1 15-2967,-4-8-903,11 11-129,4 0-644,14-3-130,4 9 0,13-10 0,5 7 0,3 0 0,-1-4 0,-2 3 0,-7-12 0,-8 4 0,-5-8 0,-11-4-130,-7 0 1,-5-8-258,2 0-129,-8-15-2064,10 8-2064,6-11 0,8 1-258,7 0-387</inkml:trace>
  <inkml:trace contextRef="#ctx0" brushRef="#br0" timeOffset="787">1041 678 15867,'21'-6'5031,"-6"-13"0,5-11-516,4-11-3741,8-3-258,1-17-258,3 1 0,-2-10-258,-1 4 129,-3-5-387,-5 11 387,-7 5-387,-2 11 516,-8 14 0,-1 9 1,-7 21-259,5 18 0,-5 13 0,1 16 0,3 2 0,1 18 0,3-6 0,2 9 0,4-6 0,-1-9 0,4 5 0,-7-24-646,10 10-3740,-11-24-774,-3 5 129,-6-27-387,0 0-387</inkml:trace>
  <inkml:trace contextRef="#ctx0" brushRef="#br0" timeOffset="1111">1275 451 13674,'-39'-7'5160,"29"7"-516,10 0 258,0 0-2967,20 1-1677,5 4-3741,9-4-903,6 4-258,1-5-645</inkml:trace>
</inkml:ink>
</file>

<file path=ppt/ink/ink18.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28.34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259 207 15996,'-38'-26'4644,"9"20"-129,-3 3-258,-3 3-4128,1 1-129,3 7 387,4 1-258,8 6 129,7-1-129,10-3-129,6 6 0,14 0 0,10 1 0,6 8-258,7 1 258,2 6 0,0-1-129,-6 7 258,-7 2-129,-8 1 129,-13 2 0,-8-4 129,-10-4 0,-11-6 0,-11-5 0,-2-5 129,-5-13-258,1-6 129,2-6-516,3-14-258,15 1-2193,5-7-1935,9-9 0,3-5-387,9-1-129</inkml:trace>
  <inkml:trace contextRef="#ctx0" brushRef="#br0" timeOffset="360">378 397 15996,'21'75'4644,"-19"-36"0,-2-4-258,0-7-4257,-2-4-258,-3-12-1290,5-12-2838,0 0-129,2-16-258,3-13-516</inkml:trace>
  <inkml:trace contextRef="#ctx0" brushRef="#br0" timeOffset="519">357 182 14577,'-17'4'4128,"17"-4"-258,-7 10 0,7-10-3999,6 12-258,10-4 258,4-1-258,6 6 129,0 5 258,1 5 0,0 13 387,-5-4 129,1 15 258,-9-2-129,1 1 258,-9-6-129,4-2 129,-8-10-258,3-4 0,-5-24-129,4 14-129,-1-24 0,1-4-257,1-16-130,2 0 0,1-12 0,2-4 0,3 4 0,2 2 0,0 14 0,3 2 0,1 23 0,0 3 0,-2 21 0,-1 12 0,-2 3 0,-1 3 0,4 3-1033,-12-6-3611,10-13-258,0-13 0,1-7-258</inkml:trace>
  <inkml:trace contextRef="#ctx0" brushRef="#br0" timeOffset="952">1172 0 17931,'-9'52'5547,"-9"-7"-516,-2 21-773,0 3-4258,4 11 0,7-3 0,5-12 0,11-7-4387,6-13-902,7-10 129,2-29-258</inkml:trace>
</inkml:ink>
</file>

<file path=ppt/ink/ink19.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29.48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80 271 17802,'0'14'5418,"-10"17"129,-11 6-1547,12 18-4000,-13-2 0,11 6 0,6-5 0,6-13 0,14 0 0,9-13 0,8-12 0,3-16 0,3-16 0,1-8 0,-2-14 0,-4-2 0,-6-13 0,-5-4 0,-7 6 0,-7-7 0,-7 12 0,-3-1 0,-10 8 0,-8 7 0,-4 8 0,-5 10 0,-3 3 0,-3 11 0,2 11 0,-2 1 0,11 16-1678,0-3-3095,6 6-645,3 3 129,8-4-516</inkml:trace>
  <inkml:trace contextRef="#ctx0" brushRef="#br0" timeOffset="377">29 429 17028,'21'11'4902,"-4"-11"0,2-1-516,8-4-4257,3-2-1032,-2 0-3354,7-3-516,1 3 0,-2 1-516</inkml:trace>
  <inkml:trace contextRef="#ctx0" brushRef="#br0" timeOffset="528">495 522 17157,'18'63'5160,"-10"-21"129,-4-16-387,4-5-4643,-5-3-259,3 2 0,5-2-904,-11-18-3998,20 9 0,-10-9-387,4-13-258</inkml:trace>
  <inkml:trace contextRef="#ctx0" brushRef="#br0" timeOffset="745">895 264 18060,'17'12'5160,"-15"7"258,2 1-1289,-5 6-4129,1 12 0,0-5 0,1 6 0,1 1 0,-2-12 0,3 9 0,-7-22-4000,2 4-1160,2-19-258,-13 0-129</inkml:trace>
  <inkml:trace contextRef="#ctx0" brushRef="#br0" timeOffset="924">795 435 15093,'0'0'4773,"17"-4"-258,4 0 0,4-5-4128,13 3-129,11 1-1935,3-5-2709,4-3-258,3 0-129,0 0-387</inkml:trace>
  <inkml:trace contextRef="#ctx0" brushRef="#br0" timeOffset="1093">1563 228 17415,'-4'17'5160,"-15"3"129,-1 11-386,-6 5-4903,7 13 0,-4-4 0,10 9 0,5-8 0,8-1 0,11-9 0,9-6 0,10-11 0,6-19 0,7-1 0,4-21 0,0-10 0,-4-8 0,-4-8 0,-7-10 0,-13 0 0,-10 6 0,-9 0 0,-17 8 0,-10 12 0,-6 4 0,-4 14 0,-3 8 0,4 9 0,1 4 0,9 14 0,1-9-646,13 7-4256,4 3-387,4-2-516,2 3 129</inkml:trace>
  <inkml:trace contextRef="#ctx0" brushRef="#br0" timeOffset="1461">1531 386 17028,'-7'17'5031,"7"-17"0,12 0-258,8 0-4515,6-11-129,4-7-1032,12 10-3612,0-4-387,2 0 0,-4 6-387</inkml:trace>
  <inkml:trace contextRef="#ctx0" brushRef="#br0" timeOffset="1656">2032 509 17544,'-9'8'5031,"9"-14"258,0 6-516,13-24-4643,2 15-130,3-3 0,2 7 0,-1 5 0,-2 5 0,-6 14 0,-8 5 0,-3 4 0,-11 10 0,-5-3 0,-3 5 0,-1-3 0,2-6 0,3-3 0,6-8 0,8 2 0,1-22 0,20 15 0,2-15 0,4-7 0,8 2 0,-5-26-517,9 12-4772,-9-12-258,1-4 0,-7-18-516</inkml:trace>
  <inkml:trace contextRef="#ctx0" brushRef="#br0" timeOffset="1992">2290 9 17673,'42'-17'5547,"-9"28"-387,9 12-773,1 7-4387,5 10 0,-5 4 0,-2 15 0,-11 6 0,-9 0 0,-10 2 0,-10 9 0,-2-12 0,-12 9 0,-2-16 0,-7-19 0,4 5-3097,-3-13-2192,7-10-129,-2-20-516</inkml:trace>
</inkml:ink>
</file>

<file path=ppt/ink/ink2.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2-06T19:46:24.949"/>
    </inkml:context>
    <inkml:brush xml:id="br0">
      <inkml:brushProperty name="width" value="0.05292" units="cm"/>
      <inkml:brushProperty name="height" value="0.05292" units="cm"/>
      <inkml:brushProperty name="color" value="#00B0F0"/>
    </inkml:brush>
  </inkml:definitions>
  <inkml:trace contextRef="#ctx0" brushRef="#br0">13448 2062 277 0,'-26'17'128'16,"12"3"-2"-16,-10 2-2 15,9 5-104-15,-7-1 1 16,9 6-2-16,0-4-12 16,6-13-3-16,7-15 0 0,0 0-2 15,0 0 1-15,26-34-3 16,-9-1 2-1,5-17-3-15,0-4 4 16,0 0 0-16,0-1 1 0,-6 5 0 16,-4 13 3-16,-9 16-1 15,-3 23-1-15,-15 6 1 16,-5 19 0-16,-6 15 1 16,-6 5-3-16,-4 10 1 15,2-3-3-15,3-5 0 16,5-9 0-16,10-9 1 15,7-14-1-15,9-15-2 0,17-8 1 16,4-17 0-16,9-9 0 16,3-10-1-1,5-6 1-15,0 7-2 16,-8 4 2-16,-5 10-1 0,-6 11 2 16,-19 18-1-16,11 22 0 15,-18 13 1-15,-13 11-2 16,-1 0 3-16,-6 6-3 15,0-1 2-15,2-8-2 16,3-13 1-16,9-8-2 16,13-22 2-16,0 0 0 15,13-22-1-15,9-10 1 16,8-9 0-16,4 0 3 0,-2 2-3 16,-1 3 5-1,-9 16-3-15,-22 20 1 16,17 1-1-16,-23 24-1 15,-12 11 0-15,-8 9-3 0,-6 8 1 16,0 0-2-16,-2-4-1 16,7-8 2-16,4-11-2 15,10-10 2-15,13-20-2 16,0 0 4-16,18-21 1 16,6-8-1-16,9-4 1 15,2-3-1-15,0 4 2 16,-2 7-1-16,-6 12 3 0,-8 12-4 15,-7 14 1 1,-12 11-1-16,-7 13-1 16,-6 4-1-16,-3 4-1 15,0-9 1-15,0-6-2 0,9-6 2 16,7-24-3-16,0 0 6 16,17-22-3-16,-1-10 3 15,6-5 1-15,-2 2-1 16,5-3 1-16,-6 7 0 15,-2 9 1-15,-4 9-3 16,-13 13 4-16,13 10-5 16,-10 8 0-16,-3 3 1 15,-4 5-2-15,2-1 0 16,-3-1-1-16,5-4 0 16,0-20-1-16,7 15 2 15,-7-15-4-15,17-19-1 16,-3 2-3-16,3 2-11 0,-4-12-16 15,13 8-80-15,-12-2-21 16,7 6-7-16,-4 1 3 16</inkml:trace>
  <inkml:trace contextRef="#ctx0" brushRef="#br0" timeOffset="321.0601">14108 1469 386 0,'-34'47'147'0,"-18"27"-2"15,3 27-3-15,-6 16-125 16,11 20 5-16,4 10-14 16,12 15-5-16,17 2-3 15,11-8-1-15,15-7-12 16,15-19-13-16,16-6-36 16,0-29-82-16,13-9-3 15,-7-31-5-15,3-9-1 0</inkml:trace>
  <inkml:trace contextRef="#ctx0" brushRef="#br0" timeOffset="929.6176">16433 1234 392 0,'0'0'154'15,"42"31"-4"-15,3 14-2 16,2 29-137-16,17 17-1 16,6 23-1-16,-1 14-3 15,-7 18-9-15,-9 15 4 16,-22 7-5-16,-12 1 7 15,-25-9-2-15,-12-3 3 0,-17-21-4 16,-6-12-1-16,-7-22 1 16,2-20-9-16,3-14-12 15,3-30-48 1,17-1-77-16,3-27-7 0,20-10-3 16,-14-8-4-16</inkml:trace>
</inkml:ink>
</file>

<file path=ppt/ink/ink20.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32.0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 12 10965,'-9'13'4902,"9"-13"-129,9 6 129,15-3-3225,-7-6-387,16 3 129,-4-9-774,6-3-903,4 7-3483,-6 0-1161,-9 4 258,-5 1-645</inkml:trace>
  <inkml:trace contextRef="#ctx0" brushRef="#br0" timeOffset="196">87 186 15867,'8'22'4773,"12"-22"-129,11-2-1548,3 2-7482,4-10-129,6 4-258,-3-11-258</inkml:trace>
</inkml:ink>
</file>

<file path=ppt/ink/ink21.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32.59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314 31 15093,'-39'-24'4902,"6"19"0,-8 1-516,5 8-3999,-9 5 0,8 9 0,5-1 0,14 7-129,15 4-129,11-3 0,19 11 0,9-1-129,7-3 0,2 8 258,-1-5-387,-5 4 387,-11-1-258,-12-7 258,-13 3-129,-8-6-129,-14 0 129,-10-5-258,-9-7 258,-3 0-258,-2-10 129,0 1-258,8-7-387,-2-19-1935,16 3-2193,12-6 129,9-4-645,13-3 0</inkml:trace>
  <inkml:trace contextRef="#ctx0" brushRef="#br0" timeOffset="359">437 347 16641,'13'63'4902,"-10"-31"0,-3 0-129,0 3-4128,0-1-516,1 0-387,5-5-1806,-6-29-2580,7 19-129,-7-19-387,0 0-129</inkml:trace>
  <inkml:trace contextRef="#ctx0" brushRef="#br0" timeOffset="579">559 395 10836,'33'-12'5289,"-17"2"-387,5 10-129,-1-18-1419,5 18-2451,-10-4 129,7 2-387,-10 5-258,0 1-129,-9 12-129,-3-1 130,-5 4-259,-5 6 0,-5 5 0,-1 0 0,0-1 0,2-8 0,1 3 0,4-9 0,7 3 0,2-18 0,7 7 0,8-6 0,3-3 0,6 0 0,3-6 0,2 2 0,3 2 0,-9-14-1549,6 17-3482,-5-5-129,-2 4-129,-6-7-516</inkml:trace>
  <inkml:trace contextRef="#ctx0" brushRef="#br0" timeOffset="1464">1081 175 4902,'11'-2'4515,"0"2"387,-11 0-774,13 0-516,3 3-774,-7-5-903,14 8-516,-3-9-774,5 1-903,8-5-3741,-7 7-387,-3-5-516,-2 4 258</inkml:trace>
  <inkml:trace contextRef="#ctx0" brushRef="#br0" timeOffset="1667">1154 338 16770,'-20'41'4644,"20"-28"258,10-4-516,15-9-4773,12 0-2451,1-4-1806,4-7-129,5 5 0,-1-8-645</inkml:trace>
</inkml:ink>
</file>

<file path=ppt/ink/ink22.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34.62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329 113 14448,'11'31'5031,"-7"-16"-645,-4-15 258,0 0-4515,0 0 258,12-7-129,-12-11 258,0 4-387,-6-7-129,-9 3 258,-9 0 0,-8 9 129,-8 8 129,-1 5 129,-7 16-258,4 14 1,3 6-388,8 12 0,11-2 0,13 8 0,11-14 0,19-5 0,15-8 0,10-17 0,17 4 0,-3-20-4903,3-6-386,-5-19 0,-5 5-258</inkml:trace>
  <inkml:trace contextRef="#ctx0" brushRef="#br0" timeOffset="308">624 357 16899,'10'63'5031,"-9"-33"258,0-2-387,-1-6-4256,0 2-646,0-9 0,0-4-1936,0-1-2837,0-10-258,0 0-258,7 0-129</inkml:trace>
  <inkml:trace contextRef="#ctx0" brushRef="#br0" timeOffset="540">1125 19 16125,'-31'-20'4902,"0"20"129,-9 0-516,5 6-4257,-5 9 0,6 4 0,6 5 129,14-3-258,14 5 0,9 2 0,14-2 129,9 10-129,5-9 0,3 5-129,-1-5 0,-5-1 0,-6-3 0,-9-8-129,-12 5 129,-7-20-129,-14 21 0,-11-15 258,-4 0-258,-5 0 0,0-3-258,0 1-129,12 5-1548,-4-8-2709,14-1 0,12 0-387,0 0-258</inkml:trace>
  <inkml:trace contextRef="#ctx0" brushRef="#br0" timeOffset="941">1314 305 13803,'28'-5'5289,"-11"-2"-387,5 4 0,-4-4-3999,8 7 0,-7 0-129,-1 5-387,-9 4-258,-8 10 129,-6 2-258,-9 6 258,-8 0-258,0 0 259,-2 3-259,3 1 0,5-4 0,8-3 0,8-5 0,8-5 0,9-1 0,6 1 0,17-11-4129,-9-3-1031,6-1-129,-4-13-387</inkml:trace>
</inkml:ink>
</file>

<file path=ppt/ink/ink23.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36.28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181-9 15738,'12'0'5031,"-12"0"-129,2 27-258,-2-9-4257,-2 20 0,-3 10 258,2 2-516,0 6-129,-3-12-774,6 7-1677,-1-19-2322,1-7 0,-3-9-258,3-16-645</inkml:trace>
  <inkml:trace contextRef="#ctx0" brushRef="#br0" timeOffset="239">1 160 13416,'0'0'4902,"-7"11"129,14-11-258,10-8-3741,13 8-129,2-12 0,15 10-387,4-5-774,1-4-1290,5 5-2967,-4 3-387,-5 3-129,-9-5-387</inkml:trace>
</inkml:ink>
</file>

<file path=ppt/ink/ink24.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36.82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264 20 16125,'-5'-14'4902,"-25"9"129,-5 5-387,-7 0-4257,0 4 258,1 1-258,9 5 0,6 3-258,15 1-129,11 5 130,17 3-389,13 4 259,7-1-258,7 7 258,2 2 0,0-1-129,-6 3 258,-10-3-258,-10-4 258,-13-1-258,-8-2 129,-15-4 0,-10-13 0,-7-2 0,-7-8-387,4-3-516,-8-15-2580,14 5-1290,7-3 0,11-6-387,10 10-129</inkml:trace>
  <inkml:trace contextRef="#ctx0" brushRef="#br0" timeOffset="332">528 372 17544,'32'69'4773,"-28"-41"258,-3 3-258,-9-6-4644,6-7-516,6 1-3741,-4-19-774,13 17 258,-3-17-645</inkml:trace>
  <inkml:trace contextRef="#ctx0" brushRef="#br0" timeOffset="528">974 101 18060,'24'1'5160,"-24"-1"0,16-1-773,-16 1-4387,11-27 0,-7 14 0,1-2 0,-4 0 0,-1 4 0,-6 1 0,-7 3 0,-6 7 0,-6 4 0,-6 15 0,-1 4 0,-2 7 0,7 5 0,4 0 0,11 8 0,11-7 0,7-2 0,16-10 0,9 0 0,10-7 0,2-16 0,10 11-646,-14-21-4127,2 0-645,-10-13 387,-3 5-645</inkml:trace>
  <inkml:trace contextRef="#ctx0" brushRef="#br0" timeOffset="1120">1404 291 16383,'17'-17'4902,"0"13"0,2 2-258,7 2-4128,-3 0 258,4 5-128,-6 3-646,-1 4 0,-10 7 0,-6-7 0,-4 14 0,-9-1 0,-7 5 0,-1-2 0,-4 0 0,3 5 0,3-10 0,3 10 0,7-15 0,5-3 0,10-2 0,6-9 0,7 3 0,2-7 0,8 6-646,-4-6-4127,-1 0-387,-8-4 129,-4-1-258</inkml:trace>
</inkml:ink>
</file>

<file path=ppt/ink/ink25.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42.86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 0 14448,'1'36'4644,"16"-27"-258,15-5-903,2-7-7353,12-4-516,7-9-258,2-1-129</inkml:trace>
</inkml:ink>
</file>

<file path=ppt/ink/ink26.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39.0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227 27 14706,'-13'-27'5031,"-1"27"0,-9 8-258,-2 23-3354,-11-4-258,8 22-515,-5 0-646,7 11 0,5 0 0,12-6 0,9 0 0,15-19 0,20 8-1936,7-28-2708,9-12-516,2-9 0,5-17 0</inkml:trace>
  <inkml:trace contextRef="#ctx0" brushRef="#br0" timeOffset="204">497 138 18060,'-28'38'5418,"3"-9"-258,2 19-1031,2-5-4129,5 7 0,3-5 0,13-12 0,7-4 0,15-20 0,9-7 0,4-9 0,3-20 0,-3-2 0,-5-13 0,-8 2 0,-11-6 0,-11 2 0,-6 12 0,-13-1 0,-5 19 0,-7-1 0,6 15 0,-3-3 0,16 13-4000,-1-6-902,13-4-129,5 15-258,16-14-387</inkml:trace>
  <inkml:trace contextRef="#ctx0" brushRef="#br0" timeOffset="504">888 53 16770,'-5'5'4902,"-15"4"258,0 2-387,-7 4-3999,7 3-386,1 1-388,13 0 0,6-3 0,10 3 0,13-2 0,7 7 0,4-4 0,2 5 0,-1-3 0,-6 2 0,-6 3 0,-10-2 0,-9 3 0,-6-6 0,-12 1 0,-9-6 0,-1 2-1033,-11-17-3611,11-1-258,1-5 129,10-15-516</inkml:trace>
</inkml:ink>
</file>

<file path=ppt/ink/ink27.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39.87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156 0 19350,'-32'91'5676,"-2"-34"-774,4 18-2063,-1 6-2839,11 6 0,12-7 0,11-5 0,21-11 0,6-20 0,19-2-3871,-1-20-1418,7-11 0,-5-25-645</inkml:trace>
  <inkml:trace contextRef="#ctx0" brushRef="#br0" timeOffset="212">542 168 19350,'-15'17'5547,"-5"7"-516,3 14-2192,-6 8-2839,6 7 0,2 0 0,8 8 0,7 1 0,11-9 0,12-5 0,7-7 0,7-22 0,3-13 0,2-15 0,-1-16 0,-3-13 0,-6-9 0,-7-8 0,-8-15 0,-9 9 0,-8 6 0,-6 4 0,-13 7 0,-9 10 0,-8 6 0,-4 10 0,-2 12 0,2 5 0,-3 1 0,14 8-4258,-2 3-644,12 5-645,5-1 129</inkml:trace>
  <inkml:trace contextRef="#ctx0" brushRef="#br0" timeOffset="556">357 390 17931,'0'24'4902,"16"-21"258,13 1-386,7-4-4774,11-5 0,7-2 0,-4-11-1033,6 11-3740,-8-2-258,-6 0-129,-9 5-387</inkml:trace>
  <inkml:trace contextRef="#ctx0" brushRef="#br0" timeOffset="804">913 510 18834,'11'64'5160,"-6"-24"-387,-2-14-773,3 12-4000,-1 2 0,-5-11-4645,2 3-128,-2-16-387,-1 4 0</inkml:trace>
</inkml:ink>
</file>

<file path=ppt/ink/ink28.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41.09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150 124 17415,'0'0'4902,"-5"15"129,1 6-258,0 10-4515,0 8-258,-2 3 388,3 10-388,2-9-259,0-7-902,6-1-2580,-3-12-1161,1-11 0,-3-12-129,0 0-258</inkml:trace>
  <inkml:trace contextRef="#ctx0" brushRef="#br0" timeOffset="180">0 317 15351,'19'-14'4515,"5"9"0,7-3-516,7 8-4773,2-11-3483,7 1 0,5-6-258,0 2-516</inkml:trace>
  <inkml:trace contextRef="#ctx0" brushRef="#br0" timeOffset="328">676 139 16641,'-17'43'4773,"-9"-20"0,-2 8 129,-4 8-4128,9 6-129,-1-2-386,13 4-259,10-4 0,15-7 0,16-4 0,10-10 0,6-17 0,8-3 0,1-12 0,-1-14 0,-4-8 0,-9-16 0,-10 2 0,-7-10 0,-11 10 0,-11-6 0,-7 12 0,-16 3 0,-8 10 0,-7 16 0,-6 0 0,-7 10 0,0 1 0,0 7 0,4 10 0,2-6-775,16 8-4127,2-3-129,15 11 0,8-6-387</inkml:trace>
  <inkml:trace contextRef="#ctx0" brushRef="#br0" timeOffset="696">677 325 16770,'0'0'4902,"7"0"0,9-5-258,15-3-4386,2 5-1548,3-7-2967,5 2-516,2-4 0,-1 8-645</inkml:trace>
  <inkml:trace contextRef="#ctx0" brushRef="#br0" timeOffset="868">1061 335 15867,'0'0'4902,"15"2"129,4-2-387,-2-9-4128,10 7 258,-6-3-258,3 2 1,-4 4-517,-7 8 0,-9 9 0,-4 4 0,-9 4 0,-5 13 0,-4-6 0,1 9 0,1-10 0,8-2 0,7 2 0,8-16 0,17-1 0,7-18 0,13 3 0,-1-19-4000,10-2-1160,-6-11-258,-1-7-258</inkml:trace>
  <inkml:trace contextRef="#ctx0" brushRef="#br0" timeOffset="1184">1387 0 16770,'33'12'5160,"-4"3"-129,9 21-387,-1-9-3870,6 9-386,-9 6-388,-3 8 0,-9-3 0,-9 13 0,-12-2 0,-5 3 0,-11-7 0,-6 2 0,4 6-1936,-8-16-2966,7-3-387,1-17-129,10-8-258</inkml:trace>
</inkml:ink>
</file>

<file path=ppt/ink/ink29.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42.69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61 14706,'21'-18'4902,"-8"7"-516,4 2 258,4-1-4257,3 7-516,-4-7-1935,4 7-2451,-2 3 0,-4 0-516,-5 3 129</inkml:trace>
</inkml:ink>
</file>

<file path=ppt/ink/ink3.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2-06T19:46:29.818"/>
    </inkml:context>
    <inkml:brush xml:id="br0">
      <inkml:brushProperty name="width" value="0.05292" units="cm"/>
      <inkml:brushProperty name="height" value="0.05292" units="cm"/>
      <inkml:brushProperty name="color" value="#00B0F0"/>
    </inkml:brush>
  </inkml:definitions>
  <inkml:trace contextRef="#ctx0" brushRef="#br0">13326 2153 153 0,'0'0'115'15,"6"18"7"-15,-4-5-2 16,-2-13-52-16,-3 37-32 16,-11-19 2-16,6 13-8 15,-8-1-10-15,2 9-6 0,-9-2-3 16,3 7-4-16,1-10-2 16,4-3 1-16,9-10-4 15,6-21 0-15,0 0-1 16,25-19-1-16,-2-17 1 15,6-10 1-15,4-6 3 16,0 0 0-16,-6 3 2 16,-1 10 0-16,-8 8 2 15,-3 13-1-15,-15 18-1 16,10 15 0-16,-15 11-4 16,-3 10 0-16,-6 8-2 15,1 8-1-15,-9 5-1 0,1 3 1 16,3-9 0-16,1-9-1 15,8-15 0-15,6-13 1 16,3-14 0-16,14-23 1 16,10-10 0-16,2-13-2 15,4-4 3-15,7-4 1 16,0 7-1-16,-8 5 1 16,-3 14 0-16,-4 15 2 15,-9 12-3-15,-11 14-1 16,-7 14-1-16,-10 11-1 15,-3 9 0-15,-3 8 0 16,1-3 0-16,-4-3-2 16,10-8 1-16,4-17 2 0,10-24 0 15,0 0 0-15,28-22 0 16,-5-14-1-16,10-11 3 16,1-5 0-1,-1 1 1-15,2 11-1 0,-5 8-1 16,-5 12 0-16,-9 14 0 15,-16 6-1-15,11 29-1 16,-13 1-1-16,-10 9 1 16,0 3 0-16,-5 4 0 15,2-1 0-15,1-10 0 16,1-9 1-16,13-26-2 16,-9 13 2-16,9-13-1 0,16-36-1 15,-1-2 2-15,8-5-1 16,2-3 1-1,-1 5 1-15,4 5 1 16,-5 7-1-16,-3 8 0 0,-2 9 1 16,-18 12-2-16,18 10-1 15,-19 12 1-15,-9 2-2 16,-2 12 1-16,-4 5-1 16,-4 5 1-16,2 0-4 15,4-4-4-15,1-15-7 16,14 2-22-16,-1-29-41 15,15-7-55-15,1-17-6 16,16-7 0-16,-5-13-3 0</inkml:trace>
  <inkml:trace contextRef="#ctx0" brushRef="#br0" timeOffset="353.9768">14256 1467 341 0,'-28'25'140'0,"-12"24"0"0,4 30-1 16,-8 28-115-16,10 29 3 16,-3 33-14-16,15 18-7 15,11 9-5-15,11 6 0 16,14-8-5-16,12-13-6 16,13-15-5-16,6-27-12 15,19-24-28-15,-7-37-86 16,7-16 0-16,-5-27-3 15,4-12-1-15</inkml:trace>
  <inkml:trace contextRef="#ctx0" brushRef="#br0" timeOffset="940.948">16527 1439 365 0,'34'11'145'16,"11"15"-6"-16,4 20 1 16,11 28-125-16,1 22-3 15,9 26 8-15,-10 16-16 16,-5 27-6-16,-17 8-1 15,-15 10 5-15,-16-3-7 16,-13-11 0-16,-12-12 0 16,-13-17-4-16,-5-14-4 15,-6-35-12-15,8-12-39 16,-3-35-76-16,11-10-1 16,1-25-4-16,8-8-3 15</inkml:trace>
</inkml:ink>
</file>

<file path=ppt/ink/ink30.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43.23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174-3 15222,'-16'-4'5031,"-6"21"129,-4 9-387,-5 9-3741,7 9 0,-2 6-515,8 1-517,7 1 0,11-5 0,5-12 0,11-3 0,11-16 0,1-5-259,13-3-3740,-7-9-1032,2-7-258,-6-8-258,0 7 129</inkml:trace>
  <inkml:trace contextRef="#ctx0" brushRef="#br0" timeOffset="272">448 247 15738,'4'38'5031,"-4"-17"-258,3 11 0,-7-3-4128,5 9 0,1 0-258,0-10-516,6 9-645,-8-20-3870,4 0 0,-4-17-387,12 5-387</inkml:trace>
  <inkml:trace contextRef="#ctx0" brushRef="#br0" timeOffset="496">633 272 14835,'21'-18'4902,"-6"11"129,4 3-516,-3-10-3741,5 17-129,-8 4-129,1 8-129,-9-1-258,-5 12 129,-3-6-129,-7 6 258,-4 8-128,2-10-259,-2 0 0,5-3 0,6 3 0,3-3 0,4-4 0,10 3 0,5-13 0,6 0 0,6-5 0,-5-7-259,7 0-4643,-2-12-387,5 5 129,-6-13-645</inkml:trace>
</inkml:ink>
</file>

<file path=ppt/ink/ink31.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44.11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 15 17028,'31'-1'4644,"-13"-3"258,2-3-645,-5 6-4257,3-4-645,7 6-2580,-10 2-1419,-1-2-258,-5 4 0,-9-5-387</inkml:trace>
  <inkml:trace contextRef="#ctx0" brushRef="#br0" timeOffset="172">14 170 16383,'-11'15'4773,"6"8"129,5-23-516,20-3-4386,1 3-1806,6-12-2580,-1 0-258,1-2-129,0-1-645</inkml:trace>
</inkml:ink>
</file>

<file path=ppt/ink/ink32.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44.77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203 29 16770,'-62'35'4902,"24"-7"387,4 0-516,0 12-4257,11 14 1,10-11-517,13 4 0,18-11 0,14-3 0,12-11 0,4-15-904,9-2-3869,-3-17-516,-2-3 258,-10-12-774</inkml:trace>
  <inkml:trace contextRef="#ctx0" brushRef="#br0" timeOffset="187">505 257 15738,'15'44'5160,"-9"-12"-129,-3-2-258,0 5-3999,-3-4-258,1 7-387,1-11-774,-2-13-2322,3-4-1806,-3-10 129,13-1-645,-6-21-258</inkml:trace>
  <inkml:trace contextRef="#ctx0" brushRef="#br0" timeOffset="403">964 5 14319,'-18'-7'5289,"-11"10"129,-5 11-516,-7-3-2580,2 17-1805,-1-1-517,9 2 0,4 8 0,16-4 0,11 5 0,13-9 0,17-2 0,5-7 0,9-3 0,-6-10-4774,11-7-644,-8-5 258,-3-9-516</inkml:trace>
  <inkml:trace contextRef="#ctx0" brushRef="#br0" timeOffset="640">1111 204 14061,'10'-4'5160,"3"-3"-258,2-1 0,9 5-3741,-1-6-129,10 9-258,-3 0-387,1 7 1,-7 1-388,-6 17 0,-12-5 0,-6 9 0,-9 1 0,-6-4 0,-5 7 0,3-6 0,1 2 0,6-2 0,9-7 0,5 1 0,15-12 0,7-1 0,14 2-904,-3-14-4127,11-4-258,-6-13-129,3 1-258</inkml:trace>
  <inkml:trace contextRef="#ctx0" brushRef="#br0" timeOffset="952">1768 185 17415,'41'-8'5289,"-14"8"-258,2-6-258,5-7-4902,8 12-4386,-6 1-258,0-6-516,-4 0-129</inkml:trace>
</inkml:ink>
</file>

<file path=ppt/ink/ink33.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46.12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283 51 9417,'5'-21'5160,"-5"21"-258,-17-14-258,-4 14-387,-15-4-2709,6 11-258,-12-2-387,5 7-516,-1 2-128,6 1-259,9 6 0,11-3 0,12 3 0,11-6 0,13 5 0,8 1 0,6 4 0,2-3 0,-4 4 0,-6 0 0,-9 5 0,-12 0 0,-9 0 0,-15-2 0,-9-5 0,-8-4 0,1-9 0,-2-7 0,7-4-388,-1-10-1160,24-7-3225,-1-2-258,10-7-129,11-4-258</inkml:trace>
  <inkml:trace contextRef="#ctx0" brushRef="#br0" timeOffset="315">306 286 13803,'46'50'5289,"-28"-11"-258,-8-10-129,1 14-3354,-9-14-387,6 3-645,-2-6-516,0-14-903,10 6-3354,-7-14-774,3 1 258,-1-9-645</inkml:trace>
  <inkml:trace contextRef="#ctx0" brushRef="#br0" timeOffset="571">906-1 17286,'-63'-3'4902,"25"4"258,-4 0-516,3 13-3999,5 0-515,14 8-130,11 3 0,13 1 0,16-4 0,11 5 0,6 2 0,4-2 0,2 0 0,-3-2 0,-8-6 0,-9 1 0,-10 2 0,-9-4 0,-6-1 0,-13-7 0,-9 4 0,-4-14 0,0 5 0,-3-5-259,13 0-3740,-4-9-903,12-2 0,5 0-387,9-5-387</inkml:trace>
  <inkml:trace contextRef="#ctx0" brushRef="#br0" timeOffset="895">1074 277 17286,'22'-2'5160,"-4"-8"-129,8 10-258,0-6-4256,6 6-517,-4 0 0,3 9 0,-6 5 0,-8 13 0,-11-5 0,-6 6 0,-14 3 0,-4 1 0,-5-1 0,-2-5 0,0 2 0,6-5 0,6 1 0,10-6 0,4-7 0,15 8 0,8-14 0,9 3 0,6-7 0,0-2 0,10-6-2581,-14-3-2708,-1 8-258,-15-8-387</inkml:trace>
</inkml:ink>
</file>

<file path=ppt/ink/ink34.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2-06T20:02:18.414"/>
    </inkml:context>
    <inkml:brush xml:id="br0">
      <inkml:brushProperty name="width" value="0.05292" units="cm"/>
      <inkml:brushProperty name="height" value="0.05292" units="cm"/>
      <inkml:brushProperty name="color" value="#00B0F0"/>
    </inkml:brush>
  </inkml:definitions>
  <inkml:trace contextRef="#ctx0" brushRef="#br0">15885 17287 101 0,'-23'10'122'16,"23"-10"4"-16,-12 6 0 16,12-6-62-16,0 0-18 15,21-6-6-15,10 6-17 16,11 1-12-16,12-2-5 15,13 1-1-15,10 0-3 16,7 1-1-16,0 2-1 0,-2-6 0 16,-8 5 1-16,-12-1-1 15,-14 2 1-15,-23-1 0 16,-25-2-1 0,0 0 2-16,-44 4 1 0,-10-3 1 15,-13-1 1-15,-11 2 1 16,-5-2 0-16,-3 1 0 15,4-1-1-15,8 2-1 16,12-2-2-16,15 3 0 16,19-1-1-16,28-2 0 15,0 0-1-15,23 12 1 16,19-9 1-16,15 1-2 16,8-4 2-16,6 2-1 0,1-1 1 15,-6-7-1-15,-12 5 0 16,-15-3 0-1,-17-1-2-15,-22 5 3 16,-15-3 0-16,-23 2-1 0,-11 1 0 16,-10 4-2-16,-2-5 4 15,3 4-2-15,8 1 3 16,13-4-5-16,20 1-4 16,17-1-17-16,26 3-51 15,21-3-62-15,12-3-3 16,12-5-6-16,9 2 0 15</inkml:trace>
  <inkml:trace contextRef="#ctx0" brushRef="#br0" timeOffset="494.2648">17259 17552 257 0,'-18'-11'135'0,"-4"2"0"0,22 9-5 15,-62 23-99-15,62-23-5 16,-74 62-14 0,74-62 2-16,-67 111 4 15,43-44-8-15,6 3-3 0,11-6-7 16,4 1-10-16,3-65-21 16,35 97-26-16,-35-97-49 15,80 34-37-15,-80-34 5 16,88-33-2-16</inkml:trace>
  <inkml:trace contextRef="#ctx0" brushRef="#br0" timeOffset="781.7068">17355 17805 270 0,'0'0'134'0,"-1"-59"2"16,1 59-47-16,0 0-32 16,0 0-11-16,-45 102-18 15,45-102-11-15,0 108 3 16,7-47-17-16,-7-61 1 0,41 95 10 15,-41-95-15-15,62 55 2 16,-62-55 2-16,67-6-2 16,-67 6 2-16,47-70 4 15,-47 70-3-15,14-101-15 16,-23 40 11-16,-7 2-3 16,16 59 0-16,-45-94-4 15,45 94-9-15,0 0-13 16,-58-51-22-16,58 51-17 15,0 0-69-15,0 0 0 16,0 0-2-16,0 0 3 16</inkml:trace>
  <inkml:trace contextRef="#ctx0" brushRef="#br0" timeOffset="1092.2369">17773 17717 260 0,'0'0'129'0,"0"0"-2"15,0 0 1-15,0 0-93 16,0 0-4-16,-74 13-12 16,74-13-21-16,0 0 7 15,-20 78 2-15,20-78-3 16,19 68-1-16,-19-68-4 16,39 62-2-16,-39-62 2 15,52 70 13-15,-52-70-12 0,47 65-7 16,-47-65 8-16,0 0-2 15,23 80 5 1,-23-80 2-16,0 0-3 16,-44 63-2-16,44-63 0 0,0 0 1 15,-77 23-23-15,77-23-25 16,0 0-69-16,0 0-24 16,0 0 1-16,-26-68 8 15</inkml:trace>
  <inkml:trace contextRef="#ctx0" brushRef="#br0" timeOffset="1341.6282">18203 17518 296 0,'0'0'148'0,"-39"66"-3"16,39-66-35-16,-46 110-85 15,29-35 13-15,-3 1-15 16,11 8-5-16,4 0-7 16,10-5-18-16,9-17-15 15,-14-62-9-15,46 94-40 16,-46-94-79-16,61 30 7 16,-61-30-2-16,75-42 6 0</inkml:trace>
  <inkml:trace contextRef="#ctx0" brushRef="#br0" timeOffset="1684.7411">18473 17766 318 0,'0'0'140'0,"-59"46"-15"16,59-46 11-16,-39 110-108 16,22-50 0-16,17 8-10 15,0 9 3-15,8-14 0 16,11-5-13-16,-19-58 8 15,56 73-11-15,-56-73-6 0,75 21 7 16,-75-21-7 0,66-48 3-16,-66 48 2 15,54-97-4-15,-36 34 2 16,-10-2-1-16,-8-9 9 0,-8 8-8 16,-13 4-13-16,-4 4-1 15,25 58 10-15,-58-75 1 16,58 75-5-16,-64-19-6 15,64 19-13-15,0 0-19 16,-70 68-12-16,70-68-42 16,-14 75-41-16,14-75-1 15,0 0-1-15,-13 78 10 16</inkml:trace>
  <inkml:trace contextRef="#ctx0" brushRef="#br0" timeOffset="1865.2999">18345 17998 201 0,'0'0'130'0,"0"62"-4"16,0-62 9-16,0 0-60 16,0 0-30-16,62 18-6 15,-62-18-33-15,0 0-31 16,91-6-70-16,-91 6-31 16,58-29-7-16,-58 29-8 15,0 0 2-15</inkml:trace>
  <inkml:trace contextRef="#ctx0" brushRef="#br0" timeOffset="2196.7376">18703 18127 164 0,'0'0'135'0,"0"0"0"15,0 0-1-15,0 0-47 16,0 0-54-16,60 23 10 15,-60-23-25-15,0 0-6 16,60 40-4-16,-60-40 2 16,0 0 3-16,1 78 1 15,-1-78-4-15,0 0-2 16,-49 78 11-16,49-78-11 16,0 0 1-16,-50 68-3 15,50-68-4-15,0 0 0 16,9 60 9-16,-9-60-9 0,0 0 0 15,74 33-2-15,-74-33-7 16,65 9-7-16,-65-9-17 16,65-13-37-16,-65 13-76 15,0 0-3-15,68-94-2 16,-68 94-2-16</inkml:trace>
  <inkml:trace contextRef="#ctx0" brushRef="#br0" timeOffset="2464.8481">19084 17590 288 0,'0'0'128'0,"0"0"23"16,69 30-7-16,-69-30-76 16,81 62-48-16,-51-1-1 15,9 11-9-15,-4 10 17 16,-13 5 2-16,-10 8-23 15,-7 2 6-15,-11-6-13 16,-9-14 21-16,-3-4-2 16,-4-7-5-16,22-66-17 15,-38 97-8-15,38-97-30 16,0 0-88-16,0 0-17 16,0 0-12-16,0 0-4 15</inkml:trace>
  <inkml:trace contextRef="#ctx0" brushRef="#br0" timeOffset="4658.0474">12932 17248 131 0,'0'0'121'15,"0"0"5"-15,0 0-5 16,0 0-56-16,-14-6-45 16,-9 6 1-1,2 3-2-15,-13 0-7 0,-3 1-4 16,-9 1-1-16,-2-1-3 16,-8 0-1-16,0 1-4 15,3-1-6-15,4-1-6 16,11 4-19-16,4-6-23 15,21 1-69-15,13-2 2 16,0 0-5-16,37-6 0 16</inkml:trace>
  <inkml:trace contextRef="#ctx0" brushRef="#br0" timeOffset="4897.5516">13982 17228 189 0,'-22'18'124'16,"-10"-10"-2"-16,-10 0-1 16,-9 5-82-16,-8-7-27 15,2 4 1-15,1 3-28 0,-2-4-43 16,10-2-61-16,12-1-5 15,4 0-1 1,12-5-3-16</inkml:trace>
  <inkml:trace contextRef="#ctx0" brushRef="#br0" timeOffset="5250.3356">12105 17909 317 0,'0'0'148'16,"0"0"-4"-16,64 95 3 16,-64-95-119-16,15 120-5 15,-6-48-8-15,-1 6-10 16,-1-6 10-16,3-10-23 16,-10-62-8-16,18 91-45 0,-18-91-71 15,0 0-17-15,0 0 1 16,0 0-3-1</inkml:trace>
  <inkml:trace contextRef="#ctx0" brushRef="#br0" timeOffset="5441.5776">12448 18021 299 0,'0'0'141'16,"0"0"2"-16,-73 45-6 15,73-45-104-15,-69 69-11 16,69-69-3-16,-33 88-16 15,33-88-3-15,23 93-12 16,-23-93-18-16,66 65-24 16,-66-65-69-16,98 11-16 15,-98-11-3-15,84-45-2 16</inkml:trace>
  <inkml:trace contextRef="#ctx0" brushRef="#br0" timeOffset="5728.9875">12623 18184 252 0,'0'0'139'0,"0"0"-2"15,0 0-34-15,0 0-54 16,-45 67-10-16,45-67-16 16,5 69-10-16,-5-69-7 15,0 0-4-15,0 0 2 16,0 0-3-16,71 24 0 16,-71-24 1-16,38-66-3 15,-38 66 2-15,38-65 0 16,-38 65 5-16,0 0-4 15,34-59 1-15,-34 59 0 0,0 0-3 16,0 0 2-16,23 75-2 16,-23-75-5-16,13 69-4 15,-13-69-11-15,0 0-26 16,47 64-33-16,-47-64-51 16,0 0-12-16,67-44-3 15,-67 44 9-15</inkml:trace>
  <inkml:trace contextRef="#ctx0" brushRef="#br0" timeOffset="6216.0405">13043 18060 265 0,'-21'59'134'0,"21"-59"-2"0,-38 88 2 16,38-88-102-16,-15 77-3 16,15-77-15-16,13 68-10 15,-13-68 1-15,0 0-5 16,58 17 1-16,-58-17-5 15,0 0 0-15,59-78-1 16,-59 78-1-16,24-89 5 16,-24 89 2-16,11-80-2 15,-11 80 1-15,0 0 2 16,24-73-7-16,-24 73 6 16,0 0 0-16,0 0-3 15,59 16-2-15,-59-16 3 16,0 0 2-16,27 72-4 0,-27-72 9 15,0 0-7-15,-4 82-6 16,4-82 8-16,0 0-1 16,-10 61-1-16,10-61-7 15,0 0 6-15,0 0-1 16,0 0 0-16,0 0 6 16,71 23-7-16,-71-23-2 15,0 0 6-15,0 0 8 16,0 0-4-16,59-47 3 15,-59 47 0-15,0 0 3 16,0 0-4-16,0 0 6 16,15-66-11-16,-15 66-11 0,0 0-14 15,0 0-27-15,9-74-59 16,-9 74-25-16,8-62 4 16,-8 62-6-16</inkml:trace>
  <inkml:trace contextRef="#ctx0" brushRef="#br0" timeOffset="6544.9805">13528 18001 309 0,'0'0'133'16,"29"71"3"-16,-29-71-35 16,0 0-71-16,32 73-4 15,-32-73-19-15,0 0-5 0,0 0-1 16,0 0 1-16,0 0-4 15,0 0-1-15,59 10 5 16,-59-10-4 0,0 0 0-16,44-85 0 0,-44 85 4 15,0 0-10-15,70-65 15 16,-70 65 3-16,0 0-2 16,0 0-2-16,68 26 1 15,-68-26-1-15,6 58-3 16,-6-58 11-16,-6 68-24 15,6-68-24-15,-8 60-60 16,8-60-46-16,0 0-5 0,0 0 3 16,0 0-8-1</inkml:trace>
</inkml:ink>
</file>

<file path=ppt/ink/ink35.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2-06T20:04:21.459"/>
    </inkml:context>
    <inkml:brush xml:id="br0">
      <inkml:brushProperty name="width" value="0.05292" units="cm"/>
      <inkml:brushProperty name="height" value="0.05292" units="cm"/>
      <inkml:brushProperty name="color" value="#00B0F0"/>
    </inkml:brush>
  </inkml:definitions>
  <inkml:trace contextRef="#ctx0" brushRef="#br0">15596 15822 130 0,'0'0'110'0,"-17"-1"4"15,17 1-3-15,0 0-71 16,-1-13-4-16,15 13-4 15,-14 0-10-15,35-10-6 16,-14 5-4-16,11 3-2 16,-3-1-4-16,7 1-1 0,-2 2-2 15,5 0 0-15,2 2 1 16,2-1-1 0,1 1 1-16,2 0-1 15,2-2 0-15,2 3 0 0,0-3 1 16,3 0-1-16,3-1 0 15,2-1 0-15,2 1-2 16,0-2 1-16,2 2-1 16,0-2 0-16,0 1 0 15,1 2-1-15,-4 2-1 16,0-2 1-16,1 1 0 16,1 2 0-16,-2 0 1 15,-1 1-2-15,0-1 1 0,-2 0-1 16,-1-3 1-16,-3 2 0 15,-2-1-1 1,-3-1 1-16,-3 0-1 16,-4-1 1-16,-2 1 0 0,-3 0 0 15,-5 0 0-15,-4 0 0 16,0 0 0-16,-3 0 0 16,-1-2-1-16,-5 1-1 15,4-2 0-15,-7-2-4 16,2 3-5-16,-16 2-9 15,22-8-16-15,-22 8-28 16,0 0-55-16,-13-17-4 0,13 17 2 16,-28-6-2-1</inkml:trace>
  <inkml:trace contextRef="#ctx0" brushRef="#br0" timeOffset="609.193">17029 14939 149 0,'0'0'110'16,"-7"-23"-1"-16,7 23 3 0,0 0-66 16,31 20-10-16,-14 1-3 15,15 10-7-15,1 5-8 16,7 11-3-16,-1-1-3 15,4 7-4-15,-10 1 1 16,1 0-5-16,-13 1 2 16,-6 3-3-16,-9-3 1 15,-6-2 0-15,-9-1-3 16,-1-4 0-16,-5-8-1 16,-1-4 1-16,5-6-3 15,4-8-4-15,5-6-9 16,2-16-17-16,0 0-38 15,0 0-55-15,15-13-1 0,-15-13-3 16,5 3-1-16</inkml:trace>
  <inkml:trace contextRef="#ctx0" brushRef="#br0" timeOffset="1097.5236">16979 15017 214 0,'-22'20'113'15,"16"1"2"-15,-4-7-9 16,7 11-75-16,-4-5-6 16,8 0-3-16,-1-6-11 15,0-14 1-15,5 15-6 16,-5-15-2-16,4-15 0 16,-4-2-2-16,3-9 1 15,1-6-6-15,-4-4 4 16,3 0-5-16,-1 2 5 0,6 0 0 15,-5 7 1-15,7 8 1 16,-10 19 1-16,19-14 1 16,-5 18-1-16,7 8 1 15,1 2-1-15,7 3 0 16,-2 2-4-16,4-3-3 16,2 1-7-16,-4-5-12 15,4 4-17-15,-16-13-45 16,9 8-33-16,-26-11-6 15,27 5 1-15,-27-5-3 16</inkml:trace>
  <inkml:trace contextRef="#ctx0" brushRef="#br0" timeOffset="1553.6136">17645 14957 197 0,'-24'3'124'15,"9"14"1"-15,-8-1-5 0,2 13-63 16,-5 1-34-1,8 12-1-15,-2-5-6 16,14 4-9-16,-1-4 2 16,15-1-6-16,4-6 2 0,7-4-4 15,6-10 4-15,3-7-3 16,4-9 1-16,0-7-2 16,0-9-2-16,-2-10 8 15,-6-6-9-15,-1-5 5 16,-9-5-4-16,-7 0 3 15,-5 0-4-15,-9 3 4 16,-9 6-1-16,-2 6-7 0,-3 6 2 16,-4 8-6-1,2 11-7-15,-4 0-16 16,14 17-35-16,-9-5-55 16,17 8 0-16,-8-5-5 0,7 8 2 15</inkml:trace>
  <inkml:trace contextRef="#ctx0" brushRef="#br0" timeOffset="1766.7115">17510 15206 268 0,'0'0'123'16,"0"0"-1"-16,21 3-12 15,-1-4-96-15,9-4-8 16,2-2-15-16,5 4-23 0,-6-8-55 16,5 11-26-16,-13-9-6 15,3 8 0-15</inkml:trace>
  <inkml:trace contextRef="#ctx0" brushRef="#br0" timeOffset="2041.0361">18054 15177 241 0,'0'0'127'16,"9"26"-4"-16,-9-26 0 15,12 36-96-15,-11-14 0 16,9 7-13-16,-8-3-2 15,3 1-11-15,0-1 2 16,-4-4-4-16,2 0-7 16,-4-8-12-16,5 8-36 15,-4-22-68-15,-6 14-5 16,6-14-5-16,-13-6-6 16</inkml:trace>
  <inkml:trace contextRef="#ctx0" brushRef="#br0" timeOffset="8356.0125">17519 15928 33 0,'0'0'86'0,"0"0"-2"15,0 0 4-15,-14-9-39 16,14 9-26-16,0 0 3 16,0 0-12-16,1-13 2 15,-1 13-11-15,0 0 6 16,0 0-10-16,0 0 8 15,16-1-1-15,-16 1 0 16,11 1-1-16,-11-1 2 16,24 0-1-16,-24 0 0 0,27-1 0 15,-12-1-1-15,7 1-2 16,-5-2 0-16,4 1-1 16,3-1-2-16,-4 2 0 15,4-2 0-15,-1 2-1 16,-2 1 0-16,1-2 1 15,1 2-1-15,-1 0 1 16,-1-1 1-16,1 1-1 16,2 0 2-16,-1-2-1 15,-1 1 0-15,3-1 0 16,-2 1-1-16,0 1 0 16,0 0-1-16,0-1-1 0,0-1 2 15,-1 2-2-15,3 0 1 16,-5 0-1-16,2-1 2 15,1-1-1-15,-4 1 1 16,5-1 0 0,-1 1 0-16,1 1-1 0,-2-1 1 15,1-1 0-15,0 1-1 16,1-1 0-16,-1 2-1 16,-1-1 1-16,2 1-1 15,-1 1 1-15,-1-2-1 16,-1 1 0-16,1 0 1 15,1 0-1-15,2-2 1 16,-6 1-1-16,5 1 0 0,-1 0 1 16,-1-2 0-16,0 2 0 15,0-1 0-15,2 1 0 16,2 0 0 0,-5 0 1-16,3-1-1 0,2 2 1 15,-1-1-1-15,1 1 1 16,-2-1 1-16,0 2-1 15,-1-2 0-15,1 1-1 16,-6-1 1-16,0 0-1 16,0 2 0-16,-5-2 0 15,-13 0 0-15,23 0 1 16,-23 0-1-16,17-2 1 0,-17 2-1 16,0 0 0-16,15-1-2 15,-15 1-3-15,0 0-16 16,0 0-30-1,0 0-66-15,-17 0-7 0,17 0-2 16,-21-13-7-16</inkml:trace>
  <inkml:trace contextRef="#ctx0" brushRef="#br0" timeOffset="14671.898">19450 13544 184 0,'0'0'82'16,"-21"9"5"-16,21-9-6 15,-26 10-22-15,26-10-12 16,-23 8-9-16,23-8-8 0,0 0-9 16,0 0-5-16,14-14-6 15,3 5 0-15,6-6-4 16,5-1 3-1,5-7-2-15,5 2 0 0,1-3 0 16,5-1-1-16,2-4 1 16,0-1-1-16,4-3 1 15,0 0-3-15,2-3 2 16,1 0-3-16,5-3 2 16,-5 0-3-16,4-3 2 15,1 3-3-15,1-1 2 16,2 1-2-16,0 2 0 0,-7 1-1 15,7 2 1-15,-7 1-2 16,0 1-3 0,-3 2 4-16,1 1-6 15,-3-2 6-15,-2 1-5 0,0 1 5 16,-4 2-6-16,1-1 7 16,-4 2-1-16,-1 2-1 15,-1-1 1-15,-6 2 0 16,3 2 0-16,0-2 0 15,-1-1 0-15,2 0-1 16,1 2 2-16,0-1-2 16,0 0 1-16,-1 2 0 15,-4 0 0-15,-2 3 0 0,-1 2-1 16,-7 3 1 0,-3 0 0-16,-4 3 0 15,-15 10 0-15,18-13 0 16,-18 13 0-16,0 0 0 0,0 0 0 15,0 0 0-15,13-9-1 16,-13 9 0-16,0 0 1 16,0 0 0-16,-4 14 0 15,4-14 0-15,-14 23 0 16,-1-5 0-16,-8 2 1 16,-5 6 0-16,-11 3-1 15,-9 1 1-15,-4 5-2 0,-7 1 1 16,-4 1-1-1,-8 4 1-15,-1-1 0 16,-2 3 3-16,-4 2 3 16,-7 3-7-16,2-2 6 0,-2 2-5 15,-2-1 5-15,3 2-5 16,4 0 3-16,-6-3-5 16,11-1 1-16,5 0 3 15,4-3-3-15,2-3 2 16,-1 0-1-16,5-3 2 15,-1-2-2-15,4 1 1 16,-3-2-2-16,2-3 2 16,5 1-1-16,1-4 1 15,1-1 0-15,4-3 0 16,10-3-1-16,4-1-1 16,3-4 2-16,8-1-2 15,3-5 1-15,4-2-1 0,15-7 0 16,-13 4 1-16,13-4 0 15,0 0 3-15,16-16-4 16,-2 5 2-16,5 1-1 16,5-3 1-16,2-3 0 15,9-1-2-15,7-4 0 16,2-2 0-16,10-4 1 16,6-3-1-16,5-6 2 0,4-5-2 15,5-1 1 1,5-4-2-16,0-4 3 15,6-2-3-15,-1-2 3 16,5-2-3-16,1 0-2 0,3 1 4 16,-5 0-3-16,0 3 3 15,-1 2-6-15,-6 1 7 16,-5 2-6-16,-4 3 5 16,-2 2-1-16,-4 0 0 15,-1 2 1-15,-3-1-1 16,2 2 2-16,-7 0-2 15,-1 5 1-15,-4 2 0 16,-8 4 1-16,-5 7-2 16,-6 2 1-16,-10 5-1 15,-4 5 1-15,-6 3 0 16,-13 6 0-16,13-6 0 16,-13 6 0-16,0 0-1 0,0 0 1 15,0 0 1-15,0 0-1 16,0 0-1-16,-10 19 1 15,-2-6 0-15,-6 6-1 16,-7 3 0-16,-10 5-2 16,-9 8 2-16,-13 4-2 15,-8 2 2-15,-5 6-2 16,-10 0 3-16,-7 4-2 16,-4 1 6-16,-7 1 1 15,0 0-6-15,-5-1 6 16,2-1-5-16,-1 1 5 15,2-2-5-15,4-2 4 0,5-2-7 16,3-3 3-16,9 2 2 16,2-3-2-16,5-2 1 15,4-1-1-15,4-1 2 16,7-2-3-16,-1 0 3 16,5-4-3-16,5-2 2 15,6-4-2-15,6-4 2 16,7-4-1-16,8-3 0 15,7-7 0-15,14-8 0 16,0 0 0-16,0 0 0 16,31-14 0-16,-4-2 0 15,11-3 0-15,4-5-1 16,11-5 1-16,7-6-1 0,5-4 1 16,5-5-1-16,9-8 1 15,7-4-2-15,8-8 4 16,9-4-2-1,7 0-4-15,-2 1 4 0,6 3-4 16,-6 2 5-16,-4 6-5 16,-7 7 4-16,-8 4-5 15,-13 6 3-15,-9 4 2 16,-9 2-1-16,-3 0 2 16,-6 3-2-16,-2 1 2 15,-2 1-2-15,-6 4 2 16,-5 2-2-16,0 4 2 0,-8 3-1 15,-4 5-1-15,-7 3 0 16,-15 7-1 0,0 0 1-16,0 0-1 15,0 0 1-15,0 0 0 0,0 0 0 16,-22 16-1-16,22-16 2 16,-15 5 0-16,15-5-1 15,0 0-2-15,-19 6 0 16,19-6 1-16,0 0-2 15,0 0 1-15,-18 12 0 16,18-12 0-16,-21 10 3 16,8-3 0-16,-2 2 1 15,-2 1 0-15,-3 0 0 0,0 6-1 16,-5 4 2 0,-7 3-2-16,-6 4 1 15,-5 7-2-15,-10 3 2 16,-12 6 5-16,-10 8-1 0,-14 1 0 15,-7 6-4-15,-6-1 4 16,-4 3-5-16,-4-3 5 16,5 2-3-16,0-1-4 15,6-2 1-15,4 1 0 16,7-4 3-16,1-2-2 16,4-2 2-16,4-6-2 15,6-1 1-15,5-8-1 0,7-2 1 16,8-6-2-1,9-1 2-15,9-7-1 16,10 0-1-16,8-4 2 16,3 1-2-16,14-15 1 0,-5 12 0 15,5-12 0-15,24-5 0 16,1-7 0-16,10-8 1 16,12-9-1-16,13-11 1 15,14-9-1-15,6-9-1 16,16-8 2-16,7-5-4 15,11-6 5-15,10-3-4 16,4-1 1-16,-2 1 1 16,1 5-3-16,-1 3 4 15,-10 7-5-15,-6 6 5 16,-12 7-5-16,-11 9 4 16,-19 4-1-16,-7 7 1 15,-12 6 0-15,-9 3 0 0,-8 3 1 16,-2 3 0-16,-5-1 0 15,2 3 0-15,-4 0 0 16,1-1-1-16,-1 3 1 16,1 3-3-16,-5 3-7 15,-6 0-11-15,4 12-39 16,-17-5-70-16,0 0-4 16,-12 21-3-16,1-13-6 15</inkml:trace>
  <inkml:trace contextRef="#ctx0" brushRef="#br0" timeOffset="18384.9366">19434 13149 46 0,'-11'13'89'16,"11"-13"3"-16,0 0 1 16,0 0-48-16,0 0-11 15,0 0-4-15,-6-16-8 16,6 16-8-16,2-30-4 16,3 9-3-16,-1-5-2 15,-2-2-3-15,2-3-1 16,3-3-2-16,-3 0 2 15,1 1-2-15,1 0 2 16,0 0-1-16,1 0 2 16,0 1 0-16,1-1-4 15,2 0 4-15,-3-5-3 0,2-1 4 16,0-4-4-16,-2-1 4 16,3-2-5-16,1 0 3 15,1-1 1-15,-4-1-2 16,2 2 1-16,2 1-2 15,0 0 2-15,-2 3-3 16,2 1 3-16,-5-3-3 16,4 0 4-16,0-1 1 15,0-1-2-15,1-2 3 16,1-1-2-16,-1 0 2 16,1-3-3-16,0 2 4 15,-1-1-3-15,2 3 0 0,-7 1 4 16,5-1-1-16,-3 2 2 15,2 1 0-15,-8-1 1 16,9 3-1-16,-6-3 0 16,5-2-4-16,-2-1 1 15,1 0-2-15,-2-2-1 16,4-1-1-16,-2-1 0 16,0-3 0-16,-2 0 1 15,1 1 1-15,-1 0-2 16,0 2-1-16,0-1 2 15,-3 2-1-15,3 3 0 16,1 2 3-16,-4-3-2 16,4 4 3-16,-4 2-3 0,4-1 2 15,2 3-3-15,-8-1 5 16,8 2-6-16,-5 5-1 16,3 0-3-16,-3 2-4 15,3 0-1-15,-1 1-4 16,-2 4-5-16,-5-4-6 15,8 9-5-15,-9-5-12 16,6 10-26-16,-1 0-41 16,-6 3 3-16,1 16 3 15,0-23 47-15</inkml:trace>
  <inkml:trace contextRef="#ctx0" brushRef="#br0" timeOffset="18940.0179">20024 9726 94 0,'0'0'108'15,"0"0"2"-15,-1 22 0 16,10 0-69-16,0 1-3 16,13 13-4-16,-4 7-8 15,14 13-1-15,-2 6-6 16,12 9-3-16,-2 3 0 15,9 9-4-15,1 0-1 16,4 3-3-16,3-4 1 16,-3 2-5-16,-1-5 2 0,0 2 1 15,-2-6-3-15,-2 0 1 16,-6-3-3 0,4 1 2-16,-8-6 0 0,1 1 2 15,-1-3-3-15,-1 1 2 16,1-5-1-16,-4-2 1 15,-2-3-1-15,4-1 0 16,-3-3-4-16,-1-3 3 16,1-3-3-16,-7-2 2 15,2-1-1-15,-4-4-1 16,-3-3 0-16,-3-3 1 0,1-2 0 16,-9-4-4-16,5-4 4 15,-3 0-4-15,0-3 3 16,0-1-3-1,0 1 2-15,-1-1-2 0,2 0 0 16,-3-2-2-16,2 2-5 16,-5-6-3-16,3 1-7 15,-11-14-13-15,13 18-14 16,-13-18-15-16,0 0-22 16,0 0-43-16,0 0 0 15,-6-16 5-15,6 16 36 16</inkml:trace>
  <inkml:trace contextRef="#ctx0" brushRef="#br0" timeOffset="19447.9616">21480 12104 77 0,'0'0'95'16,"-21"22"5"-16,4-6-4 15,-6-1-65-15,-1 10 5 16,-8-5-7-16,-1 9-2 16,-11-2-2-16,-1 10 1 15,-10-6-4-15,3 5-3 0,-6-4-4 16,3 1-4-16,-2-2-2 16,1-1-2-1,3-4-2-15,1 1-1 16,0-4 0-16,0 3-1 0,-1 0 5 15,-2 3-5-15,3 1 4 16,-6 5-3-16,2-2 4 16,0 2-4-16,-1 0 4 15,4-1-5-15,0-2 0 16,2-2 1-16,2-5-2 16,5-1 2-16,-3-4-3 15,5-1 1-15,2-3-1 16,-3 0 0-16,3 0 0 15,6 1 1-15,-4 2-1 16,2 3 0-16,-3 4 0 16,4 1 1-16,3 0-1 15,0 2 1-15,4-1-3 0,1-5-1 16,4 0-7-16,4-10-15 16,10 1-36-16,9-14-66 15,0 0-2-15,-5-26-6 16,18 5-2-16</inkml:trace>
  <inkml:trace contextRef="#ctx0" brushRef="#br0" timeOffset="20641.0265">21178 11943 179 0,'0'0'124'0,"8"24"-2"16,-3-10-39-16,15 15-35 15,-10-7-8-15,11 13-12 16,0-7-10-16,2 4-3 0,-2-3-4 16,0-3-3-16,-5-7-3 15,-1-5-1 1,-15-14-2-16,13 7-2 15,-13-7 0-15,-9-21-4 0,-7 1 1 16,-3-6-2-16,-10-3 2 16,-3-2-2-16,-1 1 2 15,-2 3 0-15,0 1 2 16,5 3 3-16,5 4 1 16,6 4 2-16,5 7-1 15,14 8 1-15,-15-9 0 16,15 9 1-16,0 0 0 15,0 0-2-15,0 0 2 0,16 0 0 16,-16 0-1 0,22-8 2-16,-9-3-3 15,3-2 1-15,2-1-3 16,3-2 2-16,1-1-4 0,2 0 0 16,0-1 0-16,-5 4-1 15,2 1 0-15,-5 3 0 16,-2 1-2-16,-14 9-1 15,15-10-4-15,-15 10-7 16,0 0-16-16,6-13-41 16,-6 13-62-16,0 0-5 15,0 0 2-15,0 0-5 0</inkml:trace>
  <inkml:trace contextRef="#ctx0" brushRef="#br0" timeOffset="23017.2301">19688 12368 201 0,'0'0'132'0,"18"-17"-1"16,5 15 1-16,0-3-96 15,16 13-1-15,-1-2-5 16,10 13-9-16,3 5-4 16,6 8-1-16,-5 3-3 0,0 5 0 15,-7 0-4-15,1 1 3 16,-9-5-3-16,-6-3-4 16,-3-4 3-16,-5-3-6 15,-9-4 3-15,-2-7-7 16,-3 0 1-16,-9-15-12 15,4 14-1-15,-4-14-8 16,0 0-18-16,-14-14-41 16,14 14-64-16,-11-26-1 15,9 10 0-15,-7-6 2 16</inkml:trace>
  <inkml:trace contextRef="#ctx0" brushRef="#br0" timeOffset="23789.0342">19741 12321 220 0,'-28'5'134'0,"10"5"2"16,18-10-1-16,-1 22-105 16,1-22-4-16,44 22 1 15,-13-14-10-15,16 5-2 16,-1-1-2-16,12 4-1 15,-2 1-4-15,4 5 0 16,-7 2-2-16,1 5-1 16,-4 4 4-16,0 5-2 15,-7-1-1-15,-3 2-4 16,-3-3 3-16,-5-4-4 0,-4-6 5 16,-10-4-5-16,-5-9-1 15,-13-13-4-15,0 0 3 16,0 0 0-16,-12-21-4 15,-11-2 4-15,-9-8-6 16,-8-7 2-16,-9-1-5 16,-12-6 4-16,1 2-4 15,-13 1 4-15,1 8 0 16,2 5 0-16,2 7 2 16,6 8 1-16,8 5 3 15,10 5-1-15,13 5 2 16,16 2 0-16,15-3 0 15,0 0 2-15,15 13-1 0,12-9 0 16,8-1-1-16,6 3 2 16,9 0-2-16,5 1 1 15,1 2 0-15,5 2 0 16,0 4-1-16,0 3 1 16,-3 6-1-16,-2 0 0 15,-5 2 0-15,-5 0 4 16,-7 0 0-16,-4 0 0 15,-12-4 0-15,-5-4-6 16,-10 0 4-16,-8-18-8 16,0 17-1-16,0-17-20 15,-16 3-33-15,-1-16-89 0,17 13 1 16,-26-28 1-16,13 13-4 16</inkml:trace>
  <inkml:trace contextRef="#ctx0" brushRef="#br0" timeOffset="24853.1637">18937 12039 182 0,'-25'3'136'15,"7"16"-1"-15,6 4 2 16,15 23-95-16,6-8-10 16,22 8 0-16,2-4-13 15,16 1-4-15,4-11-5 16,6-6-2-16,-3-15-2 16,-2-11-2-16,-7-13 0 15,-8-10-2-15,-12-10 0 16,-13-8 0-16,-12-2 1 15,-14 0-3-15,-14 1 2 16,-12 3-2-16,-10 9 2 0,-11 7-2 16,-6 8 1-16,-2 11-1 15,0 7 1-15,6 7 0 16,6 7-3-16,10 5-1 16,12 4-3-16,4-3-6 15,19 4-12-15,-1-9-21 16,24 11-50-16,-9-16-45 15,13 2-2-15,-1-7 2 16,3 0-2-16</inkml:trace>
  <inkml:trace contextRef="#ctx0" brushRef="#br0" timeOffset="25050.2346">18951 12305 254 0,'13'3'142'0,"-6"-19"-1"16,3-3-4-16,-3-16-118 16,3-1-12-16,8-3-5 15,-5-7-18-15,8 7-28 16,-11-7-52-16,8 16-41 16,-3-1 2-16,-1 11-4 15</inkml:trace>
  <inkml:trace contextRef="#ctx0" brushRef="#br0" timeOffset="25431.6445">19203 11787 181 0,'0'0'132'16,"-13"-15"0"-16,13 15-1 15,-6-17-89-15,6 17-10 16,0-29-2-16,6 15-16 16,3-5-3-16,4 6-5 15,0 4-1-15,4 8-1 0,1 5 0 16,0 9 1-16,3 6-1 16,-6 4 3-16,-1 4-1 15,1 1-3 1,-3-5 3-16,0-1-3 0,-6-7 2 15,-6-15-2-15,17 12 2 16,-17-12-3-16,14-22 1 16,-6 1 0-16,3-8-5 15,0-4-4-15,5 1-14 16,-4-10-37-16,8 13-84 16,-4 0-6-16,5 11-3 15,-12 5-4-15</inkml:trace>
  <inkml:trace contextRef="#ctx0" brushRef="#br0" timeOffset="59689.1424">8291 17170 121 0,'8'13'139'16,"13"-4"-5"-16,10-8 2 16,16-1-71-16,3-6-50 15,13 5-5-15,2-2-24 16,-7 0-27-16,7-1-83 16,-8-5-1-16,-11-2-6 15,-7-5 1-15</inkml:trace>
  <inkml:trace contextRef="#ctx0" brushRef="#br0" timeOffset="60126.8764">9287 15883 256 0,'20'-3'139'16,"19"4"1"-16,5-11-14 15,13 6-112-15,11 0 0 16,8-1-4-16,5 1-10 15,-2-2-14-15,-5 9-31 16,-16-7-83-16,-6 10-1 16,-22-5-12-16,-6 3-1 15</inkml:trace>
</inkml:ink>
</file>

<file path=ppt/ink/ink36.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2-06T20:06:56.831"/>
    </inkml:context>
    <inkml:brush xml:id="br0">
      <inkml:brushProperty name="width" value="0.05292" units="cm"/>
      <inkml:brushProperty name="height" value="0.05292" units="cm"/>
      <inkml:brushProperty name="color" value="#FF0000"/>
    </inkml:brush>
  </inkml:definitions>
  <inkml:trace contextRef="#ctx0" brushRef="#br0">15753 16346 204 0,'-16'-4'132'0,"-7"2"2"15,9 17-4-15,-11-4-93 16,18 18-3-16,-4-6-9 16,13 10-8-16,5-1-8 15,10-2-2-15,4-8-2 16,7-5-1-16,1-8-3 15,4-12 0-15,0-5 0 16,-5-10 0-16,-4-11 1 16,-9-5-1-16,-7-2 0 15,-5-2-1-15,-12 1 1 16,-7 8-1-16,-7 1 2 16,-5 11 0-16,1 8 2 15,-4 21 1-15,6 11 1 0,1 13 1 16,6 7-1-16,10 6 1 15,6 0-3-15,8 2 1 16,7-6-4-16,7-14 1 16,5-12-1-16,2-13 0 15,3-13 0-15,-4-12 0 16,0-10 1-16,-5-11-3 16,-12-2 3-16,-1 0-2 15,-12 0 1-15,-8 9-2 16,-6 6 1-16,-4 9-1 15,-4 15 1-15,0 16 2 16,0 11-1-16,3 12 2 0,7 10-2 16,4 3 2-16,12-2-2 15,6-3 3-15,5-5-3 16,6-18 0 0,5-11 0-16,4-15-1 0,-1-17 2 15,-2-10-2-15,-3-4 1 16,-6-4-2-16,-6-8 2 15,-11 8-1-15,-6 1 0 16,-9 11-1-16,-3 13 1 16,-4 10-1-16,-2 12 3 15,1 12-2-15,2 13 1 16,7 4 0-16,6 7-2 16,9-1 3-16,4-4-4 0,7-10-1 15,6-7-8-15,4-17-5 16,6-4-10-1,-6-19-17-15,10 8-23 16,-19-27-40-16,12 17-38 0,-13-14 3 16,4 12 2-16</inkml:trace>
  <inkml:trace contextRef="#ctx0" brushRef="#br0" timeOffset="2348.3639">15794 16490 70 0,'0'0'109'15,"-20"19"7"-15,20-19 1 16,-19 9-58-16,19-9-10 0,0 0 0 16,0 0-9-16,6-18-9 15,-6 18-6-15,19-31-5 16,-5 9-5-16,-2-8-2 15,6 1-2-15,-1-7-3 16,4-6-2-16,2 2 1 16,3-7-1-16,2 1-4 15,-2 0 11-15,5-3-11 16,0 0 4-16,-3 1-5 16,5 5 6-16,-5-2-8 15,2 4 4-15,-4 2 0 16,2 1-9-16,-2 5 7 15,-3 3-1-15,0 1 1 0,1 1-2 16,0 1 2-16,1 1-1 16,-3-2 1-16,3 0-1 15,-3-4 2-15,4 0-2 16,-2-1 1-16,1 0 0 16,-4 1 0-16,2 0 0 15,-3 5 0-15,1-1 0 16,-3 5-3-16,-1-1 6 15,-2 4-6-15,3-2 4 16,-1-1-3-16,3 0 4 16,-5 0-3-16,6-3 2 15,-1 0 0-15,-1 0-3 0,1 0 3 16,-1 1-1-16,-1-1 1 16,-1 2-2-16,1 1 1 15,-2 1-1-15,-1 2 1 16,1-2-1-16,2 1 1 15,-1-1-1-15,1 0 0 16,0 2 0-16,1-3 0 16,0-1-1-16,-1 0 2 15,0-2-2-15,-1 3 2 16,1-1-1-16,-1 1 1 16,0-3-1-16,-1 4 0 15,2-1 0-15,-1 1 0 16,0-1 0-16,1 3 0 0,1-3 0 15,1-1-1-15,1 0 5 16,-2 0-4-16,1-1 4 16,0-1-4-16,-1 0 4 15,1-1-4-15,-1 1 4 16,1 2-3-16,-3-2-1 16,4-2 1-16,-3 4-1 15,2-2 1-15,-2 1-1 16,3-1 2-16,-4 0-1 15,2-1 0-15,-3-1-1 16,3 1 1-16,1-3 0 16,-1 2 0-16,0-1-2 0,-3 2 1 15,2 0 0-15,2-1 1 16,-2 2-1-16,0 2-1 16,2-1 1-16,-1 1 1 15,-1-2-1-15,3-2 1 16,-2-1 3-16,4-1-3 15,0 0 3-15,-2-1-3 16,3 0 3-16,0-1-3 16,0 2 3-16,0 1-3 15,-2 1-1-15,-1 1 0 16,1 0 0-16,1-1 1 16,-5 1-2-16,3-2 1 15,-4-1-1-15,5 2 1 0,-5-1 0 16,2 2 0-16,0-2 0 15,-1 2 0-15,1 1 0 16,-1 1 1 0,2 2-1-16,-6 1 0 0,3-2-1 15,-1 2 0-15,3-1 1 16,-2 0 0-16,4-2-1 16,-2 1 1-16,2-3 4 15,0-1-6-15,-2 1 4 16,3-2-2-16,-2 1 2 15,-1-2-4-15,1 1 4 16,2 0-3-16,0 2-1 0,-1-3 2 16,3-1-1-16,0-2 2 15,0 0-3 1,4 1 3-16,-1-1-2 0,-1 0 2 16,3 1-1-16,0 2 1 15,-3 1-1-15,0 2 0 16,-4-1 0-16,2 2 0 15,-2 0-1-15,1 0 2 16,-2-1-2-16,1-1 2 16,0-2 0-16,-1 0-1 15,2 1 4-15,-1-1-3 16,3-1 2-16,-4 1-3 16,2 0 2-16,2 0-1 0,-2-1-1 15,1-1 0-15,0-1-2 16,-3-1 1-16,2-1 0 15,1 0 1 1,-1 4-2-16,-3-4 1 0,3 2-1 16,-1 1 2-16,-2 2 0 15,2 1 0-15,-4 2-1 16,4-1 1-16,0 1 0 16,-4 2 1-16,3 2-1 15,-3 3-2-15,3-2 1 16,-4 5 1-16,0-2-1 15,-2 3 2-15,2-1-1 0,-1-2-1 16,-1 2 1 0,3-3 0-16,-5 1 0 15,4 0-1-15,-1 0 1 16,2-1-1-16,-4 1 0 0,-1 2 1 16,0 0-1-16,-1-2 1 15,4 2-1-15,-5-3 1 16,2 1 0-16,0 0-1 15,-1-1 1-15,-3 0 0 16,3 1 0-16,-2 0-1 16,-1 2 0-16,3 0 1 15,-6-1 0-15,2 2 0 16,4 0-1-16,-4 3 0 16,-1-1 0-16,3 1 1 15,-10 13 0-15,7-20 0 16,-7 20-1-16,6-16 1 15,-6 16 0-15,0 0 0 0,-23-9 0 16,23 9 0-16,-20 3 0 16,20-3 1-16,-26 19-1 15,17-3 0-15,-3 3 1 16,0 4 0-16,6 1 0 16,3 5-1-16,4-2 2 15,7-1-2-15,4-2 1 16,5-4 0-16,5-7 0 15,4-6-1-15,0-6 1 16,2-8-1-16,0-6-1 16,-1-7 2-16,-2-5-2 15,-7-5 1-15,-5-3-2 0,-7 0 2 16,-7-2-2-16,-8 5 1 16,-7 2 0-16,-6 11 1 15,-4 7-1-15,-2 11 2 16,-1 10 1-16,2 10 1 15,1 10 0-15,3 6 0 16,8 2 1-16,7 0-2 16,6-2 3-16,10-9-3 15,5-6 0-15,5-12-2 16,5-13 1-16,4-12-1 16,2-6-1-16,-4-8 0 15,2-7-2-15,-5-3 1 16,-9-3-1-16,-8 3 2 0,-7 4-2 15,-7 9 0-15,-6 11 2 16,-4 10 0-16,-5 12 1 16,1 11 0-16,4 11 1 15,-2 7 0-15,9 3 1 16,7 0-2-16,7-6-1 16,9-3-5-16,2-11-9 15,4 1-20-15,-17-20-61 16,24 12-57-16,-24-12-4 15,11 13 1-15,-24-5-4 16</inkml:trace>
  <inkml:trace contextRef="#ctx0" brushRef="#br0" timeOffset="3156.0879">17389 13002 137 0,'-14'-11'130'15,"14"11"2"-15,0 0 3 16,0 0-42-16,-8 15-52 15,21 4-1-15,-4-3-14 16,8 8-7-16,-1 2-5 16,3 6-3-16,-3-2-4 15,-1 0 0-15,-2-4-2 16,-2-3-1-16,-2-8-1 16,-9-15 0-16,0 0 0 0,0 0-2 15,0 0 0-15,-12-30-1 16,2 4 0-16,-1-9-1 15,-1-1 1 1,3-2 0-16,3 1 0 0,3 2 0 16,7 3 3-16,4 5 0 15,4 4 1-15,6 4-1 16,3 5 1-16,2 2 0 16,-1 4 0-16,1 2-1 15,2 0-2-15,-2 2 0 16,-4 1-1-16,-5 0 0 15,-1 1-1-15,-13 2-3 0,18-4-3 16,-18 4-5 0,0 0-12-16,0 0-34 15,0 0-89-15,0 0-1 16,0 0-6-16,0 0 0 0</inkml:trace>
  <inkml:trace contextRef="#ctx0" brushRef="#br0" timeOffset="16789.6479">16994 15000 163 0,'0'0'124'15,"-15"-25"-1"-15,15 25 2 16,-12-23-80-16,12 23-5 15,0 0-3-15,27-10-12 16,-10 13-8-16,13 10-1 16,0 4-4-16,10 12-1 15,6 4-4-15,-2 5-3 16,4 5 1-16,1 2-3 16,-5 1 2-16,-2 0-4 15,-2 0 2-15,-7-1-3 0,-6-3 3 16,-4-3-1-16,-8-4-2 15,-4-4-2-15,-3-2-2 16,-5-9-6-16,-3-1-7 16,0-19-14-16,-8 13-23 15,-6-26-49-15,14 13-34 16,-16-26 2-16,8 12-2 16</inkml:trace>
  <inkml:trace contextRef="#ctx0" brushRef="#br0" timeOffset="17237.7072">17067 15089 180 0,'-9'29'129'16,"4"-10"1"-16,6 10-2 15,-7-8-72-15,8 7-38 16,-4-9 5-16,7-2-10 16,-5-17-5-16,0 0 4 0,-18-14-10 15,6-10 4-15,-5-6-5 16,-4-4 4-16,-3-4-3 15,0 2 6 1,-1 3-5-16,3 7 1 0,4 6 4 16,7 7-1-16,11 13 1 15,0 0-3-15,0 0-1 16,27 4-3-16,-1 2 1 16,8-3-3-16,1-2-4 15,4-4-6-15,2-1-9 16,-8-14-18-16,6 14-40 15,-14-15-59-15,1 9 0 0,-13-4-3 16,6 8 2-16</inkml:trace>
  <inkml:trace contextRef="#ctx0" brushRef="#br0" timeOffset="17964.7406">17509 14765 206 0,'0'0'128'0,"-13"1"-1"0,13-1-1 15,2-16-103-15,-2 16-7 16,24-33 2 0,-2 16-9-16,-4-5-4 15,4 5-1-15,0 1-1 0,-1 7 1 16,-3 6 1-16,-4 12 2 16,0 4-2-16,-2 10 3 15,-5 5-2-15,0 6 2 16,-4 4-3-16,-2 2 1 15,-5-1-4-15,1-3 1 16,-7 0-1-16,0-4 1 16,-2-3-1-16,-1 0 2 15,0-6-2-15,-1-2 3 0,5-5-1 16,3-1 1 0,6-15-2-16,0 0 0 15,0 0 0-15,3-18-2 16,9-8 1-16,5-7-2 0,4-6 0 15,2-7 0-15,0 0 1 16,1 0-2-16,3 1 2 16,3 3-2-16,-1 5 1 15,-1 3-2-15,-1 6 2 16,5 3-3-16,-6 3-2 16,-4 5-7-16,1 8-11 15,-11-8-39-15,8 17-77 16,-20 0-2-16,13 2-6 15,-13-2-2-15</inkml:trace>
  <inkml:trace contextRef="#ctx0" brushRef="#br0" timeOffset="75341.3239">17621 15811 83 0,'0'0'114'0,"-9"-16"5"16,9 16 0-16,0 0-38 15,0 0-36-15,0 0-1 16,20 22-13-16,-5 5-8 16,0 3-6-16,2 6-4 15,0 5 5-15,-2 6-10 0,-5 0 6 16,-2 3-10-16,-3-1 7 15,-2-3-8-15,-6-2 6 16,0-3-7-16,-3-5 0 16,0-4-1-16,1-6-1 15,-1-6-2-15,6-20-5 16,-9 19-5-16,9-19-7 16,0 0-12-16,-13-6-14 15,2-17-19-15,11 23-45 16,-11-27-21-16,6 10-1 15,-7-11 8-15</inkml:trace>
  <inkml:trace contextRef="#ctx0" brushRef="#br0" timeOffset="75760.1299">17562 15902 172 0,'-25'-6'118'0,"25"6"-4"15,-25 3 3-15,25-3-84 16,-16 17-8-16,17-4 9 16,-1-13-21-16,5 19 2 0,-5-19-9 15,17-3-2-15,-17 3-1 16,19-20-1-16,-7 1-1 15,-2-6-10 1,-2-2 10-16,-1 0-10 16,-2 2 11-16,-1 3 0 0,-2 4 4 15,1 3-1-15,-3 15 3 16,0 0 0-16,0 0 0 16,20-3-1-16,-20 3-1 15,20 25-1-15,-4-11-4 16,1 1-1-16,4 1-8 15,-5-5-5-15,6 4-18 16,-22-15-26-16,29 14-67 0,-29-14-5 16,21 9 0-16,-21-9-3 15</inkml:trace>
  <inkml:trace contextRef="#ctx0" brushRef="#br0" timeOffset="82449.1277">15915 16560 87 0,'0'0'105'16,"-6"-13"1"-16,6 13-35 0,19-8-24 15,-19 8-7-15,34-1-9 16,-9-2-9-16,8 7-4 16,-1-2-7-16,6 2-1 15,5-5-4-15,5 1-2 16,7-3 2-16,3 0-1 16,6-3 0-16,2 2-1 15,4-2 1-15,2 3-1 16,2 0 1-16,-4 0-2 0,0-1-1 15,0 1-1 1,0 0 1-16,6 0-2 16,-2-4 1-16,2-1 0 15,2-1 1-15,0-1 0 0,-5 1 0 16,-2 2 0-16,-7-2-1 16,-3 4 1-16,-11 2 0 15,-7 0-2-15,-5 1 0 16,-6 1-1-16,-2-1 1 15,-2 1 1-15,0 0 1 16,-1 1 0-16,5-3 0 16,-4 4 1-16,3-5 1 0,4 2 1 15,0-1-1 1,1 2 0-16,-1 1-2 16,2-1 1-16,0-1-1 15,-1 1-1-15,-6 1-1 16,0-2 0-16,1 4 0 0,-4-4 0 15,-1-2 1-15,-1 1-1 16,-1-1 1-16,-4-1-1 16,-1 2 0-16,-2 1 1 15,-4-1-4-15,-13 3-4 16,17 0-11-16,-17 0-17 16,0 0-41-16,0 0-46 15,-14 1-5-15,2-9 1 0,12 8-3 16</inkml:trace>
  <inkml:trace contextRef="#ctx0" brushRef="#br0" timeOffset="83004.3916">18259 15812 142 0,'-14'-1'117'0,"14"1"4"16,-25 17-4-16,13 6-81 16,-7-3-6-16,9 12 8 15,-5-3-13-15,9 3-15 16,3-2 5-16,11-3-10 16,-2-3 6-16,14-10-11 15,-1-4 9-15,7-4-18 16,7-5 9-16,-3-5 12 15,4-8-18-15,-6-3 17 16,2-10-17-16,-4-2 9 0,-4-5-9 16,-5-3 9-16,-8-1-8 15,-6 2-4-15,-3 0 12 16,-6 4-11-16,-7 4 9 16,-4 6-2-16,1 3 1 15,-3 4-3-15,-1 7-2 16,-4 0-6-16,10 12-13 15,-7-5-12-15,10 17-32 16,-8-10-54-16,13 10 0 16,-7-8-2-16,5 5 2 15</inkml:trace>
  <inkml:trace contextRef="#ctx0" brushRef="#br0" timeOffset="83429.9912">18195 15919 116 0,'0'0'117'16,"0"0"-4"-16,0-14 4 15,0 14-53-15,19-8-33 16,0 8-11-16,2-4-2 15,5 3-10-15,1-1-5 16,2 1-6-16,1 2-5 16,-4-1-7-16,0 9-9 15,-7-9-4-15,6 13-35 16,-25-13-48-16,24 10-4 0,-24-10 4 16,16 4-2-16</inkml:trace>
  <inkml:trace contextRef="#ctx0" brushRef="#br0" timeOffset="83822.05">18633 15967 140 0,'0'0'120'16,"-1"26"4"-16,1-26-1 15,-3 34-62-15,-2-21-33 16,9 9-23-16,-8-5-3 16,4-17-44-16,5 26-66 15,-5-26-19-15,0 15 1 16,0-15 3-16</inkml:trace>
  <inkml:trace contextRef="#ctx0" brushRef="#br0" timeOffset="127308.0833">19986 10728 255 0,'-14'-10'141'0,"-7"2"-1"16,4 18-4-16,-5 1-117 16,12 10 0-16,-2 4 1 15,11 6-7-15,-1 0-3 16,10 3 1-16,4-5-3 15,6-6-2-15,8-10-2 0,8-8-1 16,-3-14 0 0,4-8-2-16,-4-11 1 15,0-6-1-15,-12-7 0 16,-8-4 0-16,-11 1 3 0,-9 3-2 16,-9 7 2-16,-8 8-1 15,-6 14 2-15,-1 14-1 16,-5 14 0-16,3 17 1 15,7 10-1-15,4 9-1 16,9 1-1-16,11 2 2 16,7-7-4-16,10-6 3 15,14-15-3-15,8-14 0 0,4-16-1 16,4-11 1-16,0-17 0 16,-1-10-1-1,-10-10 1-15,-6-5-3 16,-12-5 3-16,-9 2-1 0,-15 6 1 15,-6 6-1-15,-11 14 2 16,-10 15-1-16,-2 16 1 16,1 16 2-16,-5 18-2 15,9 14 3-15,0 9-2 16,11 4 1-16,8 1-1 16,13-3 0-16,12-9-2 15,15-12 1-15,6-16-1 16,11-14-1-16,7-15 1 15,-1-14-2-15,3-11 1 16,-11-10 0-16,-4-8 0 16,-16-4 0-16,-12 1 1 15,-16 5-2-15,-9 8 3 0,-12 12-2 16,-10 15 1-16,-7 15 1 16,2 19 0-16,-3 17 0 15,8 10 1-15,9 10 1 16,9 4-3-16,15-4 3 15,12-7-4-15,15-12 2 16,9-16-1-16,10-17-1 16,7-16 0-16,0-14 0 15,-5-11 0-15,-4-8-1 16,-18-8 2-16,-10-1-2 16,-13 4 2-16,-15 8 0 15,-12 12 0-15,-10 11 0 0,-7 19 2 16,1 17-1-16,-3 17 1 15,8 13 1-15,8 8-2 16,10 4 1-16,17-3-1 16,12-5-1-16,15-12-4 15,7-15-6-15,11-6-13 16,-1-27-37-16,9 2-95 16,-8-16-4-16,1-5-1 15,-13-9-5-15</inkml:trace>
</inkml:ink>
</file>

<file path=ppt/ink/ink37.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50:03.10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262 64 1,'9'-6'3869,"-3"-5"517,-6 11 0,1-18-516,-1 18-774,0-21-387,0 21-129,-1-10-645,1 10-645,-13 0-516,3 8-129,-9 5-387,0 16 0,-6 13-258,-3 11-129,-1 15 0,0 10 129,2 12 129,2 10 129,5 2-129,6 14 129,3-11 0,7-5-387,4-7-129,0-19-1290,18-2-3096,2-21-129,5-5-258,4-24-516</inkml:trace>
</inkml:ink>
</file>

<file path=ppt/ink/ink38.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50:03.85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0-1 13029,'33'-7'4902,"-13"11"-129,5 22-129,-1 14-3741,9 25-645,-5 23 387,2 22-387,-8 9 258,-1 13-387,-7 6-129,-9-5-129,-5 1-258,-5-18 258,-11-6-387,-8-27-903,1-2-3354,-6-19 0,-2-17-258,1-11-387</inkml:trace>
</inkml:ink>
</file>

<file path=ppt/ink/ink39.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3:00:37.17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51-3 11352,'0'0'4773,"0"0"-258,0 0 0,-7 0-2064,7 11-645,-10-1-774,6 10-516,-4-5-129,4 11-258,0-7 0,4 1 0,0-20-258,1 15 129,-1-15 0,12-4-129,-12 4 258,15-16-129,-9 0 129,-3-1 129,-2-1-129,-1 18 0,-1-21 0,1 21 129,-12-3-128,12 3-130,-17-1 0,17 1 0,-15 13 0,15-13 0,-8 22 0,8-9 0,0-13 0,2 20 0,-2-20 0,16 0 0,-7 0 0,0-1 0,0-10 0,-2-5 0,-4 3 0,-1-7 0,-2 20 0,0-20 0,-1 10 0,1 10 0,-10-4 0,7 15 0,3-11 0,-4 14 0,4-14 0,0 0 0,13 14 0,1-11 0,3 9 0,5-10 0,1 14 0,1 4 0,0 4 0,-3 11 0,-6-3 0,-5 5 0,-7 7 0,-3-8 0,-11 5 0,-2-10 0,-6-4 0,1-6 0,2 0 0,-1-6 0,7-11 0,-5-4-2710,15 0-2192,-7-16-387,7 0-129</inkml:trace>
</inkml:ink>
</file>

<file path=ppt/ink/ink4.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2-06T19:47:26.809"/>
    </inkml:context>
    <inkml:brush xml:id="br0">
      <inkml:brushProperty name="width" value="0.05292" units="cm"/>
      <inkml:brushProperty name="height" value="0.05292" units="cm"/>
      <inkml:brushProperty name="color" value="#00B0F0"/>
    </inkml:brush>
  </inkml:definitions>
  <inkml:trace contextRef="#ctx0" brushRef="#br0">18619 2135 316 0,'0'0'135'16,"0"0"0"-16,4 18-1 16,-6 11-95-16,-4 2-14 0,7 14 1 15,-6 0-7-15,5 13-6 16,-3 2-1-16,1 11-4 16,-3 0 0-16,2-2-3 15,-2-4 1-15,1-2 0 16,0-9-3-16,4-5 1 15,4-12-2-15,8-9 3 16,8-10-3-16,6-9 0 16,15-6 0-16,5-7 0 15,6-4 0-15,3 0-1 16,3-4-4-16,-6-2-4 16,0 2-3-16,-13-2-8 15,-3 9-9-15,-17-8-18 0,4 18-32 16,-20-18-68-16,-3 13 7 15,11-19-5-15,-11 19 7 16</inkml:trace>
  <inkml:trace contextRef="#ctx0" brushRef="#br0" timeOffset="338.9539">19332 2701 356 0,'7'35'139'15,"-4"-5"-7"-15,2 13-1 16,-1-2-119-16,4 3 2 16,0-3-6-16,-3-8-8 15,3 2-10-15,-7-15-20 16,9 13-49-16,-10-33-51 16,7 23-5-16,-7-23-1 0,0 0-3 15</inkml:trace>
  <inkml:trace contextRef="#ctx0" brushRef="#br0" timeOffset="593.9144">19726 2421 325 0,'25'2'143'16,"-11"-5"-3"-16,12 10-3 16,-7-9-86-16,7 4-45 15,6 2-2 1,-1-4-17-16,3 6-20 0,-15-12-35 16,5 11-63-16,-9-10-5 15,-15 5 0-15,13 2-2 16</inkml:trace>
  <inkml:trace contextRef="#ctx0" brushRef="#br0" timeOffset="770.436">19812 2617 294 0,'-19'31'140'0,"4"-11"-2"16,17 1-2-1,-2-21-70-15,31 0-61 16,7-7-7-16,7-11-28 15,8 15-59-15,-2-22-43 0,0 9 0 16,-13-10-6-16,3 9 1 16</inkml:trace>
  <inkml:trace contextRef="#ctx0" brushRef="#br0" timeOffset="1072.0808">20489 2242 378 0,'8'22'150'0,"-12"2"0"16,6 18-6-16,-13 3-114 15,7 23-13-15,0 1 1 0,2 3-7 16,2-8-2-16,2 1-3 16,-2-6-1-16,4-9-1 15,5-8 0-15,4-16-2 16,1-10 1-16,5-6-2 15,9-7-1-15,2-7 0 16,5-8-4-16,0-4-5 16,9 3-7-16,-9-6-10 15,10 14-25-15,-15-21-53 16,9 23-43-16,-13-15-5 16,7 14 5-16,-14-10-1 15</inkml:trace>
  <inkml:trace contextRef="#ctx0" brushRef="#br0" timeOffset="1460.4669">21099 2692 311 0,'0'0'137'0,"13"-20"-5"16,3 20 3-16,-3-14-108 15,15 9 1-15,-4-3-11 16,8 6-7-16,-5 4-2 16,-1 9-1-16,-8 7-1 0,-2 5 0 15,-13 3 1-15,-6 8 1 16,-10-1-1-16,-5 2 2 16,-3-5-1-16,0 1 0 15,-1-7-2-15,5 1 0 16,4-8-2-16,11 0 2 15,2-17-3-15,17 16 1 16,6-11-2-16,6-4 1 16,7-1-2-16,4-6-3 15,3 3-3-15,-1-4-10 16,0 9-14-16,-16-15-54 16,9 16-67-16,-16-9-4 15,-2 10-3-15,-17-4-1 0</inkml:trace>
  <inkml:trace contextRef="#ctx0" brushRef="#br0" timeOffset="3653.3047">14004 1939 347 0,'-39'-3'145'16,"11"19"-2"-16,-14 1-3 16,7 11-115-16,2 2-1 15,15 6-1-15,10-5-11 16,16-3-2-16,17-9-4 15,17-16-2-15,23-12 0 0,16-14-3 16,8-7 2-16,10-7-2 16,-1-8 2-1,-6 3 0-15,-16 3 2 0,-15 13-1 16,-22 12 0-16,-19 16 1 16,-27 16 0-16,-16 12 3 15,-24 12-5-15,-13 6 3 16,-12 6-3-16,-6 3 0 15,3-7-2-15,7-4 0 16,16-10-2-16,25-11-1 16,27-25 2-16,31 1-1 15,26-21 3-15,29-16-2 16,22-12 2-16,12-12 0 16,13-6 2-16,-5 3 0 15,-9 10-1-15,-21 10-2 16,-17 17 0-16,-27 16 1 15,-30 21-2-15,-32 20 2 0,-31 16-2 16,-23 8-1-16,-23 14 0 16,-6 3-2-16,-6-7 2 15,6-1-3-15,16-9 2 16,19-12-1-16,32-17 2 16,24-26-3-16,50 0 4 15,21-28 2-15,24-5-2 16,15-17 2-16,12-6-1 0,8-2 2 15,-1 6-1 1,-19 3 2-16,-15 13-1 16,-22 13-2-16,-24 15 1 15,-28 17 0-15,-33 13 0 0,-27 17-1 16,-26 8 0-16,-22 14-3 16,-9-2 0-16,-1 3 0 15,10-11 2-15,17-7-4 16,29-12 2-16,41-32 0 15,17 6 2-15,50-28 4 16,31-15-2-16,26-8 1 16,18-7-1-16,8-3 3 15,2 0-1-15,-11 9 0 16,-20 12-2-16,-22 9 0 16,-28 16 1-16,-32 11-1 15,-34 18 0-15,-35 13-1 16,-29 15-1-16,-28 7-1 0,-20 5 1 15,-8 5-3-15,4-4 0 16,15-2 1-16,22-20 0 16,31-12-2-16,43-27 4 15,42 2-1-15,40-24 1 16,27-17 0-16,24-7 2 16,17-9 1-16,2 3-1 15,-11 5 2-15,-21 11-3 16,-27 8 3-16,-33 11-3 15,-31 15 2-15,-29 2-2 16,-59 38-1-16,-16 1-1 16,-19 6-1-16,-6 1 0 0,0 7-1 15,16-5 1-15,18-1-2 16,31-11 0-16,32-14 1 16,35-16 0-16,30-13 2 15,25-8 0-15,14-12 0 16,5 1 1-16,-4-7 0 15,-17 7 1-15,-17 0-2 16,-29 10 2-16,-39 16-1 16,-29-7 1-16,-37 15 0 15,-30 4-2-15,-25 4 1 16,-28 1 1-16,-25 8-1 16,-15-2-2-16,-14 4 2 15,-9-2-3-15,0-10 2 0,7-6 0 16,12-5 0-16,25-12-1 15,32-14 1-15,27-13 1 16,39-12 1-16,34-8 0 16,30 0 0-16,16 5-1 15,12-2 2-15,2 10-1 16,-6 12 1-16,-13 12-3 16,-24 13 1-16,-31 15-1 15,-24 7 0-15,-26 13 0 16,-20 11-2-16,-21 3 0 15,-5 11-1-15,1 0 1 16,12-2 0-16,22-8 1 0,31-6-2 16,36-22 2-16,44-17 2 15,32-14 2-15,34-21-2 16,29-12 3-16,17-12 0 16,9-9 1-16,-7 0 0 15,-14 7-1-15,-22 7 0 16,-33 13-2-16,-25 14 2 15,-33 14-3-15,-28 16 1 16,-23 17-3-16,-20 13 3 16,-10 9-3-16,-2 4-2 15,3 0 2-15,15-1-3 16,20-8 2-16,22-11-1 16,28-11 3-16,25-20-2 0,24-13 6 15,20-11 0-15,9-7-1 16,4-7 3-1,-6-2-3-15,-7 2 3 16,-18 2-4-16,-18 14 2 0,-22 9-4 16,-21 13 2-16,-18 9-3 15,-16 13 1-15,-9 3 0 16,-9 9 0-16,-3 3-1 16,7-3 1-16,10-5-1 15,16-9 0-15,18-11 2 16,22-4-1-16,24-23 2 15,22-7-1-15,11-3 2 0,9-6-1 16,3 0 0-16,-4 6 0 16,-11 5 1-1,-12 6 0-15,-16 12-1 16,-26 10-1-16,-4 15 0 0,-18 5 0 16,-7 7-3-16,-3 4-4 15,2 3-20-15,-5-3-117 16,26 3-13-16,2-8-8 15,9-8-9-15</inkml:trace>
</inkml:ink>
</file>

<file path=ppt/ink/ink40.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3:00:37.98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145-3 15996,'4'-4'5031,"-13"8"0,-2 11-129,-7-8-3741,1 17-515,-5-5-646,2 3 0,0 2 0,3-11 0,6 4 0,7-5 0,4-12 0,15 2 0,7-7 0,6-5 0,5-5 0,3-2 0,0-3 0,-3 4 0,-6 8 0,-5-3 0,-10 11 0,-12 0 0,0 0 0,-10 25 0,-12-9 0,-2 4 0,-3-2 0,0-5 0,1 6 0,4-13 0,7 9 0,15-15 0,0 0 0,0 12 0,19-12 0,5 1 0,4-6 0,2 5 0,0-7 0,-3-1 0,-5 3 0,-5-3 0,-6 8 0,-11 0 0,-4 15 0,-11-5 0,-4 4 0,-5 1 0,2-2 0,-2 5 0,2-9 0,7 2 0,15-11 0,0 0 0,12 0 0,12-5 0,4-1 0,4-5 0,0 3 0,-3 0 0,-3 1 0,-6 6 0,-8-3 0,-12 4 0,0 0 0,-7 5 0,-9 7 0,-2 3 0,-3 1 0,1 0 0,0 5 0,4-3 0,7-7 0,9 5 0,6-16 0,11 0 0,6-7 0,3 1 0,2 0 0,1-4 0,-4 3 0,-5 0 0,-6 7 0,-14 0 0,10 0 0,-10 0 0,-12-2 0,-4 6 0,-2 1 0,-3-5 0,1 5 0,3-5 0,2 7 0,6 1 0,9-8 0,0 11 0,10-11 0,4 5 0,3-8 0,-1 3 0,0-14 0,-3 2 0,-5 1 0,-5-3 0,-3 14 0,-4-11 0,-10 11 0,-1 0 0,-3 0 0,-1-1 0,1 0 0,1-8 0,3-4 0,1 2 0,13-6-1033,-5 7-4127,4-5-258,-5 2-387</inkml:trace>
</inkml:ink>
</file>

<file path=ppt/ink/ink41.xml><?xml version="1.0" encoding="utf-8"?>
<inkml:ink xmlns:inkml="http://www.w3.org/2003/InkML">
  <inkml:definitions>
    <inkml:context xml:id="ctx0">
      <inkml:inkSource xml:id="inkSrc0">
        <inkml:traceFormat>
          <inkml:channel name="X" type="integer" max="2611" units="cm"/>
          <inkml:channel name="Y" type="integer" max="1632" units="cm"/>
        </inkml:traceFormat>
        <inkml:channelProperties>
          <inkml:channelProperty channel="X" name="resolution" value="99.99233" units="1/cm"/>
          <inkml:channelProperty channel="Y" name="resolution" value="99.99999" units="1/cm"/>
        </inkml:channelProperties>
      </inkml:inkSource>
      <inkml:timestamp xml:id="ts0" timeString="2011-01-31T23:13:03.79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224 255,'0'0,"0"0,0 0,0 0,0 0,0 0,0 0,0 0,0 0,0 0,0 0,0 0,0 0,0 0,0 0,0 0,0 0,0 0,0 0,0 0,0 0,0 0,0 0,0 0,0 0,0 0,0 0,0 0,0 0,0 0,0 0,0 0,0 0,0 0,0 0,0 0,0 0,0 0,0 0,0 0,0 0,-136-127,136 127,0 0,-39-35,39 35,-29-47,9 1</inkml:trace>
</inkml:ink>
</file>

<file path=ppt/ink/ink42.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2-01T22:26:22.03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0 258,'0'0'129,"0"0"-258,0 0 0,0 0 1,0 0 128,0 0 0,0 0 0</inkml:trace>
</inkml:ink>
</file>

<file path=ppt/ink/ink43.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2-01T22:26:22.18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 8 1,'-3'-15'902,"3"15"259,0 0 129,0 0 129,0 0 0,0 0 774,0 0-645,0 0 516,0 0-645,0 0 0,0 0 129,0 0-258,0 0 0,0 0-387,0 0-129,0 0-129,0 0 0,0 0-129,0 0 129,0 0-258,-6 14 258,6-2 0,-1-1-129,1 9-258,-1 0 129,1 9-258,0-5 129,0 5-129,0-4-129,0 2 258,0-5-258,0-6 0,0 2 0,0-8 129,0-10-129,0 13-129,0-13 258,0 0-387,0 11 258,0-11 0,0 0 129,0 0 0,0-7 0,0 7-129,0 0-129,2-12 0,-2 12-258,0 0 0,0 0-516,5-14-903,-5 14-1677,10-13-903,-10 13 258,0 0-387,3-23-129</inkml:trace>
</inkml:ink>
</file>

<file path=ppt/ink/ink44.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2-01T22:26:24.20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22 36 129,'0'0'2322,"-3"-11"258,3 11 645,0 0-516,0 0-258,0 0-258,0 0-387,0 0-258,0 0-258,6 1-129,-6-1-129,0 0 0,0 0-387,0 0 387,0 0-516,0 0 258,0 0-258,10-2 0,-10 2-129,9-2-129,-9 2 0,15-8-258,-15 8 258,16-5-258,-7-1 0,0 5 129,-9 1-258,15-4 258,-15 4-129,13 4 0,-8 7 0,-5-11 0,7 20 129,-7-20 0,6 19-129,-6-19 0,2 18 129,-1-5 0,-1-13 0,0 22-258,0-22 129,-7 21 0,7-21 0,-10 13-258,10-13 387,-15 5-387,15-5 387,-13 0-129,13 0 0,-13-5 129,13 5-258,-10-2 387,10 2-258,0 0 129,0 0-258,0 0 129,-8 0 129,8 0-129,0 0 129,0 0-129,0 0 258,0 0-258,0 0 258,6 10-258,-6-10 129,11 7-129,-11-7-129,14 1 129,-6 3-129,2-4 258,1 2-129,0-2-129,0 1 129,0 2-387,0 3 516,-1 4-258,-1-2 0,-2 6 0,0-3 129,-2 8 0,-2-6 0,0 0 129,-2 4-129,-1-4 258,0 5-258,-4-8 129,-2 3-129,6-13 0,-15 17 0,3-9 0,0-7-258,-2 3 258,-3-4 129,1 0-129,-3-3 129,2-3-129,-1 5 129,2-3-129,1-1 258,3 2-387,2 2 129,10 1-129,-11 0 0,11 0 0,0 0-258,-4-10 0,4 10-903,0 0-1290,6-13-2193,-1 2 258,-5 11-387,15-7-516</inkml:trace>
</inkml:ink>
</file>

<file path=ppt/ink/ink5.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2-06T19:54:37.585"/>
    </inkml:context>
    <inkml:brush xml:id="br0">
      <inkml:brushProperty name="width" value="0.05292" units="cm"/>
      <inkml:brushProperty name="height" value="0.05292" units="cm"/>
      <inkml:brushProperty name="color" value="#00B0F0"/>
    </inkml:brush>
  </inkml:definitions>
  <inkml:trace contextRef="#ctx0" brushRef="#br0">14210 16632 204 0,'0'0'135'0,"-17"27"1"16,8-4-7-16,4 15-93 16,2 1-18-16,9 8 10 15,-4 2-21-15,3-1 6 16,2-3-16-16,-2-8 3 15,4-1-18-15,-10-13-49 0,6-2-61 16,-5-21-11-16,0 0 8 16,-9-15-11-16</inkml:trace>
  <inkml:trace contextRef="#ctx0" brushRef="#br0" timeOffset="289.2627">14056 16571 146 0,'-2'-19'127'16,"11"5"-4"-16,10 5-1 15,13 8-84-15,6 4-24 16,15 11-1-16,1 5-6 0,0 5-4 16,-6 4-1-16,-7 2 5 15,-19-4 1-15,-6 2 5 16,-21-2-2-16,-11 0 11 15,-12-11-9-15,-5 0 6 16,-8-2-12-16,0-5 2 16,6 1-18-16,2-10-13 15,13 5-44-15,2-14-67 16,18 10 2-16,12-25-13 16,14 8 11-16</inkml:trace>
  <inkml:trace contextRef="#ctx0" brushRef="#br0" timeOffset="837.1207">14545 16691 202 0,'0'0'134'15,"-4"26"0"-15,-5-12-3 16,9 4-93-16,-5-4-21 16,5-14 8-16,13 12-15 15,-13-12-8-15,23-12 1 16,-10-2-2-16,0-9 0 15,4-5-9-15,0-4 9 16,-4 8-9-16,8 1 5 16,-3 0-4-16,5 8-5 15,-3 1-11-15,10 12-14 0,-8-5-16 16,13 17-13-16,-12-14-3 16,11 14 5-1,-11-8 9-15,6 8 18 16,-11-8 22-16,-4 0 25 0,1 5 24 15,-15-7 19-15,0 0 8 16,0 0 0-16,-4 26-3 16,-14-19-12-16,7 15-7 15,-4-5-13-15,4 8-7 16,2-2-7-16,7 1 5 16,5-3-12-16,10-4 5 15,7-6-9-15,6-5 6 0,9-7-8 16,0-5 1-16,-2-10-1 15,-1-5-7-15,-10-4 9 16,-9-2-9 0,-9-1 11-16,-13 5-10 0,-9 3 10 15,-7 3-2-15,-6 5 0 16,1 9-4-16,1 3-5 16,3 0-9-16,13 15-20 15,-1-13-26-15,21 11-62 16,-7-13-8-16,26 18 1 15,-7-15 1-15</inkml:trace>
  <inkml:trace contextRef="#ctx0" brushRef="#br0" timeOffset="1063.8109">15209 16646 173 0,'13'13'129'0,"-4"9"-3"15,1 10 10-15,-8-2-99 0,9 19 5 16,-10-3-22-16,1 6 3 15,-4-3-3-15,1 3-2 16,-5-7-1-16,-1-8-11 16,-3-2 5-16,1-11-18 15,0-3 2-15,-6-8-33 16,15-13-44-16,-17-6-59 16,11-17-3-16,-3-15 2 0,0-8-3 15</inkml:trace>
  <inkml:trace contextRef="#ctx0" brushRef="#br0" timeOffset="1212.7838">15119 16525 221 0,'0'0'129'0,"-9"-17"-3"16,9 17-16-16,17-12-139 15,-4 12-81-15,8 2-8 16,2 0-10-16,3 4-5 15</inkml:trace>
  <inkml:trace contextRef="#ctx0" brushRef="#br0" timeOffset="1506.4853">15419 16666 152 0,'0'0'126'0,"31"8"1"16,-5-10-5-16,11 1-94 15,-5-6-6-15,12-1-2 16,-9-2-13-16,-2-1-1 16,-10-4 3-16,-23 15 1 15,7-17 2-15,-20 14 3 16,-15 3 0-16,-1 10 0 16,-10 0-1-16,2 10-4 15,5 2-3-15,6 3-1 16,9 2-6-16,12-2-1 15,15-1-17-15,7-8-11 0,22 6-33 16,-9-17-46-16,18 4-30 16,0-12 3-16,8-6-2 15</inkml:trace>
  <inkml:trace contextRef="#ctx0" brushRef="#br0" timeOffset="1695.3096">15997 16665 176 0,'-17'-10'133'15,"-4"13"3"-15,-10-3-2 16,5 14-85-16,-8-4-15 16,7 10-14-16,9-1-12 15,9 4 1-15,11-1-16 16,11-3-3-16,16 2-29 0,-2-15-19 16,19 3-68-16,-2-14-5 15,3-5-3-15,-6-11-8 16</inkml:trace>
  <inkml:trace contextRef="#ctx0" brushRef="#br0" timeOffset="1866.3963">16216 16513 262 0,'-18'0'136'16,"1"15"-3"-16,6 20-40 16,-5-7-65-16,12 17-8 15,0-3-18-15,10-2-2 16,5 4-25-16,-6-14-15 15,16 6-51-15,-8-14-38 0,1-6-4 16,-14-16 3-16</inkml:trace>
  <inkml:trace contextRef="#ctx0" brushRef="#br0" timeOffset="2008.4145">16077 16714 178 0,'-12'-7'121'16,"12"7"4"-16,0-22-24 15,16 18-95-15,14 1-21 16,5-3-79-16,11 3-25 16,3 0-5-16,2-2 0 15</inkml:trace>
  <inkml:trace contextRef="#ctx0" brushRef="#br0" timeOffset="2540.6698">16905 16682 209 0,'-3'25'133'0,"3"4"7"16,-5-6-14-16,5 1-104 16,4-4-24-16,-2-4-15 15,10 2-53-15,-12-18-53 16,0 0-6-16,16-8-3 16,-15-7 3-16</inkml:trace>
  <inkml:trace contextRef="#ctx0" brushRef="#br0" timeOffset="2685.7866">16797 16509 120 0,'-14'-7'122'15,"14"7"-5"-15,0 0-18 16,0 0-94-16,0 0-110 16,35 23 0-16,-5-11-12 15,7-1-5-15</inkml:trace>
  <inkml:trace contextRef="#ctx0" brushRef="#br0" timeOffset="3229.0549">17298 16648 184 0,'-34'0'138'0,"1"5"2"15,-13 0-5-15,6 8-89 16,0-2-20-16,14 9-7 15,5 2-13-15,18 1 2 16,11 0-13-16,8-3 5 16,16-4-14-16,2-6 3 15,9-2-15-15,-6-18 5 16,5-2-6-16,-11-15-8 16,-1-4 14-16,-11-8 1 15,-3-1 18-15,-9 0 2 16,-7-4 19-16,3 15-3 15,-10 1 12-15,7 28-1 0,-9-19 0 16,9 19-6-16,-6 23-6 16,6 1-4-16,-1 8-5 15,2 1-2-15,6 2-3 16,2 2 1-16,4-2-5 16,3-5 9-16,12-4-11 15,-2-10 6-15,8-10-9 16,1-6 0-16,3-6-1 15,1-11-1-15,-1-5 4 0,-6-5-9 16,-6-2 14 0,-6 5-5-16,-11 3 14 15,-6 7 1-15,-3 14 1 16,-32-9 2-16,8 14 0 0,1 9-1 16,-3 3-2-16,5 3-5 15,8 8-9-15,11-2 0 16,12 4-35-16,-2-13-49 15,25 7-46-15,-3-14 3 16,12-2-5-16</inkml:trace>
  <inkml:trace contextRef="#ctx0" brushRef="#br0" timeOffset="3553.0081">17985 16687 225 0,'0'0'140'16,"-25"-6"-2"-16,10 12-1 0,-12-5-104 15,8 12-7-15,0-3-12 16,6 9-8-16,6-2-6 16,13 1 7-16,0 0-13 15,7-3 7-15,10-7-11 16,0-6 1-16,3-2-2 16,-3-9 2-16,-4-1 3 15,1-3-5-15,-10-1 13 16,2 1-7-16,-12 13 11 15,0 0 2-15,0 0-2 16,17 17 10-16,-13-4-14 16,6 1 5-16,3 5-16 15,0-2-1-15,8 2-27 16,-3-14-16-16,11 2-59 0,-6-13-25 16,0-1 4-16,-2-9-1 15</inkml:trace>
  <inkml:trace contextRef="#ctx0" brushRef="#br0" timeOffset="3831.1142">18506 16521 178 0,'12'-18'136'0,"10"7"1"0,2-6 0 16,13 9-92-16,-2-6-9 15,13 10-9 1,-8-2-12-16,-1 9-5 16,-5 2-3-16,-14 7-1 0,-10 4-4 15,-12 3 2-15,-11 2-3 16,-7 1 0-16,-1 1-4 16,-7-3-7-16,4 6-22 15,-9-14-79-15,15 6-30 16,0-10-4-16,18-8 0 15</inkml:trace>
  <inkml:trace contextRef="#ctx0" brushRef="#br0" timeOffset="3979.9327">18556 16866 311 0,'0'0'147'15,"-2"20"1"-15,2-20-16 0,15 0-142 16,5 3-112-16,-20-3-17 15,26-2-9-15,-26 2-8 16</inkml:trace>
</inkml:ink>
</file>

<file path=ppt/ink/ink6.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5:51.3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346 3543 12771,'31'-28'4773,"-9"-5"-258,7-2 0,7-1-4257,12-21 387,16-2 0,9-18 129,13 0 129,8-16-387,18-1 0,10-11-129,10-8-129,1-8-129,10-7 129,5-2-387,2-9-129,3-4 129,-1-7 0,0 0 129,1 3 129,-1 1-258,-6 1 258,-3 0 0,-2 10 387,-5 7-516,-11 12 129,-11 7 0,-7 5-387,-5 13 387,-7 7-516,-10 10 387,-7 6-387,-7 8 516,-5 2-129,-9 8 0,-7 11 258,-13 9-129,-9 7 258,-11 8 0,-4 7-257,-13 8-130,0 0 0,0 0 0,0 0 0,0 0 0,5 7 0,-5-7 0,0 18 0,0-7 0,1 11 0,-1 4 0,1 4 0,2 12 0,-1-9 0,2 17 0,0-3 0,1 12 0,1 2 0,1 7 0,1 10 0,-1 6 0,2 16 0,0-2 0,1 5 0,0 1 0,1 5 0,1 7 0,0 1 0,3-6 0,1 6 0,1-6 0,4 11 0,1 8 0,4 0 0,2-7 0,2-6 0,0 5 0,1-4 0,0 1 0,0 1 0,0-15 0,-3-3 0,1-4 0,-3-2 0,-1-5 0,-1-10 0,-4-1 0,-3-14 0,-1 1 0,-4-4 0,-2-4 0,-2 4 0,-3-3 0,0-2 0,-2-3 0,1-10 0,-2-2 0,1-11 0,-1 2 0,0-15 0,0-6 0,-1 0 0,-1-13 0,1 11 0,-1-11 0,0 0 0,-9-7 0,-2-6 0,-3 3 0,-4-12 0,-7 11 0,-4-7 0,-9 6 0,-7 2 0,-12-3 0,-7 8 0,-9-6 0,-8 11 0,-9-11 0,-10 2 0,-7 0 0,-7-4 0,-1 2 0,-5-4 0,-8 6 0,-2-9 0,-2-3 0,2 8 0,-3-7 0,-3 9 0,-4-2 0,3 2 0,4-4 0,-3 5 0,1 7 0,1-8 0,10 7 0,4 2 0,1-5 0,2 8 0,5-1 0,8 6 0,7-6 0,4 0 0,4 0 0,6-6 0,8 4 0,7-11 0,5 13 0,4-11 0,7 9 0,4 1 0,9-1 0,7 2 0,8 0 0,5 1 0,10 7 0,9-8 0,0 0 0,0 0 0,0 17 0,0-17-130,16 10-773,-16-10-1548,19-10-2580,-6 8 0,0-3-516,-3 5 258</inkml:trace>
  <inkml:trace contextRef="#ctx0" brushRef="#br0" timeOffset="1676">608 3824 2838,'-12'0'3999,"12"0"0,-16 1-129,3 2-1935,13-3 129,-20 7-129,20-7-258,-20 1-258,20-1-258,-17 0-258,17 0-129,-21-10-129,11 7-258,-4-3 129,-1 6-387,-4-5 129,0 5 0,-3 0-129,0 0 0,-5 0 129,0 0 0,-1 0-129,-1 0 258,-1 6-129,-3-3 0,2 9-129,2-7 0,1 2 0,4 0 0,-1-1 0,7-3 0,1-3-258,8 0 258,9 0-129,-13-1 0,13 1 129,0 0 0,0 0 0,0 0-258,0 0 258,0 0-258,0 0 129,0 0 129,0 0 0,8-14 0,1 1-129,4-5 129,6-4-129,5-8 129,5 2-129,4-3-258,2-1 129,0 1-258,0-2 129,-2 3 0,-3 5-129,-6 2-129,-1 1-129,-9 3-258,3 11-645,-11-3-2193,3 7-1032,-9 4-129,0 0-129,9-6-129</inkml:trace>
  <inkml:trace contextRef="#ctx0" brushRef="#br0" timeOffset="3499">597 3718 15093,'0'0'5289,"0"0"-516,11-12-258,-4-13-4128,0-10-387,3-6 258,0-6-129,4-10-129,0 10 0,1-4 129,-2 12 0,-1 5 258,-4 10-258,-8 24-258,11-17 387,-7 24 0,-4-7 0,7 31-129,-3-7 129,2 2-258,2 4 258,4-2-129,0 6 1,1-6-130,0-4 0,-1 1 0,-1-6-388,-3-2 1,2 0-645,-10-17-258,13 22-1806,-13-22-1806,0 15 129,0-15-387,-8 1-258</inkml:trace>
  <inkml:trace contextRef="#ctx0" brushRef="#br0" timeOffset="3844">675 3596 11610,'-34'0'5031,"23"0"-387,11 0 258,0 0-3483,0-11-387,17 7-258,9-6-1677,3-1-3354,8-10 0,5 4-774,1-3-129</inkml:trace>
  <inkml:trace contextRef="#ctx0" brushRef="#br0" timeOffset="5228">3418 1051 13416,'4'37'4773,"-1"-14"-387,0 0 129,1 4-3999,0-5-129,3 3 0,-5-8 0,4-3 129,-6-14-129,0 0 0,0 0 0,5-19 0,-5-18-129,-3 0 0,-2-15-129,2-7 0,3-3-387,0 0 129,3 5 0,7 4 0,3 14 258,2 3-258,4 18 258,-1 10-129,2 8 258,-4 9-129,-3 7-129,-4 17 129,-7-6-258,-2 11 387,-6-8-387,-7 2 258,-4-1-129,-2-9 0,0 3 0,2-18 129,4 7-258,2-6 129,11-8-129,-3 12 129,3-12-129,16 11 0,4 4 0,2-3 0,4 8 129,3-2 0,-1 5 129,-3-2 0,-4 3 0,-6 2 0,-10-10 129,-5 8-129,-10-7-129,-7 2 0,-8-4-129,-6-4 0,-1-1 258,0-10-258,0 7 129,5-7 0,5 2-129,0-2-1548,9 0-3096,13 0-129,-8 0-516,8 0 0</inkml:trace>
  <inkml:trace contextRef="#ctx0" brushRef="#br0" timeOffset="6136">3910 3105 13803,'18'11'4515,"-5"4"387,-13-15-516,0 0-3354,9 13-129,-9-13-129,0 0 0,0 12-129,0-12-129,0 0 1,0-8-517,0 8 0,-8-16 0,-3 8 0,-4 2 0,-4-3 0,-6 10 0,-4 7-130,0 14 260,0 3-130,1 10 0,3 2 0,7 7 0,8-4 0,9-4 0,7-4 0,14-5 0,8-10 0,9-8 0,5-5 0,1-5 0,0-4 0,-4-3 0,-5 0 0,-10-5 0,-1 7-517,-19-7-3224,-4 13-1161,5-16-387,-5 16 258,-2-16-516</inkml:trace>
  <inkml:trace contextRef="#ctx0" brushRef="#br0" timeOffset="9260">1696 882 14835,'22'22'4902,"-18"-2"-258,-3-1 0,-1-6-4515,0 11 258,-1-10-258,1-3 258,0-11-129,0 0-258,0 0 129,-3-11-129,2-2 129,-3-11-258,-2 6 129,-2 3 0,-3-1 0,-4 11 0,-2-1 0,-4 13-129,-4 10 258,0 11 0,0 8 129,2 4 0,1 4 129,9-1-129,5-4 129,8 2-258,10-12 0,11-6 129,8-15-387,9-3 129,5-5-129,1-11-129,1 7-387,-12-17-3870,2 7-387,-12-4-258,-7 3 0</inkml:trace>
  <inkml:trace contextRef="#ctx0" brushRef="#br0" timeOffset="10715">4928 1608 12642,'0'-58'4644,"-8"36"-258,-6 9 0,-6 12-3354,-8 1-387,4 16 0,-7 9-129,5 17 129,0-3-258,6 9 0,4-1-258,9 1 0,6-9 0,4-4-129,11-12 129,7-16-387,3-6 258,4-7-129,1-13 129,-1-13-129,-3-7 129,-2 1 0,-6-3 0,-5 8 129,-4-1-129,-4 12 129,-4 9 129,0 13-129,0 8 129,0 9 0,0 5-258,2 2 258,7 4 0,7 0 0,4-10-258,6-3 0,5-7-387,-2-4-129,7 3-1032,-11-10-3096,2-4-387,-7-14 0,-6 12-387</inkml:trace>
  <inkml:trace contextRef="#ctx0" brushRef="#br0" timeOffset="11543">2152 4267 13416,'5'14'5031,"-3"0"0,1 9-129,1 8-3870,-1-1-258,6 12 129,-5-5-258,4 9-129,-3-8-516,3-1 258,-3-6-387,1-8 387,-1-5-258,-5-18 130,14 0-130,-3-13 0,3-11 0,2 1 0,5-6 0,4 11 0,2-5 0,1 9 0,1 7 0,-2 4 0,-3 7 0,-3 6 0,-8 11 0,-5-3 0,-7 8 0,-3 1 0,-11-2 0,-5 2 0,-6-13 0,-4 4 0,-2-8 0,0-9 0,1-1 0,2-5 0,3-6 0,4-4 0,9 15-904,-4-9-3869,10-3-258,5 12 0,-2-13-645</inkml:trace>
</inkml:ink>
</file>

<file path=ppt/ink/ink7.xml><?xml version="1.0" encoding="utf-8"?>
<inkml:ink xmlns:inkml="http://www.w3.org/2003/InkML">
  <inkml:definitions>
    <inkml:context xml:id="ctx0">
      <inkml:inkSource xml:id="inkSrc0">
        <inkml:traceFormat>
          <inkml:channel name="X" type="integer" max="2611" units="cm"/>
          <inkml:channel name="Y" type="integer" max="1632" units="cm"/>
        </inkml:traceFormat>
        <inkml:channelProperties>
          <inkml:channelProperty channel="X" name="resolution" value="99.99233" units="1/cm"/>
          <inkml:channelProperty channel="Y" name="resolution" value="99.99999" units="1/cm"/>
        </inkml:channelProperties>
      </inkml:inkSource>
      <inkml:timestamp xml:id="ts0" timeString="2011-01-31T22:36:01.75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0,'0'0,"0"0,0 0,0 0,0 0,0 0,0 0,0 0,0 0,0 0,0 0,0 0,0 0,0 0,0 0,0 0,0 0,0 0,0 0,0 0,0 0</inkml:trace>
  <inkml:trace contextRef="#ctx0" brushRef="#br0" timeOffset="38130">2442 2513,'0'0,"0"0,0 0,0 0,0 0,0 0,0 0,0 0,0 0,0 0,0 0,0 0,0 0,0 0,0 0,0 0,0 0,0 0,0 0,0 0,0 0,0 0,0 0,0 0,0 0,0 0,0 0</inkml:trace>
</inkml:ink>
</file>

<file path=ppt/ink/ink8.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04.08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247 333 14964,'2'-24'4515,"-20"18"-129,-7 1 0,-16 5-4257,11 5 129,-2 3-258,4 6 387,5 0-258,9 5 129,8 1-258,8 3 0,12 2 258,6 6-387,7-3 258,2 9-129,1-7 129,-2 4 0,-7 0 0,-9-7 129,-11 3-129,-4-6 129,-15 2-129,-5-11 129,-7-4-258,-3-6-129,1-6-258,0-14-1161,10-10-2838,5-7-258,10-11-129,7 1-258</inkml:trace>
  <inkml:trace contextRef="#ctx0" brushRef="#br0" timeOffset="320">343 441 15222,'26'51'4902,"-20"-18"-129,-5-7-516,2 2-3741,-2-5-516,0-10-2193,-1-13-2064,16 9-129,-8-13-645,-1-17 129</inkml:trace>
  <inkml:trace contextRef="#ctx0" brushRef="#br0" timeOffset="480">382 265 13029,'0'0'4128,"4"8"-387,4 5 0,6-3-3999,4 9 129,2 3 129,4 5 0,-1 1 0,2 3 129,-6 2 516,2 9-129,-10-13 258,3 6 129,-9-11 0,3 1 258,-8-9-258,4-1-129,-4-15-129,0 0-258,0 0-258,2-14 0,1-5-129,1-5 0,2-8 0,3 2-129,1-3 0,1 7 258,-1 2-258,2 12 258,0 7-129,-1 9 129,-2 13-129,1 3 129,-1 7 129,1-1-258,0 4-129,0-9-774,11 5-2580,-9-11-1032,5-8-129,-2 2-645,2-9-129</inkml:trace>
  <inkml:trace contextRef="#ctx0" brushRef="#br0" timeOffset="864">916 603 12771,'4'17'4902,"-1"-6"-387,-3-11 387,14 10-3483,-14-10 0,21-14-516,-8-7 0,8-9-516,0-9-129,2-16-129,1-14-129,-2-2 0,-1-10-129,-3 12 129,-2-1 129,-4 15-129,-1 11 259,-3 20-259,-8 24 0,11 10 0,-9 25 0,1 3 0,0 17 0,2 4 0,3 5 0,0 1 0,5-3 0,-4-13-646,8-4-4127,-6-6-258,1-11 0,-7-14-387</inkml:trace>
  <inkml:trace contextRef="#ctx0" brushRef="#br0" timeOffset="1192">1129 461 14706,'-39'-10'4515,"27"10"129,12 0-258,0 0-3612,16 0-516,8 0-1548,8-1-2838,8 1-516,4-2-129,1 0-516</inkml:trace>
  <inkml:trace contextRef="#ctx0" brushRef="#br0" timeOffset="1720">178 1066 12642,'-9'0'4773,"9"0"-387,10-19-258,13 9-2838,6-3-129,19-1-387,9-4 0,17 0-258,11-1-258,14 5 0,4 1-387,-1 5-387,-1 3-903,-14-3-2322,-4 2-903,-14 6-129,-17 1-258,-17 4-516</inkml:trace>
  <inkml:trace contextRef="#ctx0" brushRef="#br0" timeOffset="2108">759 1352 9675,'8'-21'5031,"-6"10"-258,-2 0-387,0 11-2322,-16-9-516,16 9-387,-28 3-129,9 17-516,-6-7-129,-1 10-129,0 1-129,3-1 0,2 4 0,8-8-129,10 4-129,3-23 129,23 16-258,3-16 0,7-6-129,2-5 0,3-11-129,-4-1 258,-4-4 129,-7 6 129,-7 6 258,-5 7 129,-11 8 258,0 0-258,6 16 258,-3 5-258,1 3-129,7 3 0,5-6-516,5-4-258,13-2-3999,-4-2-129,3-10-129,-3-3-516</inkml:trace>
</inkml:ink>
</file>

<file path=ppt/ink/ink9.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1-31T22:36:07.01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 25 12126,'-9'0'4773,"9"0"-387,9 0 387,1-1-3870,15-1-129,1 2-516,2-9-1548,3 6-2967,2-2-129,-5 2-129,-6-1-258</inkml:trace>
  <inkml:trace contextRef="#ctx0" brushRef="#br0" timeOffset="188">71 176 13029,'-24'30'4644,"24"-30"-258,0 15-387,7-19-5805,12-7-2064,13 8-129,4-16-387,12 3-645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788">
              <a:defRPr sz="1200"/>
            </a:lvl1pPr>
          </a:lstStyle>
          <a:p>
            <a:endParaRPr lang="en-US"/>
          </a:p>
        </p:txBody>
      </p:sp>
      <p:sp>
        <p:nvSpPr>
          <p:cNvPr id="1843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788">
              <a:defRPr sz="1200"/>
            </a:lvl1pPr>
          </a:lstStyle>
          <a:p>
            <a:endParaRPr lang="en-US"/>
          </a:p>
        </p:txBody>
      </p:sp>
      <p:sp>
        <p:nvSpPr>
          <p:cNvPr id="1843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843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43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788">
              <a:defRPr sz="1200"/>
            </a:lvl1pPr>
          </a:lstStyle>
          <a:p>
            <a:endParaRPr lang="en-US"/>
          </a:p>
        </p:txBody>
      </p:sp>
      <p:sp>
        <p:nvSpPr>
          <p:cNvPr id="1843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a:defRPr sz="1200"/>
            </a:lvl1pPr>
          </a:lstStyle>
          <a:p>
            <a:fld id="{CDE38E58-6819-49B2-81C0-B3006C4D02B7}" type="slidenum">
              <a:rPr lang="en-US"/>
              <a:pPr/>
              <a:t>‹#›</a:t>
            </a:fld>
            <a:endParaRPr lang="en-US"/>
          </a:p>
        </p:txBody>
      </p:sp>
    </p:spTree>
    <p:extLst>
      <p:ext uri="{BB962C8B-B14F-4D97-AF65-F5344CB8AC3E}">
        <p14:creationId xmlns:p14="http://schemas.microsoft.com/office/powerpoint/2010/main" val="14892394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25BC0E7-00AD-4A5A-972F-7831EF92231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3CF099-B3C9-45D7-9972-0B8A674386A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C379863-4ACB-4AB1-B9F9-D67A77351B2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DDDD00B6-870A-45B0-9CC0-108F814AEBE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6538AB1A-24A5-4457-84B6-66E369D0125B}"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E8A9D58-9FEC-4E35-B125-CDA7F2833BE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722BC3-B9C7-493F-AB10-5DDDFBF3DBE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0D3F17C-A980-44B6-8367-6D71473E189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111BB01-9ACC-49B7-A003-32DC3DFBD22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4E5F00F-523F-40BF-B3EB-0FA340D0B48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5DA68A6-F181-4190-B584-6E2279CFD32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940790F-B8B9-4802-B77E-B041AB53B10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09DDAAE-2B08-41CB-A98D-D36454A6E2A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51C8A70-D782-4A5B-A504-83C08C8509F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4784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478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5478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5478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915D71C-3319-4482-A138-905022F2AAB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3" Type="http://schemas.openxmlformats.org/officeDocument/2006/relationships/image" Target="../media/image17.emf"/><Relationship Id="rId18" Type="http://schemas.openxmlformats.org/officeDocument/2006/relationships/customXml" Target="../ink/ink14.xml"/><Relationship Id="rId26" Type="http://schemas.openxmlformats.org/officeDocument/2006/relationships/customXml" Target="../ink/ink18.xml"/><Relationship Id="rId39" Type="http://schemas.openxmlformats.org/officeDocument/2006/relationships/image" Target="../media/image30.emf"/><Relationship Id="rId21" Type="http://schemas.openxmlformats.org/officeDocument/2006/relationships/image" Target="../media/image21.emf"/><Relationship Id="rId34" Type="http://schemas.openxmlformats.org/officeDocument/2006/relationships/customXml" Target="../ink/ink22.xml"/><Relationship Id="rId42" Type="http://schemas.openxmlformats.org/officeDocument/2006/relationships/customXml" Target="../ink/ink26.xml"/><Relationship Id="rId47" Type="http://schemas.openxmlformats.org/officeDocument/2006/relationships/image" Target="../media/image34.emf"/><Relationship Id="rId50" Type="http://schemas.openxmlformats.org/officeDocument/2006/relationships/customXml" Target="../ink/ink30.xml"/><Relationship Id="rId55" Type="http://schemas.openxmlformats.org/officeDocument/2006/relationships/image" Target="../media/image38.emf"/><Relationship Id="rId7" Type="http://schemas.openxmlformats.org/officeDocument/2006/relationships/image" Target="../media/image14.emf"/><Relationship Id="rId12" Type="http://schemas.openxmlformats.org/officeDocument/2006/relationships/customXml" Target="../ink/ink11.xml"/><Relationship Id="rId17" Type="http://schemas.openxmlformats.org/officeDocument/2006/relationships/image" Target="../media/image19.emf"/><Relationship Id="rId25" Type="http://schemas.openxmlformats.org/officeDocument/2006/relationships/image" Target="../media/image23.emf"/><Relationship Id="rId33" Type="http://schemas.openxmlformats.org/officeDocument/2006/relationships/image" Target="../media/image27.emf"/><Relationship Id="rId38" Type="http://schemas.openxmlformats.org/officeDocument/2006/relationships/customXml" Target="../ink/ink24.xml"/><Relationship Id="rId46" Type="http://schemas.openxmlformats.org/officeDocument/2006/relationships/customXml" Target="../ink/ink28.xml"/><Relationship Id="rId2" Type="http://schemas.openxmlformats.org/officeDocument/2006/relationships/customXml" Target="../ink/ink6.xml"/><Relationship Id="rId16" Type="http://schemas.openxmlformats.org/officeDocument/2006/relationships/customXml" Target="../ink/ink13.xml"/><Relationship Id="rId20" Type="http://schemas.openxmlformats.org/officeDocument/2006/relationships/customXml" Target="../ink/ink15.xml"/><Relationship Id="rId29" Type="http://schemas.openxmlformats.org/officeDocument/2006/relationships/image" Target="../media/image25.emf"/><Relationship Id="rId41" Type="http://schemas.openxmlformats.org/officeDocument/2006/relationships/image" Target="../media/image31.emf"/><Relationship Id="rId54" Type="http://schemas.openxmlformats.org/officeDocument/2006/relationships/customXml" Target="../ink/ink32.xml"/><Relationship Id="rId1" Type="http://schemas.openxmlformats.org/officeDocument/2006/relationships/slideLayout" Target="../slideLayouts/slideLayout14.xml"/><Relationship Id="rId6" Type="http://schemas.openxmlformats.org/officeDocument/2006/relationships/customXml" Target="../ink/ink8.xml"/><Relationship Id="rId11" Type="http://schemas.openxmlformats.org/officeDocument/2006/relationships/image" Target="../media/image16.emf"/><Relationship Id="rId24" Type="http://schemas.openxmlformats.org/officeDocument/2006/relationships/customXml" Target="../ink/ink17.xml"/><Relationship Id="rId32" Type="http://schemas.openxmlformats.org/officeDocument/2006/relationships/customXml" Target="../ink/ink21.xml"/><Relationship Id="rId37" Type="http://schemas.openxmlformats.org/officeDocument/2006/relationships/image" Target="../media/image29.emf"/><Relationship Id="rId40" Type="http://schemas.openxmlformats.org/officeDocument/2006/relationships/customXml" Target="../ink/ink25.xml"/><Relationship Id="rId45" Type="http://schemas.openxmlformats.org/officeDocument/2006/relationships/image" Target="../media/image33.emf"/><Relationship Id="rId53" Type="http://schemas.openxmlformats.org/officeDocument/2006/relationships/image" Target="../media/image37.emf"/><Relationship Id="rId5" Type="http://schemas.openxmlformats.org/officeDocument/2006/relationships/image" Target="../media/image13.emf"/><Relationship Id="rId15" Type="http://schemas.openxmlformats.org/officeDocument/2006/relationships/image" Target="../media/image18.emf"/><Relationship Id="rId23" Type="http://schemas.openxmlformats.org/officeDocument/2006/relationships/image" Target="../media/image22.emf"/><Relationship Id="rId28" Type="http://schemas.openxmlformats.org/officeDocument/2006/relationships/customXml" Target="../ink/ink19.xml"/><Relationship Id="rId36" Type="http://schemas.openxmlformats.org/officeDocument/2006/relationships/customXml" Target="../ink/ink23.xml"/><Relationship Id="rId49" Type="http://schemas.openxmlformats.org/officeDocument/2006/relationships/image" Target="../media/image35.emf"/><Relationship Id="rId57" Type="http://schemas.openxmlformats.org/officeDocument/2006/relationships/image" Target="../media/image39.emf"/><Relationship Id="rId10" Type="http://schemas.openxmlformats.org/officeDocument/2006/relationships/customXml" Target="../ink/ink10.xml"/><Relationship Id="rId19" Type="http://schemas.openxmlformats.org/officeDocument/2006/relationships/image" Target="../media/image20.emf"/><Relationship Id="rId31" Type="http://schemas.openxmlformats.org/officeDocument/2006/relationships/image" Target="../media/image26.emf"/><Relationship Id="rId44" Type="http://schemas.openxmlformats.org/officeDocument/2006/relationships/customXml" Target="../ink/ink27.xml"/><Relationship Id="rId52" Type="http://schemas.openxmlformats.org/officeDocument/2006/relationships/customXml" Target="../ink/ink31.xml"/><Relationship Id="rId4" Type="http://schemas.openxmlformats.org/officeDocument/2006/relationships/customXml" Target="../ink/ink7.xml"/><Relationship Id="rId9" Type="http://schemas.openxmlformats.org/officeDocument/2006/relationships/image" Target="../media/image150.emf"/><Relationship Id="rId14" Type="http://schemas.openxmlformats.org/officeDocument/2006/relationships/customXml" Target="../ink/ink12.xml"/><Relationship Id="rId22" Type="http://schemas.openxmlformats.org/officeDocument/2006/relationships/customXml" Target="../ink/ink16.xml"/><Relationship Id="rId27" Type="http://schemas.openxmlformats.org/officeDocument/2006/relationships/image" Target="../media/image24.emf"/><Relationship Id="rId30" Type="http://schemas.openxmlformats.org/officeDocument/2006/relationships/customXml" Target="../ink/ink20.xml"/><Relationship Id="rId35" Type="http://schemas.openxmlformats.org/officeDocument/2006/relationships/image" Target="../media/image28.emf"/><Relationship Id="rId43" Type="http://schemas.openxmlformats.org/officeDocument/2006/relationships/image" Target="../media/image32.emf"/><Relationship Id="rId48" Type="http://schemas.openxmlformats.org/officeDocument/2006/relationships/customXml" Target="../ink/ink29.xml"/><Relationship Id="rId56" Type="http://schemas.openxmlformats.org/officeDocument/2006/relationships/customXml" Target="../ink/ink33.xml"/><Relationship Id="rId8" Type="http://schemas.openxmlformats.org/officeDocument/2006/relationships/customXml" Target="../ink/ink9.xml"/><Relationship Id="rId51" Type="http://schemas.openxmlformats.org/officeDocument/2006/relationships/image" Target="../media/image36.emf"/><Relationship Id="rId3" Type="http://schemas.openxmlformats.org/officeDocument/2006/relationships/image" Target="../media/image12.emf"/></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4.emf"/><Relationship Id="rId5" Type="http://schemas.openxmlformats.org/officeDocument/2006/relationships/customXml" Target="../ink/ink38.xml"/><Relationship Id="rId4" Type="http://schemas.openxmlformats.org/officeDocument/2006/relationships/image" Target="../media/image53.emf"/></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ustomXml" Target="../ink/ink39.xm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71.emf"/><Relationship Id="rId5" Type="http://schemas.openxmlformats.org/officeDocument/2006/relationships/customXml" Target="../ink/ink40.xml"/><Relationship Id="rId4" Type="http://schemas.openxmlformats.org/officeDocument/2006/relationships/image" Target="../media/image70.emf"/></Relationships>
</file>

<file path=ppt/slides/_rels/slide4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customXml" Target="../ink/ink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6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109.emf"/><Relationship Id="rId3" Type="http://schemas.openxmlformats.org/officeDocument/2006/relationships/customXml" Target="../ink/ink42.xml"/><Relationship Id="rId7" Type="http://schemas.openxmlformats.org/officeDocument/2006/relationships/customXml" Target="../ink/ink44.xml"/><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8.emf"/><Relationship Id="rId5" Type="http://schemas.openxmlformats.org/officeDocument/2006/relationships/customXml" Target="../ink/ink43.xml"/><Relationship Id="rId4" Type="http://schemas.openxmlformats.org/officeDocument/2006/relationships/image" Target="../media/image107.emf"/></Relationships>
</file>

<file path=ppt/slides/_rels/slide7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80.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2400"/>
              <a:t>MECH 498: Introduction to Robotics</a:t>
            </a:r>
            <a:br>
              <a:rPr lang="en-US" sz="2400"/>
            </a:br>
            <a:r>
              <a:rPr lang="en-US" sz="2400"/>
              <a:t/>
            </a:r>
            <a:br>
              <a:rPr lang="en-US" sz="2400"/>
            </a:br>
            <a:r>
              <a:rPr lang="en-US" sz="2400"/>
              <a:t>Inverse Manipulator Kinematics</a:t>
            </a:r>
          </a:p>
        </p:txBody>
      </p:sp>
      <p:sp>
        <p:nvSpPr>
          <p:cNvPr id="2051" name="Rectangle 3"/>
          <p:cNvSpPr>
            <a:spLocks noGrp="1" noChangeArrowheads="1"/>
          </p:cNvSpPr>
          <p:nvPr>
            <p:ph type="subTitle" idx="1"/>
          </p:nvPr>
        </p:nvSpPr>
        <p:spPr>
          <a:xfrm>
            <a:off x="1371600" y="3886200"/>
            <a:ext cx="6400800" cy="762000"/>
          </a:xfrm>
        </p:spPr>
        <p:txBody>
          <a:bodyPr/>
          <a:lstStyle/>
          <a:p>
            <a:r>
              <a:rPr lang="en-US" sz="2400"/>
              <a:t>M. O’Malley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8" name="Rectangle 4"/>
          <p:cNvSpPr>
            <a:spLocks noGrp="1" noChangeArrowheads="1"/>
          </p:cNvSpPr>
          <p:nvPr>
            <p:ph type="title"/>
          </p:nvPr>
        </p:nvSpPr>
        <p:spPr/>
        <p:txBody>
          <a:bodyPr/>
          <a:lstStyle/>
          <a:p>
            <a:r>
              <a:rPr lang="en-US"/>
              <a:t>Solvability – Multiple Solutions</a:t>
            </a:r>
          </a:p>
        </p:txBody>
      </p:sp>
      <p:sp>
        <p:nvSpPr>
          <p:cNvPr id="354309" name="Rectangle 5"/>
          <p:cNvSpPr>
            <a:spLocks noGrp="1" noChangeArrowheads="1"/>
          </p:cNvSpPr>
          <p:nvPr>
            <p:ph type="body" sz="half" idx="1"/>
          </p:nvPr>
        </p:nvSpPr>
        <p:spPr>
          <a:xfrm>
            <a:off x="152400" y="1295400"/>
            <a:ext cx="4953000" cy="5410200"/>
          </a:xfrm>
        </p:spPr>
        <p:txBody>
          <a:bodyPr/>
          <a:lstStyle/>
          <a:p>
            <a:pPr>
              <a:lnSpc>
                <a:spcPct val="90000"/>
              </a:lnSpc>
            </a:pPr>
            <a:r>
              <a:rPr lang="en-US" sz="2400" b="1"/>
              <a:t>Problem: </a:t>
            </a:r>
            <a:r>
              <a:rPr lang="en-US" sz="2400"/>
              <a:t>The fact that a manipulator has multiple solutions may cause problems because the system has to be able to choose one</a:t>
            </a:r>
          </a:p>
          <a:p>
            <a:pPr>
              <a:lnSpc>
                <a:spcPct val="90000"/>
              </a:lnSpc>
            </a:pPr>
            <a:r>
              <a:rPr lang="en-US" sz="2400" b="1"/>
              <a:t>Solution: </a:t>
            </a:r>
            <a:r>
              <a:rPr lang="en-US" sz="2400"/>
              <a:t>Decision criteria</a:t>
            </a:r>
          </a:p>
          <a:p>
            <a:pPr lvl="1">
              <a:lnSpc>
                <a:spcPct val="90000"/>
              </a:lnSpc>
            </a:pPr>
            <a:r>
              <a:rPr lang="en-US" sz="2000"/>
              <a:t>The closest (geometrically) </a:t>
            </a:r>
          </a:p>
          <a:p>
            <a:pPr lvl="2">
              <a:lnSpc>
                <a:spcPct val="90000"/>
              </a:lnSpc>
            </a:pPr>
            <a:r>
              <a:rPr lang="en-US" sz="1800"/>
              <a:t>Minimizing the amount that each joint is required to move</a:t>
            </a:r>
          </a:p>
          <a:p>
            <a:pPr lvl="2">
              <a:lnSpc>
                <a:spcPct val="90000"/>
              </a:lnSpc>
            </a:pPr>
            <a:r>
              <a:rPr lang="en-US" sz="1800"/>
              <a:t>Note 1: input argument - present position of the manipulator</a:t>
            </a:r>
          </a:p>
          <a:p>
            <a:pPr lvl="2">
              <a:lnSpc>
                <a:spcPct val="90000"/>
              </a:lnSpc>
            </a:pPr>
            <a:r>
              <a:rPr lang="en-US" sz="1800"/>
              <a:t>Note 2: Joint Weight - Moving small joints (wrist) instead of moving large joints (Shoulder &amp; Elbow)</a:t>
            </a:r>
          </a:p>
          <a:p>
            <a:pPr lvl="1">
              <a:lnSpc>
                <a:spcPct val="90000"/>
              </a:lnSpc>
            </a:pPr>
            <a:r>
              <a:rPr lang="en-US" sz="2000"/>
              <a:t>Obstacles exist in the workspace</a:t>
            </a:r>
          </a:p>
          <a:p>
            <a:pPr lvl="2">
              <a:lnSpc>
                <a:spcPct val="90000"/>
              </a:lnSpc>
            </a:pPr>
            <a:r>
              <a:rPr lang="en-US" sz="1800"/>
              <a:t>Avoiding collision</a:t>
            </a:r>
          </a:p>
          <a:p>
            <a:pPr>
              <a:lnSpc>
                <a:spcPct val="90000"/>
              </a:lnSpc>
            </a:pPr>
            <a:endParaRPr lang="en-US" sz="2400"/>
          </a:p>
        </p:txBody>
      </p:sp>
      <p:pic>
        <p:nvPicPr>
          <p:cNvPr id="354311" name="Picture 7"/>
          <p:cNvPicPr>
            <a:picLocks noGrp="1" noChangeAspect="1" noChangeArrowheads="1"/>
          </p:cNvPicPr>
          <p:nvPr>
            <p:ph sz="half" idx="2"/>
          </p:nvPr>
        </p:nvPicPr>
        <p:blipFill>
          <a:blip r:embed="rId2" cstate="print"/>
          <a:srcRect/>
          <a:stretch>
            <a:fillRect/>
          </a:stretch>
        </p:blipFill>
        <p:spPr>
          <a:xfrm>
            <a:off x="5194300" y="1676400"/>
            <a:ext cx="3568700" cy="4473575"/>
          </a:xfrm>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6" name="Rectangle 4"/>
          <p:cNvSpPr>
            <a:spLocks noGrp="1" noChangeArrowheads="1"/>
          </p:cNvSpPr>
          <p:nvPr>
            <p:ph type="title"/>
          </p:nvPr>
        </p:nvSpPr>
        <p:spPr/>
        <p:txBody>
          <a:bodyPr/>
          <a:lstStyle/>
          <a:p>
            <a:r>
              <a:rPr lang="en-US" sz="3600"/>
              <a:t>Solvability – Multiple Solutions – Number of Solutions</a:t>
            </a:r>
          </a:p>
        </p:txBody>
      </p:sp>
      <p:sp>
        <p:nvSpPr>
          <p:cNvPr id="356357" name="Rectangle 5"/>
          <p:cNvSpPr>
            <a:spLocks noGrp="1" noChangeArrowheads="1"/>
          </p:cNvSpPr>
          <p:nvPr>
            <p:ph type="body" sz="half" idx="1"/>
          </p:nvPr>
        </p:nvSpPr>
        <p:spPr>
          <a:xfrm>
            <a:off x="457200" y="1600200"/>
            <a:ext cx="4953000" cy="5029200"/>
          </a:xfrm>
        </p:spPr>
        <p:txBody>
          <a:bodyPr/>
          <a:lstStyle/>
          <a:p>
            <a:r>
              <a:rPr lang="en-US" sz="2400"/>
              <a:t>Task Definition - Position the end effector in a specific point in the plane (2D)</a:t>
            </a:r>
          </a:p>
          <a:p>
            <a:r>
              <a:rPr lang="en-US" sz="2400"/>
              <a:t>No. of DOF = No. of DOF of the task</a:t>
            </a:r>
          </a:p>
          <a:p>
            <a:pPr lvl="1"/>
            <a:r>
              <a:rPr lang="en-US" sz="2000"/>
              <a:t>Number of solutions: </a:t>
            </a:r>
          </a:p>
          <a:p>
            <a:pPr lvl="2"/>
            <a:r>
              <a:rPr lang="en-US" sz="1800"/>
              <a:t>2 (elbow up/down)</a:t>
            </a:r>
          </a:p>
          <a:p>
            <a:r>
              <a:rPr lang="en-US" sz="2400"/>
              <a:t>No. of DOF &gt; No. of DOF of the task</a:t>
            </a:r>
          </a:p>
          <a:p>
            <a:pPr lvl="1"/>
            <a:r>
              <a:rPr lang="en-US" sz="2000"/>
              <a:t>Number of solutions: ∞</a:t>
            </a:r>
          </a:p>
          <a:p>
            <a:pPr lvl="1"/>
            <a:r>
              <a:rPr lang="en-US" sz="2000"/>
              <a:t>Self Motion - The robot can be moved without moving the end effector from the goal</a:t>
            </a:r>
          </a:p>
        </p:txBody>
      </p:sp>
      <p:pic>
        <p:nvPicPr>
          <p:cNvPr id="356360" name="Picture 8"/>
          <p:cNvPicPr>
            <a:picLocks noGrp="1" noChangeAspect="1" noChangeArrowheads="1"/>
          </p:cNvPicPr>
          <p:nvPr>
            <p:ph sz="quarter" idx="2"/>
          </p:nvPr>
        </p:nvPicPr>
        <p:blipFill>
          <a:blip r:embed="rId2" cstate="print"/>
          <a:srcRect/>
          <a:stretch>
            <a:fillRect/>
          </a:stretch>
        </p:blipFill>
        <p:spPr>
          <a:xfrm>
            <a:off x="6248400" y="1981200"/>
            <a:ext cx="2286000" cy="1839913"/>
          </a:xfrm>
          <a:ln/>
        </p:spPr>
      </p:pic>
      <p:pic>
        <p:nvPicPr>
          <p:cNvPr id="356361" name="Picture 9"/>
          <p:cNvPicPr>
            <a:picLocks noGrp="1" noChangeAspect="1" noChangeArrowheads="1"/>
          </p:cNvPicPr>
          <p:nvPr>
            <p:ph sz="quarter" idx="3"/>
          </p:nvPr>
        </p:nvPicPr>
        <p:blipFill>
          <a:blip r:embed="rId3" cstate="print"/>
          <a:srcRect/>
          <a:stretch>
            <a:fillRect/>
          </a:stretch>
        </p:blipFill>
        <p:spPr>
          <a:xfrm>
            <a:off x="5867400" y="4254500"/>
            <a:ext cx="3048000" cy="2024063"/>
          </a:xfrm>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457200" y="274638"/>
            <a:ext cx="8229600" cy="792162"/>
          </a:xfrm>
        </p:spPr>
        <p:txBody>
          <a:bodyPr/>
          <a:lstStyle/>
          <a:p>
            <a:r>
              <a:rPr lang="en-US" sz="4000"/>
              <a:t>Solvability – Methods of Solutions</a:t>
            </a:r>
          </a:p>
        </p:txBody>
      </p:sp>
      <p:sp>
        <p:nvSpPr>
          <p:cNvPr id="358403" name="Rectangle 3"/>
          <p:cNvSpPr>
            <a:spLocks noGrp="1" noChangeArrowheads="1"/>
          </p:cNvSpPr>
          <p:nvPr>
            <p:ph type="body" idx="1"/>
          </p:nvPr>
        </p:nvSpPr>
        <p:spPr>
          <a:xfrm>
            <a:off x="457200" y="1219200"/>
            <a:ext cx="8229600" cy="5410200"/>
          </a:xfrm>
        </p:spPr>
        <p:txBody>
          <a:bodyPr/>
          <a:lstStyle/>
          <a:p>
            <a:pPr>
              <a:lnSpc>
                <a:spcPct val="90000"/>
              </a:lnSpc>
            </a:pPr>
            <a:r>
              <a:rPr lang="en-US" sz="2800" b="1"/>
              <a:t>Solution </a:t>
            </a:r>
            <a:r>
              <a:rPr lang="en-US" sz="2800"/>
              <a:t>(Inverse Kinematics)- A “solution” is the set of joint variables associated with an end effector’s desired position and orientation.</a:t>
            </a:r>
          </a:p>
          <a:p>
            <a:pPr>
              <a:lnSpc>
                <a:spcPct val="90000"/>
              </a:lnSpc>
            </a:pPr>
            <a:r>
              <a:rPr lang="en-US" sz="2800" b="1"/>
              <a:t>No general algorithms </a:t>
            </a:r>
            <a:r>
              <a:rPr lang="en-US" sz="2800"/>
              <a:t>that lead to the solution of inverse kinematic equations.</a:t>
            </a:r>
          </a:p>
          <a:p>
            <a:pPr>
              <a:lnSpc>
                <a:spcPct val="90000"/>
              </a:lnSpc>
            </a:pPr>
            <a:r>
              <a:rPr lang="en-US" sz="2800" b="1"/>
              <a:t>Solution Strategies</a:t>
            </a:r>
          </a:p>
          <a:p>
            <a:pPr lvl="1">
              <a:lnSpc>
                <a:spcPct val="90000"/>
              </a:lnSpc>
            </a:pPr>
            <a:r>
              <a:rPr lang="en-US" sz="2400" b="1"/>
              <a:t>Closed form Solutions </a:t>
            </a:r>
            <a:r>
              <a:rPr lang="en-US" sz="2400"/>
              <a:t>- An analytic expression includes all solution sets.</a:t>
            </a:r>
          </a:p>
          <a:p>
            <a:pPr lvl="2">
              <a:lnSpc>
                <a:spcPct val="90000"/>
              </a:lnSpc>
            </a:pPr>
            <a:r>
              <a:rPr lang="en-US" sz="2000" b="1"/>
              <a:t>Algebraic Solution </a:t>
            </a:r>
            <a:r>
              <a:rPr lang="en-US" sz="2000"/>
              <a:t>- Trigonometric (Nonlinear) equations</a:t>
            </a:r>
          </a:p>
          <a:p>
            <a:pPr lvl="2">
              <a:lnSpc>
                <a:spcPct val="90000"/>
              </a:lnSpc>
            </a:pPr>
            <a:r>
              <a:rPr lang="en-US" sz="2000" b="1"/>
              <a:t>Geometric Solution </a:t>
            </a:r>
            <a:r>
              <a:rPr lang="en-US" sz="2000"/>
              <a:t>- Reduces the larger problem to a series of plane geometry problems.</a:t>
            </a:r>
          </a:p>
          <a:p>
            <a:pPr lvl="1">
              <a:lnSpc>
                <a:spcPct val="90000"/>
              </a:lnSpc>
            </a:pPr>
            <a:r>
              <a:rPr lang="en-US" sz="2400" b="1"/>
              <a:t>Numerical Solutions </a:t>
            </a:r>
            <a:r>
              <a:rPr lang="en-US" sz="2400"/>
              <a:t>- Iterative solutions will not be considered in this course.</a:t>
            </a:r>
          </a:p>
          <a:p>
            <a:pPr>
              <a:lnSpc>
                <a:spcPct val="90000"/>
              </a:lnSpc>
            </a:pPr>
            <a:endParaRPr lang="en-US" sz="280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059440" y="5919480"/>
              <a:ext cx="1718640" cy="260640"/>
            </p14:xfrm>
          </p:contentPart>
        </mc:Choice>
        <mc:Fallback>
          <p:pic>
            <p:nvPicPr>
              <p:cNvPr id="2" name="Ink 1"/>
              <p:cNvPicPr/>
              <p:nvPr/>
            </p:nvPicPr>
            <p:blipFill>
              <a:blip r:embed="rId3"/>
              <a:stretch>
                <a:fillRect/>
              </a:stretch>
            </p:blipFill>
            <p:spPr>
              <a:xfrm>
                <a:off x="5053320" y="5907240"/>
                <a:ext cx="1737360" cy="285120"/>
              </a:xfrm>
              <a:prstGeom prst="rect">
                <a:avLst/>
              </a:prstGeom>
            </p:spPr>
          </p:pic>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9" name="Rectangle 5"/>
          <p:cNvSpPr>
            <a:spLocks noGrp="1" noChangeArrowheads="1"/>
          </p:cNvSpPr>
          <p:nvPr>
            <p:ph type="title"/>
          </p:nvPr>
        </p:nvSpPr>
        <p:spPr/>
        <p:txBody>
          <a:bodyPr/>
          <a:lstStyle/>
          <a:p>
            <a:r>
              <a:rPr lang="en-US"/>
              <a:t>Solvability</a:t>
            </a:r>
          </a:p>
        </p:txBody>
      </p:sp>
      <p:pic>
        <p:nvPicPr>
          <p:cNvPr id="359428" name="Picture 4"/>
          <p:cNvPicPr>
            <a:picLocks noGrp="1" noChangeAspect="1" noChangeArrowheads="1"/>
          </p:cNvPicPr>
          <p:nvPr>
            <p:ph idx="1"/>
          </p:nvPr>
        </p:nvPicPr>
        <p:blipFill>
          <a:blip r:embed="rId2" cstate="print"/>
          <a:srcRect/>
          <a:stretch>
            <a:fillRect/>
          </a:stretch>
        </p:blipFill>
        <p:spPr>
          <a:xfrm>
            <a:off x="381000" y="1371600"/>
            <a:ext cx="8458200" cy="4683125"/>
          </a:xfrm>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83" name="Rectangle 11"/>
          <p:cNvSpPr>
            <a:spLocks noGrp="1" noChangeArrowheads="1"/>
          </p:cNvSpPr>
          <p:nvPr>
            <p:ph type="title"/>
          </p:nvPr>
        </p:nvSpPr>
        <p:spPr>
          <a:xfrm>
            <a:off x="457200" y="274638"/>
            <a:ext cx="8229600" cy="715962"/>
          </a:xfrm>
        </p:spPr>
        <p:txBody>
          <a:bodyPr/>
          <a:lstStyle/>
          <a:p>
            <a:r>
              <a:rPr lang="en-US" sz="4000"/>
              <a:t>Mathematical Equations</a:t>
            </a:r>
          </a:p>
        </p:txBody>
      </p:sp>
      <p:sp>
        <p:nvSpPr>
          <p:cNvPr id="361484" name="Rectangle 12"/>
          <p:cNvSpPr>
            <a:spLocks noGrp="1" noChangeArrowheads="1"/>
          </p:cNvSpPr>
          <p:nvPr>
            <p:ph type="body" sz="half" idx="1"/>
          </p:nvPr>
        </p:nvSpPr>
        <p:spPr>
          <a:xfrm>
            <a:off x="457200" y="1219200"/>
            <a:ext cx="8229600" cy="5029200"/>
          </a:xfrm>
        </p:spPr>
        <p:txBody>
          <a:bodyPr/>
          <a:lstStyle/>
          <a:p>
            <a:r>
              <a:rPr lang="en-US" sz="2800"/>
              <a:t>Law of Sines / Cosines - For a general triangle</a:t>
            </a:r>
          </a:p>
          <a:p>
            <a:endParaRPr lang="en-US" sz="2800"/>
          </a:p>
          <a:p>
            <a:endParaRPr lang="en-US" sz="2800"/>
          </a:p>
          <a:p>
            <a:endParaRPr lang="en-US" sz="2800"/>
          </a:p>
          <a:p>
            <a:endParaRPr lang="en-US" sz="2800"/>
          </a:p>
          <a:p>
            <a:endParaRPr lang="en-US" sz="2800"/>
          </a:p>
          <a:p>
            <a:r>
              <a:rPr lang="en-US" sz="2800"/>
              <a:t>Sum of Angles</a:t>
            </a:r>
          </a:p>
          <a:p>
            <a:endParaRPr lang="en-US" sz="2800"/>
          </a:p>
        </p:txBody>
      </p:sp>
      <mc:AlternateContent xmlns:mc="http://schemas.openxmlformats.org/markup-compatibility/2006" xmlns:p14="http://schemas.microsoft.com/office/powerpoint/2010/main">
        <mc:Choice Requires="p14">
          <p:contentPart p14:bwMode="auto" r:id="rId2">
            <p14:nvContentPartPr>
              <p14:cNvPr id="586754" name="Ink 2"/>
              <p14:cNvContentPartPr>
                <a14:cpLocks xmlns:a14="http://schemas.microsoft.com/office/drawing/2010/main" noRot="1" noChangeAspect="1" noEditPoints="1" noChangeArrowheads="1" noChangeShapeType="1"/>
              </p14:cNvContentPartPr>
              <p14:nvPr/>
            </p14:nvContentPartPr>
            <p14:xfrm>
              <a:off x="2071688" y="1865313"/>
              <a:ext cx="1871662" cy="1692275"/>
            </p14:xfrm>
          </p:contentPart>
        </mc:Choice>
        <mc:Fallback xmlns="">
          <p:pic>
            <p:nvPicPr>
              <p:cNvPr id="586754" name="Ink 2"/>
              <p:cNvPicPr>
                <a:picLocks noRot="1" noChangeAspect="1" noEditPoints="1" noChangeArrowheads="1" noChangeShapeType="1"/>
              </p:cNvPicPr>
              <p:nvPr/>
            </p:nvPicPr>
            <p:blipFill>
              <a:blip r:embed="rId3"/>
              <a:stretch>
                <a:fillRect/>
              </a:stretch>
            </p:blipFill>
            <p:spPr>
              <a:xfrm>
                <a:off x="2055491" y="1848754"/>
                <a:ext cx="1894338" cy="172575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86755" name="Ink 3"/>
              <p14:cNvContentPartPr>
                <a14:cpLocks xmlns:a14="http://schemas.microsoft.com/office/drawing/2010/main" noRot="1" noChangeAspect="1" noEditPoints="1" noChangeArrowheads="1" noChangeShapeType="1"/>
              </p14:cNvContentPartPr>
              <p14:nvPr/>
            </p14:nvContentPartPr>
            <p14:xfrm>
              <a:off x="4991100" y="5878513"/>
              <a:ext cx="879475" cy="904875"/>
            </p14:xfrm>
          </p:contentPart>
        </mc:Choice>
        <mc:Fallback xmlns="">
          <p:pic>
            <p:nvPicPr>
              <p:cNvPr id="586755" name="Ink 3"/>
              <p:cNvPicPr>
                <a:picLocks noRot="1" noChangeAspect="1" noEditPoints="1" noChangeArrowheads="1" noChangeShapeType="1"/>
              </p:cNvPicPr>
              <p:nvPr/>
            </p:nvPicPr>
            <p:blipFill>
              <a:blip r:embed="rId5"/>
              <a:stretch>
                <a:fillRect/>
              </a:stretch>
            </p:blipFill>
            <p:spPr>
              <a:xfrm>
                <a:off x="4981740" y="5869155"/>
                <a:ext cx="898195" cy="923592"/>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86756" name="Ink 4"/>
              <p14:cNvContentPartPr>
                <a14:cpLocks xmlns:a14="http://schemas.microsoft.com/office/drawing/2010/main" noRot="1" noChangeAspect="1" noEditPoints="1" noChangeArrowheads="1" noChangeShapeType="1"/>
              </p14:cNvContentPartPr>
              <p14:nvPr/>
            </p14:nvContentPartPr>
            <p14:xfrm>
              <a:off x="4692650" y="1863725"/>
              <a:ext cx="460375" cy="546100"/>
            </p14:xfrm>
          </p:contentPart>
        </mc:Choice>
        <mc:Fallback xmlns="">
          <p:pic>
            <p:nvPicPr>
              <p:cNvPr id="586756" name="Ink 4"/>
              <p:cNvPicPr>
                <a:picLocks noRot="1" noChangeAspect="1" noEditPoints="1" noChangeArrowheads="1" noChangeShapeType="1"/>
              </p:cNvPicPr>
              <p:nvPr/>
            </p:nvPicPr>
            <p:blipFill>
              <a:blip r:embed="rId7"/>
              <a:stretch>
                <a:fillRect/>
              </a:stretch>
            </p:blipFill>
            <p:spPr>
              <a:xfrm>
                <a:off x="4683651" y="1847166"/>
                <a:ext cx="476213" cy="57381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86757" name="Ink 5"/>
              <p14:cNvContentPartPr>
                <a14:cpLocks xmlns:a14="http://schemas.microsoft.com/office/drawing/2010/main" noRot="1" noChangeAspect="1" noEditPoints="1" noChangeArrowheads="1" noChangeShapeType="1"/>
              </p14:cNvContentPartPr>
              <p14:nvPr/>
            </p14:nvContentPartPr>
            <p14:xfrm>
              <a:off x="5345113" y="2151063"/>
              <a:ext cx="76200" cy="79375"/>
            </p14:xfrm>
          </p:contentPart>
        </mc:Choice>
        <mc:Fallback xmlns="">
          <p:pic>
            <p:nvPicPr>
              <p:cNvPr id="586757" name="Ink 5"/>
              <p:cNvPicPr>
                <a:picLocks noRot="1" noChangeAspect="1" noEditPoints="1" noChangeArrowheads="1" noChangeShapeType="1"/>
              </p:cNvPicPr>
              <p:nvPr/>
            </p:nvPicPr>
            <p:blipFill>
              <a:blip r:embed="rId9"/>
              <a:stretch>
                <a:fillRect/>
              </a:stretch>
            </p:blipFill>
            <p:spPr>
              <a:xfrm>
                <a:off x="5333611" y="2142404"/>
                <a:ext cx="93812" cy="10174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86758" name="Ink 6"/>
              <p14:cNvContentPartPr>
                <a14:cpLocks xmlns:a14="http://schemas.microsoft.com/office/drawing/2010/main" noRot="1" noChangeAspect="1" noEditPoints="1" noChangeArrowheads="1" noChangeShapeType="1"/>
              </p14:cNvContentPartPr>
              <p14:nvPr/>
            </p14:nvContentPartPr>
            <p14:xfrm>
              <a:off x="5708650" y="1881188"/>
              <a:ext cx="533400" cy="622300"/>
            </p14:xfrm>
          </p:contentPart>
        </mc:Choice>
        <mc:Fallback xmlns="">
          <p:pic>
            <p:nvPicPr>
              <p:cNvPr id="586758" name="Ink 6"/>
              <p:cNvPicPr>
                <a:picLocks noRot="1" noChangeAspect="1" noEditPoints="1" noChangeArrowheads="1" noChangeShapeType="1"/>
              </p:cNvPicPr>
              <p:nvPr/>
            </p:nvPicPr>
            <p:blipFill>
              <a:blip r:embed="rId11"/>
              <a:stretch>
                <a:fillRect/>
              </a:stretch>
            </p:blipFill>
            <p:spPr>
              <a:xfrm>
                <a:off x="5694613" y="1864632"/>
                <a:ext cx="563993" cy="65541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86759" name="Ink 7"/>
              <p14:cNvContentPartPr>
                <a14:cpLocks xmlns:a14="http://schemas.microsoft.com/office/drawing/2010/main" noRot="1" noChangeAspect="1" noEditPoints="1" noChangeArrowheads="1" noChangeShapeType="1"/>
              </p14:cNvContentPartPr>
              <p14:nvPr/>
            </p14:nvContentPartPr>
            <p14:xfrm>
              <a:off x="6472238" y="2119313"/>
              <a:ext cx="95250" cy="74612"/>
            </p14:xfrm>
          </p:contentPart>
        </mc:Choice>
        <mc:Fallback xmlns="">
          <p:pic>
            <p:nvPicPr>
              <p:cNvPr id="586759" name="Ink 7"/>
              <p:cNvPicPr>
                <a:picLocks noRot="1" noChangeAspect="1" noEditPoints="1" noChangeArrowheads="1" noChangeShapeType="1"/>
              </p:cNvPicPr>
              <p:nvPr/>
            </p:nvPicPr>
            <p:blipFill>
              <a:blip r:embed="rId13"/>
              <a:stretch>
                <a:fillRect/>
              </a:stretch>
            </p:blipFill>
            <p:spPr>
              <a:xfrm>
                <a:off x="6462533" y="2102733"/>
                <a:ext cx="112143" cy="10669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86760" name="Ink 8"/>
              <p14:cNvContentPartPr>
                <a14:cpLocks xmlns:a14="http://schemas.microsoft.com/office/drawing/2010/main" noRot="1" noChangeAspect="1" noEditPoints="1" noChangeArrowheads="1" noChangeShapeType="1"/>
              </p14:cNvContentPartPr>
              <p14:nvPr/>
            </p14:nvContentPartPr>
            <p14:xfrm>
              <a:off x="6796088" y="1930400"/>
              <a:ext cx="547687" cy="185738"/>
            </p14:xfrm>
          </p:contentPart>
        </mc:Choice>
        <mc:Fallback xmlns="">
          <p:pic>
            <p:nvPicPr>
              <p:cNvPr id="586760" name="Ink 8"/>
              <p:cNvPicPr>
                <a:picLocks noRot="1" noChangeAspect="1" noEditPoints="1" noChangeArrowheads="1" noChangeShapeType="1"/>
              </p:cNvPicPr>
              <p:nvPr/>
            </p:nvPicPr>
            <p:blipFill>
              <a:blip r:embed="rId15"/>
              <a:stretch>
                <a:fillRect/>
              </a:stretch>
            </p:blipFill>
            <p:spPr>
              <a:xfrm>
                <a:off x="6780244" y="1916722"/>
                <a:ext cx="571092" cy="215255"/>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86761" name="Ink 9"/>
              <p14:cNvContentPartPr>
                <a14:cpLocks xmlns:a14="http://schemas.microsoft.com/office/drawing/2010/main" noRot="1" noChangeAspect="1" noEditPoints="1" noChangeArrowheads="1" noChangeShapeType="1"/>
              </p14:cNvContentPartPr>
              <p14:nvPr/>
            </p14:nvContentPartPr>
            <p14:xfrm>
              <a:off x="6869113" y="2209800"/>
              <a:ext cx="461962" cy="266700"/>
            </p14:xfrm>
          </p:contentPart>
        </mc:Choice>
        <mc:Fallback xmlns="">
          <p:pic>
            <p:nvPicPr>
              <p:cNvPr id="586761" name="Ink 9"/>
              <p:cNvPicPr>
                <a:picLocks noRot="1" noChangeAspect="1" noEditPoints="1" noChangeArrowheads="1" noChangeShapeType="1"/>
              </p:cNvPicPr>
              <p:nvPr/>
            </p:nvPicPr>
            <p:blipFill>
              <a:blip r:embed="rId17"/>
              <a:stretch>
                <a:fillRect/>
              </a:stretch>
            </p:blipFill>
            <p:spPr>
              <a:xfrm>
                <a:off x="6853630" y="2199709"/>
                <a:ext cx="485006" cy="29337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86762" name="Ink 10"/>
              <p14:cNvContentPartPr>
                <a14:cpLocks xmlns:a14="http://schemas.microsoft.com/office/drawing/2010/main" noRot="1" noChangeAspect="1" noEditPoints="1" noChangeArrowheads="1" noChangeShapeType="1"/>
              </p14:cNvContentPartPr>
              <p14:nvPr/>
            </p14:nvContentPartPr>
            <p14:xfrm>
              <a:off x="4711700" y="2962275"/>
              <a:ext cx="477838" cy="271463"/>
            </p14:xfrm>
          </p:contentPart>
        </mc:Choice>
        <mc:Fallback xmlns="">
          <p:pic>
            <p:nvPicPr>
              <p:cNvPr id="586762" name="Ink 10"/>
              <p:cNvPicPr>
                <a:picLocks noRot="1" noChangeAspect="1" noEditPoints="1" noChangeArrowheads="1" noChangeShapeType="1"/>
              </p:cNvPicPr>
              <p:nvPr/>
            </p:nvPicPr>
            <p:blipFill>
              <a:blip r:embed="rId19"/>
              <a:stretch>
                <a:fillRect/>
              </a:stretch>
            </p:blipFill>
            <p:spPr>
              <a:xfrm>
                <a:off x="4695496" y="2945714"/>
                <a:ext cx="500524" cy="304226"/>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86763" name="Ink 11"/>
              <p14:cNvContentPartPr>
                <a14:cpLocks xmlns:a14="http://schemas.microsoft.com/office/drawing/2010/main" noRot="1" noChangeAspect="1" noEditPoints="1" noChangeArrowheads="1" noChangeShapeType="1"/>
              </p14:cNvContentPartPr>
              <p14:nvPr/>
            </p14:nvContentPartPr>
            <p14:xfrm>
              <a:off x="5399088" y="2882900"/>
              <a:ext cx="754062" cy="290513"/>
            </p14:xfrm>
          </p:contentPart>
        </mc:Choice>
        <mc:Fallback xmlns="">
          <p:pic>
            <p:nvPicPr>
              <p:cNvPr id="586763" name="Ink 11"/>
              <p:cNvPicPr>
                <a:picLocks noRot="1" noChangeAspect="1" noEditPoints="1" noChangeArrowheads="1" noChangeShapeType="1"/>
              </p:cNvPicPr>
              <p:nvPr/>
            </p:nvPicPr>
            <p:blipFill>
              <a:blip r:embed="rId21"/>
              <a:stretch>
                <a:fillRect/>
              </a:stretch>
            </p:blipFill>
            <p:spPr>
              <a:xfrm>
                <a:off x="5382531" y="2866340"/>
                <a:ext cx="777098" cy="32327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86764" name="Ink 12"/>
              <p14:cNvContentPartPr>
                <a14:cpLocks xmlns:a14="http://schemas.microsoft.com/office/drawing/2010/main" noRot="1" noChangeAspect="1" noEditPoints="1" noChangeArrowheads="1" noChangeShapeType="1"/>
              </p14:cNvContentPartPr>
              <p14:nvPr/>
            </p14:nvContentPartPr>
            <p14:xfrm>
              <a:off x="6291263" y="2878138"/>
              <a:ext cx="690562" cy="225425"/>
            </p14:xfrm>
          </p:contentPart>
        </mc:Choice>
        <mc:Fallback xmlns="">
          <p:pic>
            <p:nvPicPr>
              <p:cNvPr id="586764" name="Ink 12"/>
              <p:cNvPicPr>
                <a:picLocks noRot="1" noChangeAspect="1" noEditPoints="1" noChangeArrowheads="1" noChangeShapeType="1"/>
              </p:cNvPicPr>
              <p:nvPr/>
            </p:nvPicPr>
            <p:blipFill>
              <a:blip r:embed="rId23"/>
              <a:stretch>
                <a:fillRect/>
              </a:stretch>
            </p:blipFill>
            <p:spPr>
              <a:xfrm>
                <a:off x="6283342" y="2867695"/>
                <a:ext cx="706404" cy="252433"/>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86765" name="Ink 13"/>
              <p14:cNvContentPartPr>
                <a14:cpLocks xmlns:a14="http://schemas.microsoft.com/office/drawing/2010/main" noRot="1" noChangeAspect="1" noEditPoints="1" noChangeArrowheads="1" noChangeShapeType="1"/>
              </p14:cNvContentPartPr>
              <p14:nvPr/>
            </p14:nvContentPartPr>
            <p14:xfrm>
              <a:off x="7110413" y="2768600"/>
              <a:ext cx="546100" cy="303213"/>
            </p14:xfrm>
          </p:contentPart>
        </mc:Choice>
        <mc:Fallback xmlns="">
          <p:pic>
            <p:nvPicPr>
              <p:cNvPr id="586765" name="Ink 13"/>
              <p:cNvPicPr>
                <a:picLocks noRot="1" noChangeAspect="1" noEditPoints="1" noChangeArrowheads="1" noChangeShapeType="1"/>
              </p:cNvPicPr>
              <p:nvPr/>
            </p:nvPicPr>
            <p:blipFill>
              <a:blip r:embed="rId25"/>
              <a:stretch>
                <a:fillRect/>
              </a:stretch>
            </p:blipFill>
            <p:spPr>
              <a:xfrm>
                <a:off x="7094214" y="2752035"/>
                <a:ext cx="572379" cy="332022"/>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86766" name="Ink 14"/>
              <p14:cNvContentPartPr>
                <a14:cpLocks xmlns:a14="http://schemas.microsoft.com/office/drawing/2010/main" noRot="1" noChangeAspect="1" noEditPoints="1" noChangeArrowheads="1" noChangeShapeType="1"/>
              </p14:cNvContentPartPr>
              <p14:nvPr/>
            </p14:nvContentPartPr>
            <p14:xfrm>
              <a:off x="4067175" y="4449763"/>
              <a:ext cx="422275" cy="261937"/>
            </p14:xfrm>
          </p:contentPart>
        </mc:Choice>
        <mc:Fallback xmlns="">
          <p:pic>
            <p:nvPicPr>
              <p:cNvPr id="586766" name="Ink 14"/>
              <p:cNvPicPr>
                <a:picLocks noRot="1" noChangeAspect="1" noEditPoints="1" noChangeArrowheads="1" noChangeShapeType="1"/>
              </p:cNvPicPr>
              <p:nvPr/>
            </p:nvPicPr>
            <p:blipFill>
              <a:blip r:embed="rId27"/>
              <a:stretch>
                <a:fillRect/>
              </a:stretch>
            </p:blipFill>
            <p:spPr>
              <a:xfrm>
                <a:off x="4051695" y="4439688"/>
                <a:ext cx="447835" cy="288562"/>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86767" name="Ink 15"/>
              <p14:cNvContentPartPr>
                <a14:cpLocks xmlns:a14="http://schemas.microsoft.com/office/drawing/2010/main" noRot="1" noChangeAspect="1" noEditPoints="1" noChangeArrowheads="1" noChangeShapeType="1"/>
              </p14:cNvContentPartPr>
              <p14:nvPr/>
            </p14:nvContentPartPr>
            <p14:xfrm>
              <a:off x="4595813" y="4387850"/>
              <a:ext cx="954087" cy="288925"/>
            </p14:xfrm>
          </p:contentPart>
        </mc:Choice>
        <mc:Fallback xmlns="">
          <p:pic>
            <p:nvPicPr>
              <p:cNvPr id="586767" name="Ink 15"/>
              <p:cNvPicPr>
                <a:picLocks noRot="1" noChangeAspect="1" noEditPoints="1" noChangeArrowheads="1" noChangeShapeType="1"/>
              </p:cNvPicPr>
              <p:nvPr/>
            </p:nvPicPr>
            <p:blipFill>
              <a:blip r:embed="rId29"/>
              <a:stretch>
                <a:fillRect/>
              </a:stretch>
            </p:blipFill>
            <p:spPr>
              <a:xfrm>
                <a:off x="4578898" y="4375257"/>
                <a:ext cx="987917" cy="318069"/>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86768" name="Ink 16"/>
              <p14:cNvContentPartPr>
                <a14:cpLocks xmlns:a14="http://schemas.microsoft.com/office/drawing/2010/main" noRot="1" noChangeAspect="1" noEditPoints="1" noChangeArrowheads="1" noChangeShapeType="1"/>
              </p14:cNvContentPartPr>
              <p14:nvPr/>
            </p14:nvContentPartPr>
            <p14:xfrm>
              <a:off x="5691188" y="4518025"/>
              <a:ext cx="109537" cy="76200"/>
            </p14:xfrm>
          </p:contentPart>
        </mc:Choice>
        <mc:Fallback xmlns="">
          <p:pic>
            <p:nvPicPr>
              <p:cNvPr id="586768" name="Ink 16"/>
              <p:cNvPicPr>
                <a:picLocks noRot="1" noChangeAspect="1" noEditPoints="1" noChangeArrowheads="1" noChangeShapeType="1"/>
              </p:cNvPicPr>
              <p:nvPr/>
            </p:nvPicPr>
            <p:blipFill>
              <a:blip r:embed="rId31"/>
              <a:stretch>
                <a:fillRect/>
              </a:stretch>
            </p:blipFill>
            <p:spPr>
              <a:xfrm>
                <a:off x="5679658" y="4506107"/>
                <a:ext cx="127553" cy="102202"/>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86769" name="Ink 17"/>
              <p14:cNvContentPartPr>
                <a14:cpLocks xmlns:a14="http://schemas.microsoft.com/office/drawing/2010/main" noRot="1" noChangeAspect="1" noEditPoints="1" noChangeArrowheads="1" noChangeShapeType="1"/>
              </p14:cNvContentPartPr>
              <p14:nvPr/>
            </p14:nvContentPartPr>
            <p14:xfrm>
              <a:off x="6127750" y="4454525"/>
              <a:ext cx="496888" cy="225425"/>
            </p14:xfrm>
          </p:contentPart>
        </mc:Choice>
        <mc:Fallback xmlns="">
          <p:pic>
            <p:nvPicPr>
              <p:cNvPr id="586769" name="Ink 17"/>
              <p:cNvPicPr>
                <a:picLocks noRot="1" noChangeAspect="1" noEditPoints="1" noChangeArrowheads="1" noChangeShapeType="1"/>
              </p:cNvPicPr>
              <p:nvPr/>
            </p:nvPicPr>
            <p:blipFill>
              <a:blip r:embed="rId33"/>
              <a:stretch>
                <a:fillRect/>
              </a:stretch>
            </p:blipFill>
            <p:spPr>
              <a:xfrm>
                <a:off x="6116948" y="4439401"/>
                <a:ext cx="513451" cy="251713"/>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86770" name="Ink 18"/>
              <p14:cNvContentPartPr>
                <a14:cpLocks xmlns:a14="http://schemas.microsoft.com/office/drawing/2010/main" noRot="1" noChangeAspect="1" noEditPoints="1" noChangeArrowheads="1" noChangeShapeType="1"/>
              </p14:cNvContentPartPr>
              <p14:nvPr/>
            </p14:nvContentPartPr>
            <p14:xfrm>
              <a:off x="6902450" y="4471988"/>
              <a:ext cx="550863" cy="214312"/>
            </p14:xfrm>
          </p:contentPart>
        </mc:Choice>
        <mc:Fallback xmlns="">
          <p:pic>
            <p:nvPicPr>
              <p:cNvPr id="586770" name="Ink 18"/>
              <p:cNvPicPr>
                <a:picLocks noRot="1" noChangeAspect="1" noEditPoints="1" noChangeArrowheads="1" noChangeShapeType="1"/>
              </p:cNvPicPr>
              <p:nvPr/>
            </p:nvPicPr>
            <p:blipFill>
              <a:blip r:embed="rId35"/>
              <a:stretch>
                <a:fillRect/>
              </a:stretch>
            </p:blipFill>
            <p:spPr>
              <a:xfrm>
                <a:off x="6885888" y="4456140"/>
                <a:ext cx="575346" cy="245648"/>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86771" name="Ink 19"/>
              <p14:cNvContentPartPr>
                <a14:cpLocks xmlns:a14="http://schemas.microsoft.com/office/drawing/2010/main" noRot="1" noChangeAspect="1" noEditPoints="1" noChangeArrowheads="1" noChangeShapeType="1"/>
              </p14:cNvContentPartPr>
              <p14:nvPr/>
            </p14:nvContentPartPr>
            <p14:xfrm>
              <a:off x="7580313" y="4497388"/>
              <a:ext cx="153987" cy="142875"/>
            </p14:xfrm>
          </p:contentPart>
        </mc:Choice>
        <mc:Fallback xmlns="">
          <p:pic>
            <p:nvPicPr>
              <p:cNvPr id="586771" name="Ink 19"/>
              <p:cNvPicPr>
                <a:picLocks noRot="1" noChangeAspect="1" noEditPoints="1" noChangeArrowheads="1" noChangeShapeType="1"/>
              </p:cNvPicPr>
              <p:nvPr/>
            </p:nvPicPr>
            <p:blipFill>
              <a:blip r:embed="rId37"/>
              <a:stretch>
                <a:fillRect/>
              </a:stretch>
            </p:blipFill>
            <p:spPr>
              <a:xfrm>
                <a:off x="7567721" y="4483712"/>
                <a:ext cx="173055" cy="165188"/>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86772" name="Ink 20"/>
              <p14:cNvContentPartPr>
                <a14:cpLocks xmlns:a14="http://schemas.microsoft.com/office/drawing/2010/main" noRot="1" noChangeAspect="1" noEditPoints="1" noChangeArrowheads="1" noChangeShapeType="1"/>
              </p14:cNvContentPartPr>
              <p14:nvPr/>
            </p14:nvContentPartPr>
            <p14:xfrm>
              <a:off x="7899400" y="4491038"/>
              <a:ext cx="603250" cy="220662"/>
            </p14:xfrm>
          </p:contentPart>
        </mc:Choice>
        <mc:Fallback xmlns="">
          <p:pic>
            <p:nvPicPr>
              <p:cNvPr id="586772" name="Ink 20"/>
              <p:cNvPicPr>
                <a:picLocks noRot="1" noChangeAspect="1" noEditPoints="1" noChangeArrowheads="1" noChangeShapeType="1"/>
              </p:cNvPicPr>
              <p:nvPr/>
            </p:nvPicPr>
            <p:blipFill>
              <a:blip r:embed="rId39"/>
              <a:stretch>
                <a:fillRect/>
              </a:stretch>
            </p:blipFill>
            <p:spPr>
              <a:xfrm>
                <a:off x="7882843" y="4474839"/>
                <a:ext cx="627366" cy="253419"/>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86773" name="Ink 21"/>
              <p14:cNvContentPartPr>
                <a14:cpLocks xmlns:a14="http://schemas.microsoft.com/office/drawing/2010/main" noRot="1" noChangeAspect="1" noEditPoints="1" noChangeArrowheads="1" noChangeShapeType="1"/>
              </p14:cNvContentPartPr>
              <p14:nvPr/>
            </p14:nvContentPartPr>
            <p14:xfrm>
              <a:off x="5861050" y="5084763"/>
              <a:ext cx="84138" cy="17462"/>
            </p14:xfrm>
          </p:contentPart>
        </mc:Choice>
        <mc:Fallback xmlns="">
          <p:pic>
            <p:nvPicPr>
              <p:cNvPr id="586773" name="Ink 21"/>
              <p:cNvPicPr>
                <a:picLocks noRot="1" noChangeAspect="1" noEditPoints="1" noChangeArrowheads="1" noChangeShapeType="1"/>
              </p:cNvPicPr>
              <p:nvPr/>
            </p:nvPicPr>
            <p:blipFill>
              <a:blip r:embed="rId41"/>
              <a:stretch>
                <a:fillRect/>
              </a:stretch>
            </p:blipFill>
            <p:spPr>
              <a:xfrm>
                <a:off x="5850623" y="5076032"/>
                <a:ext cx="101038" cy="40381"/>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86774" name="Ink 22"/>
              <p14:cNvContentPartPr>
                <a14:cpLocks xmlns:a14="http://schemas.microsoft.com/office/drawing/2010/main" noRot="1" noChangeAspect="1" noEditPoints="1" noChangeArrowheads="1" noChangeShapeType="1"/>
              </p14:cNvContentPartPr>
              <p14:nvPr/>
            </p14:nvContentPartPr>
            <p14:xfrm>
              <a:off x="4095750" y="5027613"/>
              <a:ext cx="363538" cy="176212"/>
            </p14:xfrm>
          </p:contentPart>
        </mc:Choice>
        <mc:Fallback xmlns="">
          <p:pic>
            <p:nvPicPr>
              <p:cNvPr id="586774" name="Ink 22"/>
              <p:cNvPicPr>
                <a:picLocks noRot="1" noChangeAspect="1" noEditPoints="1" noChangeArrowheads="1" noChangeShapeType="1"/>
              </p:cNvPicPr>
              <p:nvPr/>
            </p:nvPicPr>
            <p:blipFill>
              <a:blip r:embed="rId43"/>
              <a:stretch>
                <a:fillRect/>
              </a:stretch>
            </p:blipFill>
            <p:spPr>
              <a:xfrm>
                <a:off x="4078833" y="5014280"/>
                <a:ext cx="397012" cy="202157"/>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86775" name="Ink 23"/>
              <p14:cNvContentPartPr>
                <a14:cpLocks xmlns:a14="http://schemas.microsoft.com/office/drawing/2010/main" noRot="1" noChangeAspect="1" noEditPoints="1" noChangeArrowheads="1" noChangeShapeType="1"/>
              </p14:cNvContentPartPr>
              <p14:nvPr/>
            </p14:nvContentPartPr>
            <p14:xfrm>
              <a:off x="4586288" y="4924425"/>
              <a:ext cx="339725" cy="293688"/>
            </p14:xfrm>
          </p:contentPart>
        </mc:Choice>
        <mc:Fallback xmlns="">
          <p:pic>
            <p:nvPicPr>
              <p:cNvPr id="586775" name="Ink 23"/>
              <p:cNvPicPr>
                <a:picLocks noRot="1" noChangeAspect="1" noEditPoints="1" noChangeArrowheads="1" noChangeShapeType="1"/>
              </p:cNvPicPr>
              <p:nvPr/>
            </p:nvPicPr>
            <p:blipFill>
              <a:blip r:embed="rId45"/>
              <a:stretch>
                <a:fillRect/>
              </a:stretch>
            </p:blipFill>
            <p:spPr>
              <a:xfrm>
                <a:off x="4569734" y="4913628"/>
                <a:ext cx="372114" cy="312403"/>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86776" name="Ink 24"/>
              <p14:cNvContentPartPr>
                <a14:cpLocks xmlns:a14="http://schemas.microsoft.com/office/drawing/2010/main" noRot="1" noChangeAspect="1" noEditPoints="1" noChangeArrowheads="1" noChangeShapeType="1"/>
              </p14:cNvContentPartPr>
              <p14:nvPr/>
            </p14:nvContentPartPr>
            <p14:xfrm>
              <a:off x="5033963" y="4940300"/>
              <a:ext cx="601662" cy="269875"/>
            </p14:xfrm>
          </p:contentPart>
        </mc:Choice>
        <mc:Fallback xmlns="">
          <p:pic>
            <p:nvPicPr>
              <p:cNvPr id="586776" name="Ink 24"/>
              <p:cNvPicPr>
                <a:picLocks noRot="1" noChangeAspect="1" noEditPoints="1" noChangeArrowheads="1" noChangeShapeType="1"/>
              </p:cNvPicPr>
              <p:nvPr/>
            </p:nvPicPr>
            <p:blipFill>
              <a:blip r:embed="rId47"/>
              <a:stretch>
                <a:fillRect/>
              </a:stretch>
            </p:blipFill>
            <p:spPr>
              <a:xfrm>
                <a:off x="5024961" y="4930584"/>
                <a:ext cx="627226" cy="286068"/>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86777" name="Ink 25"/>
              <p14:cNvContentPartPr>
                <a14:cpLocks xmlns:a14="http://schemas.microsoft.com/office/drawing/2010/main" noRot="1" noChangeAspect="1" noEditPoints="1" noChangeArrowheads="1" noChangeShapeType="1"/>
              </p14:cNvContentPartPr>
              <p14:nvPr/>
            </p14:nvContentPartPr>
            <p14:xfrm>
              <a:off x="5853113" y="5018088"/>
              <a:ext cx="69850" cy="22225"/>
            </p14:xfrm>
          </p:contentPart>
        </mc:Choice>
        <mc:Fallback xmlns="">
          <p:pic>
            <p:nvPicPr>
              <p:cNvPr id="586777" name="Ink 25"/>
              <p:cNvPicPr>
                <a:picLocks noRot="1" noChangeAspect="1" noEditPoints="1" noChangeArrowheads="1" noChangeShapeType="1"/>
              </p:cNvPicPr>
              <p:nvPr/>
            </p:nvPicPr>
            <p:blipFill>
              <a:blip r:embed="rId49"/>
              <a:stretch>
                <a:fillRect/>
              </a:stretch>
            </p:blipFill>
            <p:spPr>
              <a:xfrm>
                <a:off x="5844472" y="5005183"/>
                <a:ext cx="84252" cy="43733"/>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86778" name="Ink 26"/>
              <p14:cNvContentPartPr>
                <a14:cpLocks xmlns:a14="http://schemas.microsoft.com/office/drawing/2010/main" noRot="1" noChangeAspect="1" noEditPoints="1" noChangeArrowheads="1" noChangeShapeType="1"/>
              </p14:cNvContentPartPr>
              <p14:nvPr/>
            </p14:nvContentPartPr>
            <p14:xfrm>
              <a:off x="6215063" y="5010150"/>
              <a:ext cx="339725" cy="196850"/>
            </p14:xfrm>
          </p:contentPart>
        </mc:Choice>
        <mc:Fallback xmlns="">
          <p:pic>
            <p:nvPicPr>
              <p:cNvPr id="586778" name="Ink 26"/>
              <p:cNvPicPr>
                <a:picLocks noRot="1" noChangeAspect="1" noEditPoints="1" noChangeArrowheads="1" noChangeShapeType="1"/>
              </p:cNvPicPr>
              <p:nvPr/>
            </p:nvPicPr>
            <p:blipFill>
              <a:blip r:embed="rId51"/>
              <a:stretch>
                <a:fillRect/>
              </a:stretch>
            </p:blipFill>
            <p:spPr>
              <a:xfrm>
                <a:off x="6198149" y="4998974"/>
                <a:ext cx="363837" cy="222448"/>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86779" name="Ink 27"/>
              <p14:cNvContentPartPr>
                <a14:cpLocks xmlns:a14="http://schemas.microsoft.com/office/drawing/2010/main" noRot="1" noChangeAspect="1" noEditPoints="1" noChangeArrowheads="1" noChangeShapeType="1"/>
              </p14:cNvContentPartPr>
              <p14:nvPr/>
            </p14:nvContentPartPr>
            <p14:xfrm>
              <a:off x="6718300" y="5049838"/>
              <a:ext cx="61913" cy="74612"/>
            </p14:xfrm>
          </p:contentPart>
        </mc:Choice>
        <mc:Fallback xmlns="">
          <p:pic>
            <p:nvPicPr>
              <p:cNvPr id="586779" name="Ink 27"/>
              <p:cNvPicPr>
                <a:picLocks noRot="1" noChangeAspect="1" noEditPoints="1" noChangeArrowheads="1" noChangeShapeType="1"/>
              </p:cNvPicPr>
              <p:nvPr/>
            </p:nvPicPr>
            <p:blipFill>
              <a:blip r:embed="rId53"/>
              <a:stretch>
                <a:fillRect/>
              </a:stretch>
            </p:blipFill>
            <p:spPr>
              <a:xfrm>
                <a:off x="6702822" y="5034339"/>
                <a:ext cx="85310" cy="10561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86780" name="Ink 28"/>
              <p14:cNvContentPartPr>
                <a14:cpLocks xmlns:a14="http://schemas.microsoft.com/office/drawing/2010/main" noRot="1" noChangeAspect="1" noEditPoints="1" noChangeArrowheads="1" noChangeShapeType="1"/>
              </p14:cNvContentPartPr>
              <p14:nvPr/>
            </p14:nvContentPartPr>
            <p14:xfrm>
              <a:off x="6973888" y="5011738"/>
              <a:ext cx="736600" cy="187325"/>
            </p14:xfrm>
          </p:contentPart>
        </mc:Choice>
        <mc:Fallback xmlns="">
          <p:pic>
            <p:nvPicPr>
              <p:cNvPr id="586780" name="Ink 28"/>
              <p:cNvPicPr>
                <a:picLocks noRot="1" noChangeAspect="1" noEditPoints="1" noChangeArrowheads="1" noChangeShapeType="1"/>
              </p:cNvPicPr>
              <p:nvPr/>
            </p:nvPicPr>
            <p:blipFill>
              <a:blip r:embed="rId55"/>
              <a:stretch>
                <a:fillRect/>
              </a:stretch>
            </p:blipFill>
            <p:spPr>
              <a:xfrm>
                <a:off x="6956967" y="4999490"/>
                <a:ext cx="761441" cy="212182"/>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86781" name="Ink 29"/>
              <p14:cNvContentPartPr>
                <a14:cpLocks xmlns:a14="http://schemas.microsoft.com/office/drawing/2010/main" noRot="1" noChangeAspect="1" noEditPoints="1" noChangeArrowheads="1" noChangeShapeType="1"/>
              </p14:cNvContentPartPr>
              <p14:nvPr/>
            </p14:nvContentPartPr>
            <p14:xfrm>
              <a:off x="7872413" y="4981575"/>
              <a:ext cx="523875" cy="222250"/>
            </p14:xfrm>
          </p:contentPart>
        </mc:Choice>
        <mc:Fallback xmlns="">
          <p:pic>
            <p:nvPicPr>
              <p:cNvPr id="586781" name="Ink 29"/>
              <p:cNvPicPr>
                <a:picLocks noRot="1" noChangeAspect="1" noEditPoints="1" noChangeArrowheads="1" noChangeShapeType="1"/>
              </p:cNvPicPr>
              <p:nvPr/>
            </p:nvPicPr>
            <p:blipFill>
              <a:blip r:embed="rId57"/>
              <a:stretch>
                <a:fillRect/>
              </a:stretch>
            </p:blipFill>
            <p:spPr>
              <a:xfrm>
                <a:off x="7855851" y="4966036"/>
                <a:ext cx="548719" cy="254774"/>
              </a:xfrm>
              <a:prstGeom prst="rect">
                <a:avLst/>
              </a:prstGeom>
            </p:spPr>
          </p:pic>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3" name="Rectangle 5"/>
          <p:cNvSpPr>
            <a:spLocks noGrp="1" noChangeArrowheads="1"/>
          </p:cNvSpPr>
          <p:nvPr>
            <p:ph type="title"/>
          </p:nvPr>
        </p:nvSpPr>
        <p:spPr>
          <a:xfrm>
            <a:off x="457200" y="274638"/>
            <a:ext cx="8229600" cy="792162"/>
          </a:xfrm>
        </p:spPr>
        <p:txBody>
          <a:bodyPr/>
          <a:lstStyle/>
          <a:p>
            <a:r>
              <a:rPr lang="en-US" sz="3200"/>
              <a:t>Inverse Kinematics - Planar RRR (3R) - Algebraic Solution</a:t>
            </a:r>
            <a:endParaRPr lang="en-US" sz="3200" b="1"/>
          </a:p>
        </p:txBody>
      </p:sp>
      <p:pic>
        <p:nvPicPr>
          <p:cNvPr id="365572" name="Picture 4"/>
          <p:cNvPicPr>
            <a:picLocks noGrp="1" noChangeAspect="1" noChangeArrowheads="1"/>
          </p:cNvPicPr>
          <p:nvPr>
            <p:ph idx="1"/>
          </p:nvPr>
        </p:nvPicPr>
        <p:blipFill>
          <a:blip r:embed="rId2" cstate="print"/>
          <a:srcRect/>
          <a:stretch>
            <a:fillRect/>
          </a:stretch>
        </p:blipFill>
        <p:spPr>
          <a:xfrm>
            <a:off x="152400" y="1295400"/>
            <a:ext cx="8839200" cy="5465763"/>
          </a:xfrm>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1" name="Rectangle 5"/>
          <p:cNvSpPr>
            <a:spLocks noGrp="1" noChangeArrowheads="1"/>
          </p:cNvSpPr>
          <p:nvPr>
            <p:ph type="title"/>
          </p:nvPr>
        </p:nvSpPr>
        <p:spPr/>
        <p:txBody>
          <a:bodyPr/>
          <a:lstStyle/>
          <a:p>
            <a:r>
              <a:rPr lang="en-US" sz="3200"/>
              <a:t>Inverse Kinematics - Planar RRR (3R) - Algebraic Solution</a:t>
            </a:r>
          </a:p>
        </p:txBody>
      </p:sp>
      <p:pic>
        <p:nvPicPr>
          <p:cNvPr id="367620" name="Picture 4"/>
          <p:cNvPicPr>
            <a:picLocks noGrp="1" noChangeAspect="1" noChangeArrowheads="1"/>
          </p:cNvPicPr>
          <p:nvPr>
            <p:ph idx="1"/>
          </p:nvPr>
        </p:nvPicPr>
        <p:blipFill>
          <a:blip r:embed="rId2" cstate="print"/>
          <a:srcRect/>
          <a:stretch>
            <a:fillRect/>
          </a:stretch>
        </p:blipFill>
        <p:spPr>
          <a:xfrm>
            <a:off x="153988" y="1600200"/>
            <a:ext cx="8761412" cy="5051425"/>
          </a:xfrm>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9" name="Rectangle 5"/>
          <p:cNvSpPr>
            <a:spLocks noGrp="1" noChangeArrowheads="1"/>
          </p:cNvSpPr>
          <p:nvPr>
            <p:ph type="title"/>
          </p:nvPr>
        </p:nvSpPr>
        <p:spPr/>
        <p:txBody>
          <a:bodyPr/>
          <a:lstStyle/>
          <a:p>
            <a:r>
              <a:rPr lang="en-US" sz="4000"/>
              <a:t>Inverse Kinematics - Planar RRR (3R) - Algebraic Solution</a:t>
            </a:r>
          </a:p>
        </p:txBody>
      </p:sp>
      <p:pic>
        <p:nvPicPr>
          <p:cNvPr id="369668" name="Picture 4"/>
          <p:cNvPicPr>
            <a:picLocks noGrp="1" noChangeAspect="1" noChangeArrowheads="1"/>
          </p:cNvPicPr>
          <p:nvPr>
            <p:ph idx="1"/>
          </p:nvPr>
        </p:nvPicPr>
        <p:blipFill>
          <a:blip r:embed="rId2" cstate="print"/>
          <a:srcRect/>
          <a:stretch>
            <a:fillRect/>
          </a:stretch>
        </p:blipFill>
        <p:spPr>
          <a:xfrm>
            <a:off x="0" y="1752600"/>
            <a:ext cx="9144000" cy="4811713"/>
          </a:xfrm>
          <a:noFill/>
          <a:ln/>
        </p:spPr>
      </p:pic>
      <p:sp>
        <p:nvSpPr>
          <p:cNvPr id="369671" name="Text Box 7"/>
          <p:cNvSpPr txBox="1">
            <a:spLocks noChangeArrowheads="1"/>
          </p:cNvSpPr>
          <p:nvPr/>
        </p:nvSpPr>
        <p:spPr bwMode="auto">
          <a:xfrm>
            <a:off x="990600" y="6096000"/>
            <a:ext cx="623888" cy="274638"/>
          </a:xfrm>
          <a:prstGeom prst="rect">
            <a:avLst/>
          </a:prstGeom>
          <a:solidFill>
            <a:srgbClr val="FFFFFF"/>
          </a:solidFill>
          <a:ln w="9525">
            <a:noFill/>
            <a:miter lim="800000"/>
            <a:headEnd/>
            <a:tailEnd/>
          </a:ln>
          <a:effectLst/>
        </p:spPr>
        <p:txBody>
          <a:bodyPr wrap="none">
            <a:spAutoFit/>
          </a:bodyPr>
          <a:lstStyle/>
          <a:p>
            <a:pPr eaLnBrk="0" hangingPunct="0"/>
            <a:r>
              <a:rPr lang="en-US" sz="1200" b="1">
                <a:solidFill>
                  <a:srgbClr val="000000"/>
                </a:solidFill>
              </a:rPr>
              <a:t>where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7" name="Rectangle 5"/>
          <p:cNvSpPr>
            <a:spLocks noGrp="1" noChangeArrowheads="1"/>
          </p:cNvSpPr>
          <p:nvPr>
            <p:ph type="title"/>
          </p:nvPr>
        </p:nvSpPr>
        <p:spPr>
          <a:xfrm>
            <a:off x="457200" y="274638"/>
            <a:ext cx="8229600" cy="868362"/>
          </a:xfrm>
        </p:spPr>
        <p:txBody>
          <a:bodyPr/>
          <a:lstStyle/>
          <a:p>
            <a:r>
              <a:rPr lang="en-US" sz="3200"/>
              <a:t>Inverse Kinematics - Planar RRR (3R) - Algebraic Solution</a:t>
            </a:r>
          </a:p>
        </p:txBody>
      </p:sp>
      <p:pic>
        <p:nvPicPr>
          <p:cNvPr id="371716" name="Picture 4"/>
          <p:cNvPicPr>
            <a:picLocks noGrp="1" noChangeAspect="1" noChangeArrowheads="1"/>
          </p:cNvPicPr>
          <p:nvPr>
            <p:ph idx="1"/>
          </p:nvPr>
        </p:nvPicPr>
        <p:blipFill>
          <a:blip r:embed="rId2" cstate="print"/>
          <a:srcRect/>
          <a:stretch>
            <a:fillRect/>
          </a:stretch>
        </p:blipFill>
        <p:spPr>
          <a:xfrm>
            <a:off x="0" y="1219200"/>
            <a:ext cx="8991600" cy="5335588"/>
          </a:xfrm>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5" name="Rectangle 5"/>
          <p:cNvSpPr>
            <a:spLocks noGrp="1" noChangeArrowheads="1"/>
          </p:cNvSpPr>
          <p:nvPr>
            <p:ph type="title"/>
          </p:nvPr>
        </p:nvSpPr>
        <p:spPr>
          <a:xfrm>
            <a:off x="457200" y="274638"/>
            <a:ext cx="8229600" cy="868362"/>
          </a:xfrm>
        </p:spPr>
        <p:txBody>
          <a:bodyPr/>
          <a:lstStyle/>
          <a:p>
            <a:r>
              <a:rPr lang="en-US" sz="3200"/>
              <a:t>Inverse Kinematics - Planar RRR (3R) - Algebraic Solution</a:t>
            </a:r>
          </a:p>
        </p:txBody>
      </p:sp>
      <p:pic>
        <p:nvPicPr>
          <p:cNvPr id="373764" name="Picture 4"/>
          <p:cNvPicPr>
            <a:picLocks noGrp="1" noChangeAspect="1" noChangeArrowheads="1"/>
          </p:cNvPicPr>
          <p:nvPr>
            <p:ph idx="1"/>
          </p:nvPr>
        </p:nvPicPr>
        <p:blipFill>
          <a:blip r:embed="rId2" cstate="print"/>
          <a:srcRect/>
          <a:stretch>
            <a:fillRect/>
          </a:stretch>
        </p:blipFill>
        <p:spPr>
          <a:xfrm>
            <a:off x="0" y="1295400"/>
            <a:ext cx="9144000" cy="5035550"/>
          </a:xfrm>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a:t>Direct vs. Inverse Kinematics</a:t>
            </a:r>
          </a:p>
        </p:txBody>
      </p:sp>
      <p:sp>
        <p:nvSpPr>
          <p:cNvPr id="333835" name="Rectangle 11"/>
          <p:cNvSpPr>
            <a:spLocks noGrp="1" noChangeArrowheads="1"/>
          </p:cNvSpPr>
          <p:nvPr>
            <p:ph type="body" sz="half" idx="1"/>
          </p:nvPr>
        </p:nvSpPr>
        <p:spPr/>
        <p:txBody>
          <a:bodyPr/>
          <a:lstStyle/>
          <a:p>
            <a:pPr>
              <a:lnSpc>
                <a:spcPct val="80000"/>
              </a:lnSpc>
            </a:pPr>
            <a:r>
              <a:rPr lang="en-US" sz="2000" b="1"/>
              <a:t>Direct (Forward) Kinematics</a:t>
            </a:r>
          </a:p>
          <a:p>
            <a:pPr lvl="1">
              <a:lnSpc>
                <a:spcPct val="80000"/>
              </a:lnSpc>
            </a:pPr>
            <a:r>
              <a:rPr lang="en-US" sz="1800"/>
              <a:t>Given: Joint angles and links geometry</a:t>
            </a:r>
          </a:p>
          <a:p>
            <a:pPr lvl="1">
              <a:lnSpc>
                <a:spcPct val="80000"/>
              </a:lnSpc>
            </a:pPr>
            <a:r>
              <a:rPr lang="en-US" sz="1800"/>
              <a:t>Compute: Position and orientation of the end effector relative to the base frame</a:t>
            </a:r>
          </a:p>
          <a:p>
            <a:pPr lvl="1">
              <a:lnSpc>
                <a:spcPct val="80000"/>
              </a:lnSpc>
            </a:pPr>
            <a:endParaRPr lang="en-US" sz="1800"/>
          </a:p>
          <a:p>
            <a:pPr lvl="1">
              <a:lnSpc>
                <a:spcPct val="80000"/>
              </a:lnSpc>
            </a:pPr>
            <a:endParaRPr lang="en-US" sz="1800"/>
          </a:p>
          <a:p>
            <a:pPr>
              <a:lnSpc>
                <a:spcPct val="80000"/>
              </a:lnSpc>
            </a:pPr>
            <a:r>
              <a:rPr lang="en-US" sz="2000" b="1"/>
              <a:t>Inverse Kinematics</a:t>
            </a:r>
          </a:p>
          <a:p>
            <a:pPr lvl="1">
              <a:lnSpc>
                <a:spcPct val="80000"/>
              </a:lnSpc>
            </a:pPr>
            <a:r>
              <a:rPr lang="en-US" sz="1800"/>
              <a:t>Given: Position and orientation of the end effector relative to the base frame</a:t>
            </a:r>
          </a:p>
          <a:p>
            <a:pPr lvl="1">
              <a:lnSpc>
                <a:spcPct val="80000"/>
              </a:lnSpc>
            </a:pPr>
            <a:r>
              <a:rPr lang="en-US" sz="1800"/>
              <a:t>Compute: All possible sets of joint angles and link geometries which could be used to attain the given position and orientation of the end effector</a:t>
            </a:r>
          </a:p>
        </p:txBody>
      </p:sp>
      <p:pic>
        <p:nvPicPr>
          <p:cNvPr id="333828" name="Picture 4"/>
          <p:cNvPicPr>
            <a:picLocks noGrp="1" noChangeAspect="1" noChangeArrowheads="1"/>
          </p:cNvPicPr>
          <p:nvPr>
            <p:ph sz="quarter" idx="2"/>
          </p:nvPr>
        </p:nvPicPr>
        <p:blipFill>
          <a:blip r:embed="rId2" cstate="print"/>
          <a:srcRect/>
          <a:stretch>
            <a:fillRect/>
          </a:stretch>
        </p:blipFill>
        <p:spPr>
          <a:xfrm>
            <a:off x="5029200" y="1828800"/>
            <a:ext cx="3733800" cy="3695700"/>
          </a:xfrm>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3" name="Rectangle 5"/>
          <p:cNvSpPr>
            <a:spLocks noGrp="1" noChangeArrowheads="1"/>
          </p:cNvSpPr>
          <p:nvPr>
            <p:ph type="title"/>
          </p:nvPr>
        </p:nvSpPr>
        <p:spPr/>
        <p:txBody>
          <a:bodyPr/>
          <a:lstStyle/>
          <a:p>
            <a:r>
              <a:rPr lang="en-US" sz="3200"/>
              <a:t>Inverse Kinematics - Planar RRR (3R) - Algebraic Solution</a:t>
            </a:r>
          </a:p>
        </p:txBody>
      </p:sp>
      <p:pic>
        <p:nvPicPr>
          <p:cNvPr id="375812" name="Picture 4"/>
          <p:cNvPicPr>
            <a:picLocks noGrp="1" noChangeAspect="1" noChangeArrowheads="1"/>
          </p:cNvPicPr>
          <p:nvPr>
            <p:ph idx="1"/>
          </p:nvPr>
        </p:nvPicPr>
        <p:blipFill>
          <a:blip r:embed="rId2" cstate="print"/>
          <a:srcRect/>
          <a:stretch>
            <a:fillRect/>
          </a:stretch>
        </p:blipFill>
        <p:spPr>
          <a:xfrm>
            <a:off x="0" y="1703388"/>
            <a:ext cx="9144000" cy="4770437"/>
          </a:xfrm>
          <a:noFill/>
          <a:ln/>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357800" y="6202080"/>
              <a:ext cx="2618280" cy="487080"/>
            </p14:xfrm>
          </p:contentPart>
        </mc:Choice>
        <mc:Fallback>
          <p:pic>
            <p:nvPicPr>
              <p:cNvPr id="2" name="Ink 1"/>
              <p:cNvPicPr/>
              <p:nvPr/>
            </p:nvPicPr>
            <p:blipFill>
              <a:blip r:embed="rId4"/>
              <a:stretch>
                <a:fillRect/>
              </a:stretch>
            </p:blipFill>
            <p:spPr>
              <a:xfrm>
                <a:off x="4347000" y="6196320"/>
                <a:ext cx="2644200" cy="508320"/>
              </a:xfrm>
              <a:prstGeom prst="rect">
                <a:avLst/>
              </a:prstGeom>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1" name="Rectangle 5"/>
          <p:cNvSpPr>
            <a:spLocks noGrp="1" noChangeArrowheads="1"/>
          </p:cNvSpPr>
          <p:nvPr>
            <p:ph type="title"/>
          </p:nvPr>
        </p:nvSpPr>
        <p:spPr>
          <a:xfrm>
            <a:off x="457200" y="274638"/>
            <a:ext cx="8229600" cy="868362"/>
          </a:xfrm>
        </p:spPr>
        <p:txBody>
          <a:bodyPr/>
          <a:lstStyle/>
          <a:p>
            <a:r>
              <a:rPr lang="en-US" sz="3200"/>
              <a:t>Inverse Kinematics - Planar RRR (3R) - Algebraic Solution</a:t>
            </a:r>
          </a:p>
        </p:txBody>
      </p:sp>
      <p:pic>
        <p:nvPicPr>
          <p:cNvPr id="377860" name="Picture 4"/>
          <p:cNvPicPr>
            <a:picLocks noGrp="1" noChangeAspect="1" noChangeArrowheads="1"/>
          </p:cNvPicPr>
          <p:nvPr>
            <p:ph idx="1"/>
          </p:nvPr>
        </p:nvPicPr>
        <p:blipFill>
          <a:blip r:embed="rId2" cstate="print"/>
          <a:srcRect/>
          <a:stretch>
            <a:fillRect/>
          </a:stretch>
        </p:blipFill>
        <p:spPr>
          <a:xfrm>
            <a:off x="0" y="1219200"/>
            <a:ext cx="9144000" cy="5238750"/>
          </a:xfrm>
          <a:noFill/>
          <a:ln/>
        </p:spPr>
      </p:pic>
      <p:sp>
        <p:nvSpPr>
          <p:cNvPr id="377863" name="Rectangle 7"/>
          <p:cNvSpPr>
            <a:spLocks noChangeArrowheads="1"/>
          </p:cNvSpPr>
          <p:nvPr/>
        </p:nvSpPr>
        <p:spPr bwMode="auto">
          <a:xfrm>
            <a:off x="5181600" y="3505200"/>
            <a:ext cx="76200" cy="304800"/>
          </a:xfrm>
          <a:prstGeom prst="rect">
            <a:avLst/>
          </a:prstGeom>
          <a:solidFill>
            <a:srgbClr val="FFFFFF"/>
          </a:solidFill>
          <a:ln w="9525">
            <a:noFill/>
            <a:miter lim="800000"/>
            <a:headEnd/>
            <a:tailEnd/>
          </a:ln>
          <a:effectLst/>
        </p:spPr>
        <p:txBody>
          <a:bodyPr wrap="none" anchor="ctr"/>
          <a:lstStyle/>
          <a:p>
            <a:endParaRPr lang="en-US"/>
          </a:p>
        </p:txBody>
      </p:sp>
      <p:sp>
        <p:nvSpPr>
          <p:cNvPr id="377864" name="Text Box 8"/>
          <p:cNvSpPr txBox="1">
            <a:spLocks noChangeArrowheads="1"/>
          </p:cNvSpPr>
          <p:nvPr/>
        </p:nvSpPr>
        <p:spPr bwMode="auto">
          <a:xfrm>
            <a:off x="533400" y="5791200"/>
            <a:ext cx="8077200" cy="581025"/>
          </a:xfrm>
          <a:prstGeom prst="rect">
            <a:avLst/>
          </a:prstGeom>
          <a:solidFill>
            <a:srgbClr val="FFFFFF"/>
          </a:solidFill>
          <a:ln w="9525">
            <a:noFill/>
            <a:miter lim="800000"/>
            <a:headEnd/>
            <a:tailEnd/>
          </a:ln>
          <a:effectLst/>
        </p:spPr>
        <p:txBody>
          <a:bodyPr>
            <a:spAutoFit/>
          </a:bodyPr>
          <a:lstStyle/>
          <a:p>
            <a:pPr eaLnBrk="0" hangingPunct="0"/>
            <a:r>
              <a:rPr lang="en-US" sz="1600"/>
              <a:t>Note: The choice of the sign corresponds to the multiple solutions in which we can choose the “elbow-up” or the “elbow-down” solution</a:t>
            </a:r>
          </a:p>
        </p:txBody>
      </p:sp>
      <p:sp>
        <p:nvSpPr>
          <p:cNvPr id="377866" name="Rectangle 10"/>
          <p:cNvSpPr>
            <a:spLocks noChangeArrowheads="1"/>
          </p:cNvSpPr>
          <p:nvPr/>
        </p:nvSpPr>
        <p:spPr bwMode="auto">
          <a:xfrm>
            <a:off x="4038600" y="4419600"/>
            <a:ext cx="1562100" cy="381000"/>
          </a:xfrm>
          <a:prstGeom prst="rect">
            <a:avLst/>
          </a:prstGeom>
          <a:solidFill>
            <a:srgbClr val="FFFFFF"/>
          </a:solidFill>
          <a:ln w="9525">
            <a:noFill/>
            <a:miter lim="800000"/>
            <a:headEnd/>
            <a:tailEnd/>
          </a:ln>
          <a:effectLst/>
        </p:spPr>
        <p:txBody>
          <a:bodyPr wrap="none" anchor="ctr"/>
          <a:lstStyle/>
          <a:p>
            <a:endParaRPr lang="en-US"/>
          </a:p>
        </p:txBody>
      </p:sp>
      <p:sp>
        <p:nvSpPr>
          <p:cNvPr id="377865" name="Text Box 9"/>
          <p:cNvSpPr txBox="1">
            <a:spLocks noChangeArrowheads="1"/>
          </p:cNvSpPr>
          <p:nvPr/>
        </p:nvSpPr>
        <p:spPr bwMode="auto">
          <a:xfrm>
            <a:off x="6934200" y="4114800"/>
            <a:ext cx="1282700" cy="366713"/>
          </a:xfrm>
          <a:prstGeom prst="rect">
            <a:avLst/>
          </a:prstGeom>
          <a:noFill/>
          <a:ln w="9525">
            <a:noFill/>
            <a:miter lim="800000"/>
            <a:headEnd/>
            <a:tailEnd/>
          </a:ln>
          <a:effectLst/>
        </p:spPr>
        <p:txBody>
          <a:bodyPr wrap="none">
            <a:spAutoFit/>
          </a:bodyPr>
          <a:lstStyle/>
          <a:p>
            <a:pPr eaLnBrk="0" hangingPunct="0"/>
            <a:r>
              <a:rPr lang="en-US" b="1" i="1">
                <a:latin typeface="Times New Roman" pitchFamily="18" charset="0"/>
              </a:rPr>
              <a:t>c</a:t>
            </a:r>
            <a:r>
              <a:rPr lang="en-US" b="1" i="1" baseline="-25000">
                <a:latin typeface="Times New Roman" pitchFamily="18" charset="0"/>
              </a:rPr>
              <a:t>2</a:t>
            </a:r>
            <a:r>
              <a:rPr lang="en-US" b="1" i="1" baseline="30000">
                <a:latin typeface="Times New Roman" pitchFamily="18" charset="0"/>
              </a:rPr>
              <a:t>2</a:t>
            </a:r>
            <a:r>
              <a:rPr lang="en-US" b="1" i="1">
                <a:latin typeface="Times New Roman" pitchFamily="18" charset="0"/>
              </a:rPr>
              <a:t> + s</a:t>
            </a:r>
            <a:r>
              <a:rPr lang="en-US" b="1" i="1" baseline="-25000">
                <a:latin typeface="Times New Roman" pitchFamily="18" charset="0"/>
              </a:rPr>
              <a:t>2</a:t>
            </a:r>
            <a:r>
              <a:rPr lang="en-US" b="1" i="1" baseline="30000">
                <a:latin typeface="Times New Roman" pitchFamily="18" charset="0"/>
              </a:rPr>
              <a:t>2</a:t>
            </a:r>
            <a:r>
              <a:rPr lang="en-US" b="1" i="1">
                <a:latin typeface="Times New Roman" pitchFamily="18" charset="0"/>
              </a:rPr>
              <a:t> = 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7" name="Rectangle 5"/>
          <p:cNvSpPr>
            <a:spLocks noGrp="1" noChangeArrowheads="1"/>
          </p:cNvSpPr>
          <p:nvPr>
            <p:ph type="title"/>
          </p:nvPr>
        </p:nvSpPr>
        <p:spPr/>
        <p:txBody>
          <a:bodyPr/>
          <a:lstStyle/>
          <a:p>
            <a:r>
              <a:rPr lang="en-US" sz="3200"/>
              <a:t>Inverse Kinematics - Planar RRR (3R) - Algebraic Solution</a:t>
            </a:r>
          </a:p>
        </p:txBody>
      </p:sp>
      <p:pic>
        <p:nvPicPr>
          <p:cNvPr id="381956" name="Picture 4"/>
          <p:cNvPicPr>
            <a:picLocks noGrp="1" noChangeAspect="1" noChangeArrowheads="1"/>
          </p:cNvPicPr>
          <p:nvPr>
            <p:ph idx="1"/>
          </p:nvPr>
        </p:nvPicPr>
        <p:blipFill>
          <a:blip r:embed="rId2" cstate="print"/>
          <a:srcRect/>
          <a:stretch>
            <a:fillRect/>
          </a:stretch>
        </p:blipFill>
        <p:spPr>
          <a:xfrm>
            <a:off x="0" y="1331913"/>
            <a:ext cx="9144000" cy="5287962"/>
          </a:xfrm>
          <a:noFill/>
          <a:ln/>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984760" y="3501360"/>
              <a:ext cx="4777560" cy="2688480"/>
            </p14:xfrm>
          </p:contentPart>
        </mc:Choice>
        <mc:Fallback>
          <p:pic>
            <p:nvPicPr>
              <p:cNvPr id="2" name="Ink 1"/>
              <p:cNvPicPr/>
              <p:nvPr/>
            </p:nvPicPr>
            <p:blipFill>
              <a:blip r:embed="rId4"/>
              <a:stretch>
                <a:fillRect/>
              </a:stretch>
            </p:blipFill>
            <p:spPr>
              <a:xfrm>
                <a:off x="2980800" y="3494520"/>
                <a:ext cx="4794120" cy="2706120"/>
              </a:xfrm>
              <a:prstGeom prst="rect">
                <a:avLst/>
              </a:prstGeom>
            </p:spPr>
          </p:pic>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9" name="Rectangle 5"/>
          <p:cNvSpPr>
            <a:spLocks noGrp="1" noChangeArrowheads="1"/>
          </p:cNvSpPr>
          <p:nvPr>
            <p:ph type="title"/>
          </p:nvPr>
        </p:nvSpPr>
        <p:spPr/>
        <p:txBody>
          <a:bodyPr/>
          <a:lstStyle/>
          <a:p>
            <a:r>
              <a:rPr lang="en-US" sz="3200"/>
              <a:t>Inverse Kinematics - Planar RRR (3R) - Algebraic Solution</a:t>
            </a:r>
          </a:p>
        </p:txBody>
      </p:sp>
      <p:pic>
        <p:nvPicPr>
          <p:cNvPr id="379908" name="Picture 4"/>
          <p:cNvPicPr>
            <a:picLocks noGrp="1" noChangeAspect="1" noChangeArrowheads="1"/>
          </p:cNvPicPr>
          <p:nvPr>
            <p:ph idx="1"/>
          </p:nvPr>
        </p:nvPicPr>
        <p:blipFill>
          <a:blip r:embed="rId2" cstate="print"/>
          <a:srcRect/>
          <a:stretch>
            <a:fillRect/>
          </a:stretch>
        </p:blipFill>
        <p:spPr>
          <a:xfrm>
            <a:off x="0" y="2320925"/>
            <a:ext cx="9144000" cy="2014538"/>
          </a:xfrm>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5" name="Rectangle 5"/>
          <p:cNvSpPr>
            <a:spLocks noGrp="1" noChangeArrowheads="1"/>
          </p:cNvSpPr>
          <p:nvPr>
            <p:ph type="title"/>
          </p:nvPr>
        </p:nvSpPr>
        <p:spPr/>
        <p:txBody>
          <a:bodyPr/>
          <a:lstStyle/>
          <a:p>
            <a:r>
              <a:rPr lang="en-US" sz="3200"/>
              <a:t>Inverse Kinematics - Planar RRR (3R) - Algebraic Solution</a:t>
            </a:r>
          </a:p>
        </p:txBody>
      </p:sp>
      <p:pic>
        <p:nvPicPr>
          <p:cNvPr id="384004" name="Picture 4"/>
          <p:cNvPicPr>
            <a:picLocks noGrp="1" noChangeAspect="1" noChangeArrowheads="1"/>
          </p:cNvPicPr>
          <p:nvPr>
            <p:ph idx="1"/>
          </p:nvPr>
        </p:nvPicPr>
        <p:blipFill>
          <a:blip r:embed="rId2" cstate="print"/>
          <a:srcRect/>
          <a:stretch>
            <a:fillRect/>
          </a:stretch>
        </p:blipFill>
        <p:spPr>
          <a:xfrm>
            <a:off x="0" y="1738313"/>
            <a:ext cx="9144000" cy="5119687"/>
          </a:xfrm>
          <a:noFill/>
          <a:ln/>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636520" y="3789720"/>
              <a:ext cx="1652040" cy="2210400"/>
            </p14:xfrm>
          </p:contentPart>
        </mc:Choice>
        <mc:Fallback>
          <p:pic>
            <p:nvPicPr>
              <p:cNvPr id="2" name="Ink 1"/>
              <p:cNvPicPr/>
              <p:nvPr/>
            </p:nvPicPr>
            <p:blipFill>
              <a:blip r:embed="rId4"/>
              <a:stretch>
                <a:fillRect/>
              </a:stretch>
            </p:blipFill>
            <p:spPr>
              <a:xfrm>
                <a:off x="5624280" y="3775680"/>
                <a:ext cx="1678320" cy="2238480"/>
              </a:xfrm>
              <a:prstGeom prst="rect">
                <a:avLst/>
              </a:prstGeom>
            </p:spPr>
          </p:pic>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3" name="Rectangle 5"/>
          <p:cNvSpPr>
            <a:spLocks noGrp="1" noChangeArrowheads="1"/>
          </p:cNvSpPr>
          <p:nvPr>
            <p:ph type="title"/>
          </p:nvPr>
        </p:nvSpPr>
        <p:spPr>
          <a:xfrm>
            <a:off x="457200" y="274638"/>
            <a:ext cx="8229600" cy="868362"/>
          </a:xfrm>
        </p:spPr>
        <p:txBody>
          <a:bodyPr/>
          <a:lstStyle/>
          <a:p>
            <a:r>
              <a:rPr lang="en-US" sz="3200"/>
              <a:t>Inverse Kinematics - Planar RRR (3R) - Algebraic Solution</a:t>
            </a:r>
          </a:p>
        </p:txBody>
      </p:sp>
      <p:pic>
        <p:nvPicPr>
          <p:cNvPr id="386052" name="Picture 4"/>
          <p:cNvPicPr>
            <a:picLocks noGrp="1" noChangeAspect="1" noChangeArrowheads="1"/>
          </p:cNvPicPr>
          <p:nvPr>
            <p:ph idx="1"/>
          </p:nvPr>
        </p:nvPicPr>
        <p:blipFill>
          <a:blip r:embed="rId2" cstate="print"/>
          <a:srcRect/>
          <a:stretch>
            <a:fillRect/>
          </a:stretch>
        </p:blipFill>
        <p:spPr>
          <a:xfrm>
            <a:off x="0" y="1228725"/>
            <a:ext cx="9144000" cy="5411788"/>
          </a:xfrm>
          <a:noFill/>
          <a:ln/>
        </p:spPr>
      </p:pic>
      <p:sp>
        <p:nvSpPr>
          <p:cNvPr id="386055" name="Text Box 7"/>
          <p:cNvSpPr txBox="1">
            <a:spLocks noChangeArrowheads="1"/>
          </p:cNvSpPr>
          <p:nvPr/>
        </p:nvSpPr>
        <p:spPr bwMode="auto">
          <a:xfrm>
            <a:off x="381000" y="1219200"/>
            <a:ext cx="8229600" cy="366713"/>
          </a:xfrm>
          <a:prstGeom prst="rect">
            <a:avLst/>
          </a:prstGeom>
          <a:solidFill>
            <a:srgbClr val="FFFFFF"/>
          </a:solidFill>
          <a:ln w="9525">
            <a:noFill/>
            <a:miter lim="800000"/>
            <a:headEnd/>
            <a:tailEnd/>
          </a:ln>
          <a:effectLst/>
        </p:spPr>
        <p:txBody>
          <a:bodyPr>
            <a:spAutoFit/>
          </a:bodyPr>
          <a:lstStyle/>
          <a:p>
            <a:pPr eaLnBrk="0" hangingPunct="0"/>
            <a:r>
              <a:rPr lang="en-US">
                <a:solidFill>
                  <a:srgbClr val="000000"/>
                </a:solidFill>
              </a:rPr>
              <a:t>Based on the previous two transformations, the equations can be rewritten as: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1" name="Rectangle 5"/>
          <p:cNvSpPr>
            <a:spLocks noGrp="1" noChangeArrowheads="1"/>
          </p:cNvSpPr>
          <p:nvPr>
            <p:ph type="title"/>
          </p:nvPr>
        </p:nvSpPr>
        <p:spPr/>
        <p:txBody>
          <a:bodyPr/>
          <a:lstStyle/>
          <a:p>
            <a:r>
              <a:rPr lang="en-US" sz="3200"/>
              <a:t>Inverse Kinematics - Planar RRR (3R) - Algebraic Solution</a:t>
            </a:r>
          </a:p>
        </p:txBody>
      </p:sp>
      <p:pic>
        <p:nvPicPr>
          <p:cNvPr id="388100" name="Picture 4"/>
          <p:cNvPicPr>
            <a:picLocks noGrp="1" noChangeAspect="1" noChangeArrowheads="1"/>
          </p:cNvPicPr>
          <p:nvPr>
            <p:ph idx="1"/>
          </p:nvPr>
        </p:nvPicPr>
        <p:blipFill>
          <a:blip r:embed="rId2" cstate="print"/>
          <a:srcRect/>
          <a:stretch>
            <a:fillRect/>
          </a:stretch>
        </p:blipFill>
        <p:spPr>
          <a:xfrm>
            <a:off x="0" y="1598613"/>
            <a:ext cx="9144000" cy="5259387"/>
          </a:xfrm>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9" name="Rectangle 5"/>
          <p:cNvSpPr>
            <a:spLocks noGrp="1" noChangeArrowheads="1"/>
          </p:cNvSpPr>
          <p:nvPr>
            <p:ph type="title"/>
          </p:nvPr>
        </p:nvSpPr>
        <p:spPr/>
        <p:txBody>
          <a:bodyPr/>
          <a:lstStyle/>
          <a:p>
            <a:r>
              <a:rPr lang="en-US" sz="3200"/>
              <a:t>Inverse Kinematics - Planar RRR (3R) - Algebraic Solution</a:t>
            </a:r>
          </a:p>
        </p:txBody>
      </p:sp>
      <p:pic>
        <p:nvPicPr>
          <p:cNvPr id="390148" name="Picture 4"/>
          <p:cNvPicPr>
            <a:picLocks noGrp="1" noChangeAspect="1" noChangeArrowheads="1"/>
          </p:cNvPicPr>
          <p:nvPr>
            <p:ph idx="1"/>
          </p:nvPr>
        </p:nvPicPr>
        <p:blipFill>
          <a:blip r:embed="rId2" cstate="print"/>
          <a:srcRect/>
          <a:stretch>
            <a:fillRect/>
          </a:stretch>
        </p:blipFill>
        <p:spPr>
          <a:xfrm>
            <a:off x="0" y="1476375"/>
            <a:ext cx="9144000" cy="5148263"/>
          </a:xfrm>
          <a:noFill/>
          <a:ln/>
        </p:spPr>
      </p:pic>
      <p:sp>
        <p:nvSpPr>
          <p:cNvPr id="390151" name="Text Box 7"/>
          <p:cNvSpPr txBox="1">
            <a:spLocks noChangeArrowheads="1"/>
          </p:cNvSpPr>
          <p:nvPr/>
        </p:nvSpPr>
        <p:spPr bwMode="auto">
          <a:xfrm>
            <a:off x="609600" y="2209800"/>
            <a:ext cx="3962400" cy="336550"/>
          </a:xfrm>
          <a:prstGeom prst="rect">
            <a:avLst/>
          </a:prstGeom>
          <a:solidFill>
            <a:srgbClr val="FFFFFF"/>
          </a:solidFill>
          <a:ln w="9525">
            <a:noFill/>
            <a:miter lim="800000"/>
            <a:headEnd/>
            <a:tailEnd/>
          </a:ln>
          <a:effectLst/>
        </p:spPr>
        <p:txBody>
          <a:bodyPr>
            <a:spAutoFit/>
          </a:bodyPr>
          <a:lstStyle/>
          <a:p>
            <a:pPr eaLnBrk="0" hangingPunct="0"/>
            <a:r>
              <a:rPr lang="en-US" sz="1600">
                <a:solidFill>
                  <a:srgbClr val="000000"/>
                </a:solidFill>
              </a:rPr>
              <a:t>Based on the original equations,</a:t>
            </a:r>
          </a:p>
        </p:txBody>
      </p:sp>
      <mc:AlternateContent xmlns:mc="http://schemas.openxmlformats.org/markup-compatibility/2006" xmlns:p14="http://schemas.microsoft.com/office/powerpoint/2010/main">
        <mc:Choice Requires="p14">
          <p:contentPart p14:bwMode="auto" r:id="rId3">
            <p14:nvContentPartPr>
              <p14:cNvPr id="587778" name="Ink 2"/>
              <p14:cNvContentPartPr>
                <a14:cpLocks xmlns:a14="http://schemas.microsoft.com/office/drawing/2010/main" noRot="1" noChangeAspect="1" noEditPoints="1" noChangeArrowheads="1" noChangeShapeType="1"/>
              </p14:cNvContentPartPr>
              <p14:nvPr/>
            </p14:nvContentPartPr>
            <p14:xfrm>
              <a:off x="4756150" y="5284788"/>
              <a:ext cx="100013" cy="454025"/>
            </p14:xfrm>
          </p:contentPart>
        </mc:Choice>
        <mc:Fallback xmlns="">
          <p:pic>
            <p:nvPicPr>
              <p:cNvPr id="587778" name="Ink 2"/>
              <p:cNvPicPr>
                <a:picLocks noRot="1" noChangeAspect="1" noEditPoints="1" noChangeArrowheads="1" noChangeShapeType="1"/>
              </p:cNvPicPr>
              <p:nvPr/>
            </p:nvPicPr>
            <p:blipFill>
              <a:blip r:embed="rId4"/>
              <a:stretch>
                <a:fillRect/>
              </a:stretch>
            </p:blipFill>
            <p:spPr>
              <a:xfrm>
                <a:off x="4740321" y="5269666"/>
                <a:ext cx="130233" cy="475268"/>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87779" name="Ink 3"/>
              <p14:cNvContentPartPr>
                <a14:cpLocks xmlns:a14="http://schemas.microsoft.com/office/drawing/2010/main" noRot="1" noChangeAspect="1" noEditPoints="1" noChangeArrowheads="1" noChangeShapeType="1"/>
              </p14:cNvContentPartPr>
              <p14:nvPr/>
            </p14:nvContentPartPr>
            <p14:xfrm>
              <a:off x="5462588" y="5265738"/>
              <a:ext cx="92075" cy="544512"/>
            </p14:xfrm>
          </p:contentPart>
        </mc:Choice>
        <mc:Fallback xmlns="">
          <p:pic>
            <p:nvPicPr>
              <p:cNvPr id="587779" name="Ink 3"/>
              <p:cNvPicPr>
                <a:picLocks noRot="1" noChangeAspect="1" noEditPoints="1" noChangeArrowheads="1" noChangeShapeType="1"/>
              </p:cNvPicPr>
              <p:nvPr/>
            </p:nvPicPr>
            <p:blipFill>
              <a:blip r:embed="rId6"/>
              <a:stretch>
                <a:fillRect/>
              </a:stretch>
            </p:blipFill>
            <p:spPr>
              <a:xfrm>
                <a:off x="5454485" y="5254941"/>
                <a:ext cx="116015" cy="561067"/>
              </a:xfrm>
              <a:prstGeom prst="rect">
                <a:avLst/>
              </a:prstGeom>
            </p:spPr>
          </p:pic>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6" name="Rectangle 4"/>
          <p:cNvSpPr>
            <a:spLocks noGrp="1" noChangeArrowheads="1"/>
          </p:cNvSpPr>
          <p:nvPr>
            <p:ph type="title"/>
          </p:nvPr>
        </p:nvSpPr>
        <p:spPr/>
        <p:txBody>
          <a:bodyPr/>
          <a:lstStyle/>
          <a:p>
            <a:r>
              <a:rPr lang="en-US" sz="3600"/>
              <a:t>Central Topic – Inverse Manipulator Kinematics - Examples</a:t>
            </a:r>
          </a:p>
        </p:txBody>
      </p:sp>
      <p:sp>
        <p:nvSpPr>
          <p:cNvPr id="392197" name="Rectangle 5"/>
          <p:cNvSpPr>
            <a:spLocks noGrp="1" noChangeArrowheads="1"/>
          </p:cNvSpPr>
          <p:nvPr>
            <p:ph type="body" sz="half" idx="1"/>
          </p:nvPr>
        </p:nvSpPr>
        <p:spPr>
          <a:xfrm>
            <a:off x="457200" y="1600200"/>
            <a:ext cx="5715000" cy="4876800"/>
          </a:xfrm>
        </p:spPr>
        <p:txBody>
          <a:bodyPr/>
          <a:lstStyle/>
          <a:p>
            <a:pPr>
              <a:lnSpc>
                <a:spcPct val="90000"/>
              </a:lnSpc>
            </a:pPr>
            <a:r>
              <a:rPr lang="en-US" sz="2400" b="1" i="1"/>
              <a:t>Geometric Solution – Concept</a:t>
            </a:r>
          </a:p>
          <a:p>
            <a:pPr lvl="1">
              <a:lnSpc>
                <a:spcPct val="90000"/>
              </a:lnSpc>
            </a:pPr>
            <a:r>
              <a:rPr lang="en-US" sz="2000"/>
              <a:t>Decompose spatial geometry into several plane geometry problems</a:t>
            </a:r>
          </a:p>
          <a:p>
            <a:pPr lvl="1">
              <a:lnSpc>
                <a:spcPct val="90000"/>
              </a:lnSpc>
            </a:pPr>
            <a:r>
              <a:rPr lang="en-US" sz="2000" b="1" i="1"/>
              <a:t>Examples </a:t>
            </a:r>
            <a:r>
              <a:rPr lang="en-US" sz="2000"/>
              <a:t>- </a:t>
            </a:r>
            <a:r>
              <a:rPr lang="en-US" sz="2000" i="1"/>
              <a:t>Planar RRR (3R) manipulators - </a:t>
            </a:r>
            <a:r>
              <a:rPr lang="en-US" sz="2000"/>
              <a:t>Geometric Solution</a:t>
            </a:r>
          </a:p>
          <a:p>
            <a:pPr>
              <a:lnSpc>
                <a:spcPct val="90000"/>
              </a:lnSpc>
            </a:pPr>
            <a:r>
              <a:rPr lang="en-US" sz="2400" b="1" i="1"/>
              <a:t>Algebraic Solution - Concept</a:t>
            </a:r>
            <a:endParaRPr lang="en-US" sz="2400"/>
          </a:p>
          <a:p>
            <a:pPr lvl="1">
              <a:lnSpc>
                <a:spcPct val="90000"/>
              </a:lnSpc>
            </a:pPr>
            <a:endParaRPr lang="en-US" sz="2000" b="1" i="1"/>
          </a:p>
          <a:p>
            <a:pPr lvl="1">
              <a:lnSpc>
                <a:spcPct val="90000"/>
              </a:lnSpc>
            </a:pPr>
            <a:endParaRPr lang="en-US" sz="2000" b="1" i="1"/>
          </a:p>
          <a:p>
            <a:pPr lvl="1">
              <a:lnSpc>
                <a:spcPct val="90000"/>
              </a:lnSpc>
            </a:pPr>
            <a:endParaRPr lang="en-US" sz="2000" b="1" i="1"/>
          </a:p>
          <a:p>
            <a:pPr lvl="1">
              <a:lnSpc>
                <a:spcPct val="90000"/>
              </a:lnSpc>
            </a:pPr>
            <a:endParaRPr lang="en-US" sz="2000" b="1" i="1"/>
          </a:p>
          <a:p>
            <a:pPr lvl="1">
              <a:lnSpc>
                <a:spcPct val="90000"/>
              </a:lnSpc>
            </a:pPr>
            <a:endParaRPr lang="en-US" sz="2000" b="1" i="1"/>
          </a:p>
          <a:p>
            <a:pPr lvl="1">
              <a:lnSpc>
                <a:spcPct val="90000"/>
              </a:lnSpc>
            </a:pPr>
            <a:endParaRPr lang="en-US" sz="2000" b="1" i="1"/>
          </a:p>
          <a:p>
            <a:pPr lvl="1">
              <a:lnSpc>
                <a:spcPct val="90000"/>
              </a:lnSpc>
            </a:pPr>
            <a:r>
              <a:rPr lang="en-US" sz="2000" b="1" i="1"/>
              <a:t>Examples </a:t>
            </a:r>
            <a:r>
              <a:rPr lang="en-US" sz="2000" i="1"/>
              <a:t>- PUMA 560 - Algebraic Solution</a:t>
            </a:r>
            <a:endParaRPr lang="en-US" sz="2000"/>
          </a:p>
          <a:p>
            <a:pPr lvl="1">
              <a:lnSpc>
                <a:spcPct val="90000"/>
              </a:lnSpc>
              <a:buFontTx/>
              <a:buNone/>
            </a:pPr>
            <a:endParaRPr lang="en-US" sz="2000"/>
          </a:p>
        </p:txBody>
      </p:sp>
      <p:pic>
        <p:nvPicPr>
          <p:cNvPr id="392199" name="Picture 7"/>
          <p:cNvPicPr>
            <a:picLocks noGrp="1" noChangeAspect="1" noChangeArrowheads="1"/>
          </p:cNvPicPr>
          <p:nvPr>
            <p:ph sz="half" idx="2"/>
          </p:nvPr>
        </p:nvPicPr>
        <p:blipFill>
          <a:blip r:embed="rId2" cstate="print"/>
          <a:srcRect/>
          <a:stretch>
            <a:fillRect/>
          </a:stretch>
        </p:blipFill>
        <p:spPr>
          <a:xfrm>
            <a:off x="6259513" y="1905000"/>
            <a:ext cx="2503487" cy="4435475"/>
          </a:xfrm>
          <a:ln/>
        </p:spPr>
      </p:pic>
      <p:pic>
        <p:nvPicPr>
          <p:cNvPr id="392202" name="Picture 10"/>
          <p:cNvPicPr>
            <a:picLocks noChangeAspect="1" noChangeArrowheads="1"/>
          </p:cNvPicPr>
          <p:nvPr/>
        </p:nvPicPr>
        <p:blipFill>
          <a:blip r:embed="rId3" cstate="print"/>
          <a:srcRect/>
          <a:stretch>
            <a:fillRect/>
          </a:stretch>
        </p:blipFill>
        <p:spPr bwMode="auto">
          <a:xfrm>
            <a:off x="1371600" y="3703638"/>
            <a:ext cx="3962400" cy="1743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9" name="Rectangle 5"/>
          <p:cNvSpPr>
            <a:spLocks noGrp="1" noChangeArrowheads="1"/>
          </p:cNvSpPr>
          <p:nvPr>
            <p:ph type="title"/>
          </p:nvPr>
        </p:nvSpPr>
        <p:spPr/>
        <p:txBody>
          <a:bodyPr/>
          <a:lstStyle/>
          <a:p>
            <a:r>
              <a:rPr lang="en-US" sz="3600"/>
              <a:t>Inverse Kinematics - Planar RRR (3R) - Geometric Solution</a:t>
            </a:r>
            <a:endParaRPr lang="en-US" sz="3600" b="1"/>
          </a:p>
        </p:txBody>
      </p:sp>
      <p:pic>
        <p:nvPicPr>
          <p:cNvPr id="395268" name="Picture 4"/>
          <p:cNvPicPr>
            <a:picLocks noGrp="1" noChangeAspect="1" noChangeArrowheads="1"/>
          </p:cNvPicPr>
          <p:nvPr>
            <p:ph idx="1"/>
          </p:nvPr>
        </p:nvPicPr>
        <p:blipFill>
          <a:blip r:embed="rId2" cstate="print"/>
          <a:srcRect/>
          <a:stretch>
            <a:fillRect/>
          </a:stretch>
        </p:blipFill>
        <p:spPr>
          <a:xfrm>
            <a:off x="0" y="1430338"/>
            <a:ext cx="9144000" cy="5427662"/>
          </a:xfrm>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en-US"/>
              <a:t>Solvability – PUMA 560</a:t>
            </a:r>
          </a:p>
        </p:txBody>
      </p:sp>
      <p:pic>
        <p:nvPicPr>
          <p:cNvPr id="339972" name="Picture 4"/>
          <p:cNvPicPr>
            <a:picLocks noGrp="1" noChangeAspect="1" noChangeArrowheads="1"/>
          </p:cNvPicPr>
          <p:nvPr>
            <p:ph idx="1"/>
          </p:nvPr>
        </p:nvPicPr>
        <p:blipFill>
          <a:blip r:embed="rId2" cstate="print"/>
          <a:srcRect/>
          <a:stretch>
            <a:fillRect/>
          </a:stretch>
        </p:blipFill>
        <p:spPr>
          <a:xfrm>
            <a:off x="152400" y="1295400"/>
            <a:ext cx="8839200" cy="5108575"/>
          </a:xfrm>
          <a:noFill/>
          <a:ln/>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7376760" y="686520"/>
              <a:ext cx="1866240" cy="5279040"/>
            </p14:xfrm>
          </p:contentPart>
        </mc:Choice>
        <mc:Fallback>
          <p:pic>
            <p:nvPicPr>
              <p:cNvPr id="2" name="Ink 1"/>
              <p:cNvPicPr/>
              <p:nvPr/>
            </p:nvPicPr>
            <p:blipFill>
              <a:blip r:embed="rId4"/>
              <a:stretch>
                <a:fillRect/>
              </a:stretch>
            </p:blipFill>
            <p:spPr>
              <a:xfrm>
                <a:off x="7363440" y="672480"/>
                <a:ext cx="1891800" cy="5304240"/>
              </a:xfrm>
              <a:prstGeom prst="rect">
                <a:avLst/>
              </a:prstGeom>
            </p:spPr>
          </p:pic>
        </mc:Fallback>
      </mc:AlternateContent>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7316" name="Picture 4"/>
          <p:cNvPicPr>
            <a:picLocks noGrp="1" noChangeAspect="1" noChangeArrowheads="1"/>
          </p:cNvPicPr>
          <p:nvPr>
            <p:ph idx="1"/>
          </p:nvPr>
        </p:nvPicPr>
        <p:blipFill>
          <a:blip r:embed="rId2" cstate="print"/>
          <a:srcRect/>
          <a:stretch>
            <a:fillRect/>
          </a:stretch>
        </p:blipFill>
        <p:spPr>
          <a:xfrm>
            <a:off x="0" y="1230313"/>
            <a:ext cx="9144000" cy="5399087"/>
          </a:xfrm>
          <a:noFill/>
          <a:ln/>
        </p:spPr>
      </p:pic>
      <p:sp>
        <p:nvSpPr>
          <p:cNvPr id="397317" name="Rectangle 5"/>
          <p:cNvSpPr>
            <a:spLocks noGrp="1" noChangeArrowheads="1"/>
          </p:cNvSpPr>
          <p:nvPr>
            <p:ph type="title"/>
          </p:nvPr>
        </p:nvSpPr>
        <p:spPr/>
        <p:txBody>
          <a:bodyPr/>
          <a:lstStyle/>
          <a:p>
            <a:r>
              <a:rPr lang="en-US" sz="4000"/>
              <a:t>Inverse Kinematics - PUMA 560 -</a:t>
            </a:r>
            <a:br>
              <a:rPr lang="en-US" sz="4000"/>
            </a:br>
            <a:r>
              <a:rPr lang="en-US" sz="4000"/>
              <a:t>Geometric Solution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5" name="Rectangle 5"/>
          <p:cNvSpPr>
            <a:spLocks noGrp="1" noChangeArrowheads="1"/>
          </p:cNvSpPr>
          <p:nvPr>
            <p:ph type="title"/>
          </p:nvPr>
        </p:nvSpPr>
        <p:spPr/>
        <p:txBody>
          <a:bodyPr/>
          <a:lstStyle/>
          <a:p>
            <a:r>
              <a:rPr lang="en-US" sz="4000"/>
              <a:t>Inverse Kinematics - PUMA 560 -</a:t>
            </a:r>
            <a:br>
              <a:rPr lang="en-US" sz="4000"/>
            </a:br>
            <a:r>
              <a:rPr lang="en-US" sz="4000"/>
              <a:t>Geometric Solution</a:t>
            </a:r>
          </a:p>
        </p:txBody>
      </p:sp>
      <p:pic>
        <p:nvPicPr>
          <p:cNvPr id="399364" name="Picture 4"/>
          <p:cNvPicPr>
            <a:picLocks noGrp="1" noChangeAspect="1" noChangeArrowheads="1"/>
          </p:cNvPicPr>
          <p:nvPr>
            <p:ph idx="1"/>
          </p:nvPr>
        </p:nvPicPr>
        <p:blipFill>
          <a:blip r:embed="rId2" cstate="print"/>
          <a:srcRect/>
          <a:stretch>
            <a:fillRect/>
          </a:stretch>
        </p:blipFill>
        <p:spPr>
          <a:xfrm>
            <a:off x="0" y="1643063"/>
            <a:ext cx="9144000" cy="5214937"/>
          </a:xfrm>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1412" name="Picture 4"/>
          <p:cNvPicPr>
            <a:picLocks noGrp="1" noChangeAspect="1" noChangeArrowheads="1"/>
          </p:cNvPicPr>
          <p:nvPr>
            <p:ph idx="1"/>
          </p:nvPr>
        </p:nvPicPr>
        <p:blipFill>
          <a:blip r:embed="rId2" cstate="print"/>
          <a:srcRect/>
          <a:stretch>
            <a:fillRect/>
          </a:stretch>
        </p:blipFill>
        <p:spPr>
          <a:xfrm>
            <a:off x="0" y="1246188"/>
            <a:ext cx="9144000" cy="5375275"/>
          </a:xfrm>
          <a:noFill/>
          <a:ln/>
        </p:spPr>
      </p:pic>
      <p:sp>
        <p:nvSpPr>
          <p:cNvPr id="401413" name="Rectangle 5"/>
          <p:cNvSpPr>
            <a:spLocks noGrp="1" noChangeArrowheads="1"/>
          </p:cNvSpPr>
          <p:nvPr>
            <p:ph type="title"/>
          </p:nvPr>
        </p:nvSpPr>
        <p:spPr/>
        <p:txBody>
          <a:bodyPr/>
          <a:lstStyle/>
          <a:p>
            <a:r>
              <a:rPr lang="en-US" sz="4000"/>
              <a:t>Inverse Kinematics - PUMA 560 -</a:t>
            </a:r>
            <a:br>
              <a:rPr lang="en-US" sz="4000"/>
            </a:br>
            <a:r>
              <a:rPr lang="en-US" sz="4000"/>
              <a:t>Geometric Solution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61" name="Rectangle 5"/>
          <p:cNvSpPr>
            <a:spLocks noGrp="1" noChangeArrowheads="1"/>
          </p:cNvSpPr>
          <p:nvPr>
            <p:ph type="title"/>
          </p:nvPr>
        </p:nvSpPr>
        <p:spPr/>
        <p:txBody>
          <a:bodyPr/>
          <a:lstStyle/>
          <a:p>
            <a:r>
              <a:rPr lang="en-US" sz="4000"/>
              <a:t>Inverse Kinematics - PUMA 560 -</a:t>
            </a:r>
            <a:br>
              <a:rPr lang="en-US" sz="4000"/>
            </a:br>
            <a:r>
              <a:rPr lang="en-US" sz="4000"/>
              <a:t>Geometric Solution</a:t>
            </a:r>
          </a:p>
        </p:txBody>
      </p:sp>
      <p:pic>
        <p:nvPicPr>
          <p:cNvPr id="403460" name="Picture 4"/>
          <p:cNvPicPr>
            <a:picLocks noGrp="1" noChangeAspect="1" noChangeArrowheads="1"/>
          </p:cNvPicPr>
          <p:nvPr>
            <p:ph idx="1"/>
          </p:nvPr>
        </p:nvPicPr>
        <p:blipFill>
          <a:blip r:embed="rId2" cstate="print"/>
          <a:srcRect/>
          <a:stretch>
            <a:fillRect/>
          </a:stretch>
        </p:blipFill>
        <p:spPr>
          <a:xfrm>
            <a:off x="0" y="1752600"/>
            <a:ext cx="9144000" cy="4768850"/>
          </a:xfrm>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9" name="Rectangle 5"/>
          <p:cNvSpPr>
            <a:spLocks noGrp="1" noChangeArrowheads="1"/>
          </p:cNvSpPr>
          <p:nvPr>
            <p:ph type="title"/>
          </p:nvPr>
        </p:nvSpPr>
        <p:spPr/>
        <p:txBody>
          <a:bodyPr/>
          <a:lstStyle/>
          <a:p>
            <a:r>
              <a:rPr lang="en-US" sz="4000"/>
              <a:t>Inverse Kinematics - PUMA 560 -</a:t>
            </a:r>
            <a:br>
              <a:rPr lang="en-US" sz="4000"/>
            </a:br>
            <a:r>
              <a:rPr lang="en-US" sz="4000"/>
              <a:t>Algebraic Solution</a:t>
            </a:r>
          </a:p>
        </p:txBody>
      </p:sp>
      <p:pic>
        <p:nvPicPr>
          <p:cNvPr id="405508" name="Picture 4"/>
          <p:cNvPicPr>
            <a:picLocks noGrp="1" noChangeAspect="1" noChangeArrowheads="1"/>
          </p:cNvPicPr>
          <p:nvPr>
            <p:ph idx="1"/>
          </p:nvPr>
        </p:nvPicPr>
        <p:blipFill>
          <a:blip r:embed="rId2" cstate="print"/>
          <a:srcRect/>
          <a:stretch>
            <a:fillRect/>
          </a:stretch>
        </p:blipFill>
        <p:spPr>
          <a:xfrm>
            <a:off x="0" y="1458913"/>
            <a:ext cx="9144000" cy="5399087"/>
          </a:xfrm>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7" name="Rectangle 5"/>
          <p:cNvSpPr>
            <a:spLocks noGrp="1" noChangeArrowheads="1"/>
          </p:cNvSpPr>
          <p:nvPr>
            <p:ph type="title"/>
          </p:nvPr>
        </p:nvSpPr>
        <p:spPr/>
        <p:txBody>
          <a:bodyPr/>
          <a:lstStyle/>
          <a:p>
            <a:r>
              <a:rPr lang="en-US" sz="4000"/>
              <a:t>Inverse Kinematics - PUMA 560 -</a:t>
            </a:r>
            <a:br>
              <a:rPr lang="en-US" sz="4000"/>
            </a:br>
            <a:r>
              <a:rPr lang="en-US" sz="4000"/>
              <a:t>Algebraic Solution</a:t>
            </a:r>
          </a:p>
        </p:txBody>
      </p:sp>
      <p:pic>
        <p:nvPicPr>
          <p:cNvPr id="407556" name="Picture 4"/>
          <p:cNvPicPr>
            <a:picLocks noGrp="1" noChangeAspect="1" noChangeArrowheads="1"/>
          </p:cNvPicPr>
          <p:nvPr>
            <p:ph idx="1"/>
          </p:nvPr>
        </p:nvPicPr>
        <p:blipFill>
          <a:blip r:embed="rId2" cstate="print"/>
          <a:srcRect/>
          <a:stretch>
            <a:fillRect/>
          </a:stretch>
        </p:blipFill>
        <p:spPr>
          <a:xfrm>
            <a:off x="0" y="1371600"/>
            <a:ext cx="9144000" cy="4310063"/>
          </a:xfrm>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5" name="Rectangle 5"/>
          <p:cNvSpPr>
            <a:spLocks noGrp="1" noChangeArrowheads="1"/>
          </p:cNvSpPr>
          <p:nvPr>
            <p:ph type="title"/>
          </p:nvPr>
        </p:nvSpPr>
        <p:spPr/>
        <p:txBody>
          <a:bodyPr/>
          <a:lstStyle/>
          <a:p>
            <a:r>
              <a:rPr lang="en-US" sz="4000"/>
              <a:t>Inverse Kinematics - PUMA 560 -</a:t>
            </a:r>
            <a:br>
              <a:rPr lang="en-US" sz="4000"/>
            </a:br>
            <a:r>
              <a:rPr lang="en-US" sz="4000"/>
              <a:t>Algebraic Solution</a:t>
            </a:r>
          </a:p>
        </p:txBody>
      </p:sp>
      <p:pic>
        <p:nvPicPr>
          <p:cNvPr id="409604" name="Picture 4"/>
          <p:cNvPicPr>
            <a:picLocks noGrp="1" noChangeAspect="1" noChangeArrowheads="1"/>
          </p:cNvPicPr>
          <p:nvPr>
            <p:ph idx="1"/>
          </p:nvPr>
        </p:nvPicPr>
        <p:blipFill>
          <a:blip r:embed="rId2" cstate="print"/>
          <a:srcRect/>
          <a:stretch>
            <a:fillRect/>
          </a:stretch>
        </p:blipFill>
        <p:spPr>
          <a:xfrm>
            <a:off x="228600" y="1905000"/>
            <a:ext cx="8763000" cy="4370388"/>
          </a:xfrm>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3" name="Rectangle 5"/>
          <p:cNvSpPr>
            <a:spLocks noGrp="1" noChangeArrowheads="1"/>
          </p:cNvSpPr>
          <p:nvPr>
            <p:ph type="title"/>
          </p:nvPr>
        </p:nvSpPr>
        <p:spPr/>
        <p:txBody>
          <a:bodyPr/>
          <a:lstStyle/>
          <a:p>
            <a:r>
              <a:rPr lang="en-US" sz="4000"/>
              <a:t>Inverse Kinematics - PUMA 560 -</a:t>
            </a:r>
            <a:br>
              <a:rPr lang="en-US" sz="4000"/>
            </a:br>
            <a:r>
              <a:rPr lang="en-US" sz="4000"/>
              <a:t>Algebraic Solution</a:t>
            </a:r>
          </a:p>
        </p:txBody>
      </p:sp>
      <p:pic>
        <p:nvPicPr>
          <p:cNvPr id="411652" name="Picture 4"/>
          <p:cNvPicPr>
            <a:picLocks noGrp="1" noChangeAspect="1" noChangeArrowheads="1"/>
          </p:cNvPicPr>
          <p:nvPr>
            <p:ph idx="1"/>
          </p:nvPr>
        </p:nvPicPr>
        <p:blipFill>
          <a:blip r:embed="rId2" cstate="print"/>
          <a:srcRect/>
          <a:stretch>
            <a:fillRect/>
          </a:stretch>
        </p:blipFill>
        <p:spPr>
          <a:xfrm>
            <a:off x="609600" y="1700213"/>
            <a:ext cx="8153400" cy="4730750"/>
          </a:xfrm>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1" name="Rectangle 5"/>
          <p:cNvSpPr>
            <a:spLocks noGrp="1" noChangeArrowheads="1"/>
          </p:cNvSpPr>
          <p:nvPr>
            <p:ph type="title"/>
          </p:nvPr>
        </p:nvSpPr>
        <p:spPr/>
        <p:txBody>
          <a:bodyPr/>
          <a:lstStyle/>
          <a:p>
            <a:r>
              <a:rPr lang="en-US" sz="4000"/>
              <a:t>Inverse Kinematics - PUMA 560 -</a:t>
            </a:r>
            <a:br>
              <a:rPr lang="en-US" sz="4000"/>
            </a:br>
            <a:r>
              <a:rPr lang="en-US" sz="4000"/>
              <a:t>Algebraic Solution</a:t>
            </a:r>
          </a:p>
        </p:txBody>
      </p:sp>
      <p:pic>
        <p:nvPicPr>
          <p:cNvPr id="413700" name="Picture 4"/>
          <p:cNvPicPr>
            <a:picLocks noGrp="1" noChangeAspect="1" noChangeArrowheads="1"/>
          </p:cNvPicPr>
          <p:nvPr>
            <p:ph idx="1"/>
          </p:nvPr>
        </p:nvPicPr>
        <p:blipFill>
          <a:blip r:embed="rId2" cstate="print"/>
          <a:srcRect/>
          <a:stretch>
            <a:fillRect/>
          </a:stretch>
        </p:blipFill>
        <p:spPr>
          <a:xfrm>
            <a:off x="2362200" y="2525713"/>
            <a:ext cx="4953000" cy="2228850"/>
          </a:xfrm>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9" name="Rectangle 5"/>
          <p:cNvSpPr>
            <a:spLocks noGrp="1" noChangeArrowheads="1"/>
          </p:cNvSpPr>
          <p:nvPr>
            <p:ph type="title"/>
          </p:nvPr>
        </p:nvSpPr>
        <p:spPr/>
        <p:txBody>
          <a:bodyPr/>
          <a:lstStyle/>
          <a:p>
            <a:r>
              <a:rPr lang="en-US" sz="4000"/>
              <a:t>Inverse Kinematics - PUMA 560 -</a:t>
            </a:r>
            <a:br>
              <a:rPr lang="en-US" sz="4000"/>
            </a:br>
            <a:r>
              <a:rPr lang="en-US" sz="4000"/>
              <a:t>Algebraic Solution</a:t>
            </a:r>
          </a:p>
        </p:txBody>
      </p:sp>
      <p:pic>
        <p:nvPicPr>
          <p:cNvPr id="415748" name="Picture 4"/>
          <p:cNvPicPr>
            <a:picLocks noGrp="1" noChangeAspect="1" noChangeArrowheads="1"/>
          </p:cNvPicPr>
          <p:nvPr>
            <p:ph idx="1"/>
          </p:nvPr>
        </p:nvPicPr>
        <p:blipFill>
          <a:blip r:embed="rId2" cstate="print"/>
          <a:srcRect/>
          <a:stretch>
            <a:fillRect/>
          </a:stretch>
        </p:blipFill>
        <p:spPr>
          <a:xfrm>
            <a:off x="457200" y="1600200"/>
            <a:ext cx="8458200" cy="4975225"/>
          </a:xfrm>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t>Solvability</a:t>
            </a:r>
          </a:p>
        </p:txBody>
      </p:sp>
      <p:sp>
        <p:nvSpPr>
          <p:cNvPr id="342019" name="Rectangle 3"/>
          <p:cNvSpPr>
            <a:spLocks noGrp="1" noChangeArrowheads="1"/>
          </p:cNvSpPr>
          <p:nvPr>
            <p:ph type="body" idx="1"/>
          </p:nvPr>
        </p:nvSpPr>
        <p:spPr/>
        <p:txBody>
          <a:bodyPr/>
          <a:lstStyle/>
          <a:p>
            <a:r>
              <a:rPr lang="en-US" b="1"/>
              <a:t>Existence of Solutions</a:t>
            </a:r>
          </a:p>
          <a:p>
            <a:r>
              <a:rPr lang="en-US" b="1"/>
              <a:t>Multiple Solutions</a:t>
            </a:r>
          </a:p>
          <a:p>
            <a:r>
              <a:rPr lang="en-US" b="1"/>
              <a:t>Method of solutions</a:t>
            </a:r>
          </a:p>
          <a:p>
            <a:pPr lvl="1"/>
            <a:r>
              <a:rPr lang="en-US"/>
              <a:t>Closed form solution</a:t>
            </a:r>
          </a:p>
          <a:p>
            <a:pPr lvl="2"/>
            <a:r>
              <a:rPr lang="en-US"/>
              <a:t>Algebraic solution</a:t>
            </a:r>
          </a:p>
          <a:p>
            <a:pPr lvl="2"/>
            <a:r>
              <a:rPr lang="en-US"/>
              <a:t>Geometric solution</a:t>
            </a:r>
          </a:p>
          <a:p>
            <a:pPr lvl="1"/>
            <a:r>
              <a:rPr lang="en-US"/>
              <a:t>Numerical solutions</a:t>
            </a:r>
          </a:p>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7796" name="Picture 4"/>
          <p:cNvPicPr>
            <a:picLocks noGrp="1" noChangeAspect="1" noChangeArrowheads="1"/>
          </p:cNvPicPr>
          <p:nvPr>
            <p:ph idx="1"/>
          </p:nvPr>
        </p:nvPicPr>
        <p:blipFill>
          <a:blip r:embed="rId2" cstate="print"/>
          <a:srcRect/>
          <a:stretch>
            <a:fillRect/>
          </a:stretch>
        </p:blipFill>
        <p:spPr>
          <a:xfrm>
            <a:off x="0" y="1311275"/>
            <a:ext cx="9144000" cy="5316538"/>
          </a:xfrm>
          <a:noFill/>
          <a:ln/>
        </p:spPr>
      </p:pic>
      <p:sp>
        <p:nvSpPr>
          <p:cNvPr id="417797" name="Rectangle 5"/>
          <p:cNvSpPr>
            <a:spLocks noGrp="1" noChangeArrowheads="1"/>
          </p:cNvSpPr>
          <p:nvPr>
            <p:ph type="title"/>
          </p:nvPr>
        </p:nvSpPr>
        <p:spPr/>
        <p:txBody>
          <a:bodyPr/>
          <a:lstStyle/>
          <a:p>
            <a:r>
              <a:rPr lang="en-US" sz="4000"/>
              <a:t>Inverse Kinematics - PUMA 560 -</a:t>
            </a:r>
            <a:br>
              <a:rPr lang="en-US" sz="4000"/>
            </a:br>
            <a:r>
              <a:rPr lang="en-US" sz="4000"/>
              <a:t>Algebraic Solution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5" name="Rectangle 5"/>
          <p:cNvSpPr>
            <a:spLocks noGrp="1" noChangeArrowheads="1"/>
          </p:cNvSpPr>
          <p:nvPr>
            <p:ph type="title"/>
          </p:nvPr>
        </p:nvSpPr>
        <p:spPr/>
        <p:txBody>
          <a:bodyPr/>
          <a:lstStyle/>
          <a:p>
            <a:r>
              <a:rPr lang="en-US" sz="4000"/>
              <a:t>Inverse Kinematics - PUMA 560 -</a:t>
            </a:r>
            <a:br>
              <a:rPr lang="en-US" sz="4000"/>
            </a:br>
            <a:r>
              <a:rPr lang="en-US" sz="4000"/>
              <a:t>Algebraic Solution</a:t>
            </a:r>
          </a:p>
        </p:txBody>
      </p:sp>
      <p:pic>
        <p:nvPicPr>
          <p:cNvPr id="419844" name="Picture 4"/>
          <p:cNvPicPr>
            <a:picLocks noGrp="1" noChangeAspect="1" noChangeArrowheads="1"/>
          </p:cNvPicPr>
          <p:nvPr>
            <p:ph idx="1"/>
          </p:nvPr>
        </p:nvPicPr>
        <p:blipFill>
          <a:blip r:embed="rId2" cstate="print"/>
          <a:srcRect/>
          <a:stretch>
            <a:fillRect/>
          </a:stretch>
        </p:blipFill>
        <p:spPr>
          <a:xfrm>
            <a:off x="685800" y="1560513"/>
            <a:ext cx="7848600" cy="5297487"/>
          </a:xfrm>
          <a:noFill/>
          <a:ln/>
        </p:spPr>
      </p:pic>
      <p:sp>
        <p:nvSpPr>
          <p:cNvPr id="419847" name="Rectangle 7"/>
          <p:cNvSpPr>
            <a:spLocks noChangeArrowheads="1"/>
          </p:cNvSpPr>
          <p:nvPr/>
        </p:nvSpPr>
        <p:spPr bwMode="auto">
          <a:xfrm>
            <a:off x="6400800" y="2743200"/>
            <a:ext cx="152400" cy="304800"/>
          </a:xfrm>
          <a:prstGeom prst="rect">
            <a:avLst/>
          </a:prstGeom>
          <a:solidFill>
            <a:srgbClr val="FFFFFF"/>
          </a:solidFill>
          <a:ln w="9525">
            <a:noFill/>
            <a:miter lim="800000"/>
            <a:headEnd/>
            <a:tailEnd/>
          </a:ln>
          <a:effectLst/>
        </p:spPr>
        <p:txBody>
          <a:bodyPr wrap="none" anchor="ctr"/>
          <a:lstStyle/>
          <a:p>
            <a:endParaRPr lang="en-US"/>
          </a:p>
        </p:txBody>
      </p:sp>
      <p:sp>
        <p:nvSpPr>
          <p:cNvPr id="419848" name="Text Box 8"/>
          <p:cNvSpPr txBox="1">
            <a:spLocks noChangeArrowheads="1"/>
          </p:cNvSpPr>
          <p:nvPr/>
        </p:nvSpPr>
        <p:spPr bwMode="auto">
          <a:xfrm>
            <a:off x="6324600" y="2667000"/>
            <a:ext cx="234950" cy="366713"/>
          </a:xfrm>
          <a:prstGeom prst="rect">
            <a:avLst/>
          </a:prstGeom>
          <a:noFill/>
          <a:ln w="9525">
            <a:noFill/>
            <a:miter lim="800000"/>
            <a:headEnd/>
            <a:tailEnd/>
          </a:ln>
          <a:effectLst/>
        </p:spPr>
        <p:txBody>
          <a:bodyPr wrap="none">
            <a:spAutoFit/>
          </a:bodyPr>
          <a:lstStyle/>
          <a:p>
            <a:pPr eaLnBrk="0" hangingPunct="0"/>
            <a:r>
              <a:rPr lang="en-US">
                <a:latin typeface="Garamond" pitchFamily="18" charset="0"/>
              </a:rPr>
              <a:t>,</a:t>
            </a:r>
          </a:p>
        </p:txBody>
      </p:sp>
      <mc:AlternateContent xmlns:mc="http://schemas.openxmlformats.org/markup-compatibility/2006" xmlns:p14="http://schemas.microsoft.com/office/powerpoint/2010/main">
        <mc:Choice Requires="p14">
          <p:contentPart p14:bwMode="auto" r:id="rId3">
            <p14:nvContentPartPr>
              <p14:cNvPr id="588802" name="Ink 2"/>
              <p14:cNvContentPartPr>
                <a14:cpLocks xmlns:a14="http://schemas.microsoft.com/office/drawing/2010/main" noRot="1" noChangeAspect="1" noEditPoints="1" noChangeArrowheads="1" noChangeShapeType="1"/>
              </p14:cNvContentPartPr>
              <p14:nvPr/>
            </p14:nvContentPartPr>
            <p14:xfrm>
              <a:off x="6745288" y="2692400"/>
              <a:ext cx="80962" cy="169863"/>
            </p14:xfrm>
          </p:contentPart>
        </mc:Choice>
        <mc:Fallback xmlns="">
          <p:pic>
            <p:nvPicPr>
              <p:cNvPr id="588802" name="Ink 2"/>
              <p:cNvPicPr>
                <a:picLocks noRot="1" noChangeAspect="1" noEditPoints="1" noChangeArrowheads="1" noChangeShapeType="1"/>
              </p:cNvPicPr>
              <p:nvPr/>
            </p:nvPicPr>
            <p:blipFill>
              <a:blip r:embed="rId4"/>
              <a:stretch>
                <a:fillRect/>
              </a:stretch>
            </p:blipFill>
            <p:spPr>
              <a:xfrm>
                <a:off x="6728376" y="2678005"/>
                <a:ext cx="114786" cy="20081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88803" name="Ink 3"/>
              <p14:cNvContentPartPr>
                <a14:cpLocks xmlns:a14="http://schemas.microsoft.com/office/drawing/2010/main" noRot="1" noChangeAspect="1" noEditPoints="1" noChangeArrowheads="1" noChangeShapeType="1"/>
              </p14:cNvContentPartPr>
              <p14:nvPr/>
            </p14:nvContentPartPr>
            <p14:xfrm>
              <a:off x="6716713" y="2482850"/>
              <a:ext cx="158750" cy="125413"/>
            </p14:xfrm>
          </p:contentPart>
        </mc:Choice>
        <mc:Fallback xmlns="">
          <p:pic>
            <p:nvPicPr>
              <p:cNvPr id="588803" name="Ink 3"/>
              <p:cNvPicPr>
                <a:picLocks noRot="1" noChangeAspect="1" noEditPoints="1" noChangeArrowheads="1" noChangeShapeType="1"/>
              </p:cNvPicPr>
              <p:nvPr/>
            </p:nvPicPr>
            <p:blipFill>
              <a:blip r:embed="rId6"/>
              <a:stretch>
                <a:fillRect/>
              </a:stretch>
            </p:blipFill>
            <p:spPr>
              <a:xfrm>
                <a:off x="6700154" y="2470632"/>
                <a:ext cx="191868" cy="154161"/>
              </a:xfrm>
              <a:prstGeom prst="rect">
                <a:avLst/>
              </a:prstGeom>
            </p:spPr>
          </p:pic>
        </mc:Fallback>
      </mc:AlternateContent>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3" name="Rectangle 5"/>
          <p:cNvSpPr>
            <a:spLocks noGrp="1" noChangeArrowheads="1"/>
          </p:cNvSpPr>
          <p:nvPr>
            <p:ph type="title"/>
          </p:nvPr>
        </p:nvSpPr>
        <p:spPr/>
        <p:txBody>
          <a:bodyPr/>
          <a:lstStyle/>
          <a:p>
            <a:r>
              <a:rPr lang="en-US" sz="4000"/>
              <a:t>Inverse Kinematics - PUMA 560 -</a:t>
            </a:r>
            <a:br>
              <a:rPr lang="en-US" sz="4000"/>
            </a:br>
            <a:r>
              <a:rPr lang="en-US" sz="4000"/>
              <a:t>Algebraic Solution</a:t>
            </a:r>
          </a:p>
        </p:txBody>
      </p:sp>
      <p:pic>
        <p:nvPicPr>
          <p:cNvPr id="421892" name="Picture 4"/>
          <p:cNvPicPr>
            <a:picLocks noGrp="1" noChangeAspect="1" noChangeArrowheads="1"/>
          </p:cNvPicPr>
          <p:nvPr>
            <p:ph idx="1"/>
          </p:nvPr>
        </p:nvPicPr>
        <p:blipFill>
          <a:blip r:embed="rId2" cstate="print"/>
          <a:srcRect/>
          <a:stretch>
            <a:fillRect/>
          </a:stretch>
        </p:blipFill>
        <p:spPr>
          <a:xfrm>
            <a:off x="152400" y="1687513"/>
            <a:ext cx="8991600" cy="5170487"/>
          </a:xfrm>
          <a:noFill/>
          <a:ln/>
        </p:spPr>
      </p:pic>
      <p:sp>
        <p:nvSpPr>
          <p:cNvPr id="421895" name="Text Box 7"/>
          <p:cNvSpPr txBox="1">
            <a:spLocks noChangeArrowheads="1"/>
          </p:cNvSpPr>
          <p:nvPr/>
        </p:nvSpPr>
        <p:spPr bwMode="auto">
          <a:xfrm>
            <a:off x="609600" y="4648200"/>
            <a:ext cx="1905000" cy="336550"/>
          </a:xfrm>
          <a:prstGeom prst="rect">
            <a:avLst/>
          </a:prstGeom>
          <a:solidFill>
            <a:srgbClr val="FFFFFF"/>
          </a:solidFill>
          <a:ln w="9525">
            <a:noFill/>
            <a:miter lim="800000"/>
            <a:headEnd/>
            <a:tailEnd/>
          </a:ln>
          <a:effectLst/>
        </p:spPr>
        <p:txBody>
          <a:bodyPr>
            <a:spAutoFit/>
          </a:bodyPr>
          <a:lstStyle/>
          <a:p>
            <a:pPr eaLnBrk="0" hangingPunct="0"/>
            <a:r>
              <a:rPr lang="en-US" sz="1600"/>
              <a:t>The solution for </a:t>
            </a:r>
            <a:r>
              <a:rPr lang="en-US" sz="1600">
                <a:latin typeface="Symbol" pitchFamily="18" charset="2"/>
              </a:rPr>
              <a:t>q</a:t>
            </a:r>
            <a:r>
              <a:rPr lang="en-US" sz="1600" baseline="-25000">
                <a:latin typeface="Symbol" pitchFamily="18" charset="2"/>
              </a:rPr>
              <a:t>1</a:t>
            </a:r>
            <a:endParaRPr lang="en-US" sz="1600">
              <a:latin typeface="Symbol" pitchFamily="18" charset="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41" name="Rectangle 5"/>
          <p:cNvSpPr>
            <a:spLocks noGrp="1" noChangeArrowheads="1"/>
          </p:cNvSpPr>
          <p:nvPr>
            <p:ph type="title"/>
          </p:nvPr>
        </p:nvSpPr>
        <p:spPr/>
        <p:txBody>
          <a:bodyPr/>
          <a:lstStyle/>
          <a:p>
            <a:r>
              <a:rPr lang="en-US" sz="4000"/>
              <a:t>Inverse Kinematics - PUMA 560 -</a:t>
            </a:r>
            <a:br>
              <a:rPr lang="en-US" sz="4000"/>
            </a:br>
            <a:r>
              <a:rPr lang="en-US" sz="4000"/>
              <a:t>Algebraic Solution</a:t>
            </a:r>
          </a:p>
        </p:txBody>
      </p:sp>
      <p:pic>
        <p:nvPicPr>
          <p:cNvPr id="423940" name="Picture 4"/>
          <p:cNvPicPr>
            <a:picLocks noGrp="1" noChangeAspect="1" noChangeArrowheads="1"/>
          </p:cNvPicPr>
          <p:nvPr>
            <p:ph idx="1"/>
          </p:nvPr>
        </p:nvPicPr>
        <p:blipFill>
          <a:blip r:embed="rId2" cstate="print"/>
          <a:srcRect/>
          <a:stretch>
            <a:fillRect/>
          </a:stretch>
        </p:blipFill>
        <p:spPr>
          <a:xfrm>
            <a:off x="0" y="1600200"/>
            <a:ext cx="9144000" cy="4887913"/>
          </a:xfrm>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9" name="Rectangle 5"/>
          <p:cNvSpPr>
            <a:spLocks noGrp="1" noChangeArrowheads="1"/>
          </p:cNvSpPr>
          <p:nvPr>
            <p:ph type="title"/>
          </p:nvPr>
        </p:nvSpPr>
        <p:spPr/>
        <p:txBody>
          <a:bodyPr/>
          <a:lstStyle/>
          <a:p>
            <a:r>
              <a:rPr lang="en-US" sz="4000"/>
              <a:t>Inverse Kinematics - PUMA 560 -</a:t>
            </a:r>
            <a:br>
              <a:rPr lang="en-US" sz="4000"/>
            </a:br>
            <a:r>
              <a:rPr lang="en-US" sz="4000"/>
              <a:t>Algebraic Solution</a:t>
            </a:r>
          </a:p>
        </p:txBody>
      </p:sp>
      <p:pic>
        <p:nvPicPr>
          <p:cNvPr id="425988" name="Picture 4"/>
          <p:cNvPicPr>
            <a:picLocks noGrp="1" noChangeAspect="1" noChangeArrowheads="1"/>
          </p:cNvPicPr>
          <p:nvPr>
            <p:ph idx="1"/>
          </p:nvPr>
        </p:nvPicPr>
        <p:blipFill>
          <a:blip r:embed="rId2" cstate="print"/>
          <a:srcRect/>
          <a:stretch>
            <a:fillRect/>
          </a:stretch>
        </p:blipFill>
        <p:spPr>
          <a:xfrm>
            <a:off x="0" y="2057400"/>
            <a:ext cx="8839200" cy="2109788"/>
          </a:xfrm>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8036" name="Picture 4"/>
          <p:cNvPicPr>
            <a:picLocks noGrp="1" noChangeAspect="1" noChangeArrowheads="1"/>
          </p:cNvPicPr>
          <p:nvPr>
            <p:ph idx="1"/>
          </p:nvPr>
        </p:nvPicPr>
        <p:blipFill>
          <a:blip r:embed="rId2" cstate="print"/>
          <a:srcRect/>
          <a:stretch>
            <a:fillRect/>
          </a:stretch>
        </p:blipFill>
        <p:spPr>
          <a:xfrm>
            <a:off x="0" y="1371600"/>
            <a:ext cx="9144000" cy="5281613"/>
          </a:xfrm>
          <a:noFill/>
          <a:ln/>
        </p:spPr>
      </p:pic>
      <p:sp>
        <p:nvSpPr>
          <p:cNvPr id="428037" name="Rectangle 5"/>
          <p:cNvSpPr>
            <a:spLocks noGrp="1" noChangeArrowheads="1"/>
          </p:cNvSpPr>
          <p:nvPr>
            <p:ph type="title"/>
          </p:nvPr>
        </p:nvSpPr>
        <p:spPr/>
        <p:txBody>
          <a:bodyPr/>
          <a:lstStyle/>
          <a:p>
            <a:r>
              <a:rPr lang="en-US" sz="4000"/>
              <a:t>Inverse Kinematics - PUMA 560 -</a:t>
            </a:r>
            <a:br>
              <a:rPr lang="en-US" sz="4000"/>
            </a:br>
            <a:r>
              <a:rPr lang="en-US" sz="4000"/>
              <a:t>Algebraic Solution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5" name="Rectangle 5"/>
          <p:cNvSpPr>
            <a:spLocks noGrp="1" noChangeArrowheads="1"/>
          </p:cNvSpPr>
          <p:nvPr>
            <p:ph type="title"/>
          </p:nvPr>
        </p:nvSpPr>
        <p:spPr/>
        <p:txBody>
          <a:bodyPr/>
          <a:lstStyle/>
          <a:p>
            <a:r>
              <a:rPr lang="en-US" sz="4000"/>
              <a:t>Inverse Kinematics - PUMA 560 -</a:t>
            </a:r>
            <a:br>
              <a:rPr lang="en-US" sz="4000"/>
            </a:br>
            <a:r>
              <a:rPr lang="en-US" sz="4000"/>
              <a:t>Algebraic Solution</a:t>
            </a:r>
          </a:p>
        </p:txBody>
      </p:sp>
      <p:pic>
        <p:nvPicPr>
          <p:cNvPr id="430084" name="Picture 4"/>
          <p:cNvPicPr>
            <a:picLocks noGrp="1" noChangeAspect="1" noChangeArrowheads="1"/>
          </p:cNvPicPr>
          <p:nvPr>
            <p:ph idx="1"/>
          </p:nvPr>
        </p:nvPicPr>
        <p:blipFill>
          <a:blip r:embed="rId2" cstate="print"/>
          <a:srcRect/>
          <a:stretch>
            <a:fillRect/>
          </a:stretch>
        </p:blipFill>
        <p:spPr>
          <a:xfrm>
            <a:off x="0" y="1524000"/>
            <a:ext cx="9144000" cy="4811713"/>
          </a:xfrm>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3" name="Rectangle 5"/>
          <p:cNvSpPr>
            <a:spLocks noGrp="1" noChangeArrowheads="1"/>
          </p:cNvSpPr>
          <p:nvPr>
            <p:ph type="title"/>
          </p:nvPr>
        </p:nvSpPr>
        <p:spPr/>
        <p:txBody>
          <a:bodyPr/>
          <a:lstStyle/>
          <a:p>
            <a:r>
              <a:rPr lang="en-US" sz="4000"/>
              <a:t>Inverse Kinematics - PUMA 560 -</a:t>
            </a:r>
            <a:br>
              <a:rPr lang="en-US" sz="4000"/>
            </a:br>
            <a:r>
              <a:rPr lang="en-US" sz="4000"/>
              <a:t>Algebraic Solution</a:t>
            </a:r>
          </a:p>
        </p:txBody>
      </p:sp>
      <p:pic>
        <p:nvPicPr>
          <p:cNvPr id="432132" name="Picture 4"/>
          <p:cNvPicPr>
            <a:picLocks noGrp="1" noChangeAspect="1" noChangeArrowheads="1"/>
          </p:cNvPicPr>
          <p:nvPr>
            <p:ph idx="1"/>
          </p:nvPr>
        </p:nvPicPr>
        <p:blipFill>
          <a:blip r:embed="rId2" cstate="print"/>
          <a:srcRect/>
          <a:stretch>
            <a:fillRect/>
          </a:stretch>
        </p:blipFill>
        <p:spPr>
          <a:xfrm>
            <a:off x="0" y="1524000"/>
            <a:ext cx="9144000" cy="4995863"/>
          </a:xfrm>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81" name="Rectangle 5"/>
          <p:cNvSpPr>
            <a:spLocks noGrp="1" noChangeArrowheads="1"/>
          </p:cNvSpPr>
          <p:nvPr>
            <p:ph type="title"/>
          </p:nvPr>
        </p:nvSpPr>
        <p:spPr/>
        <p:txBody>
          <a:bodyPr/>
          <a:lstStyle/>
          <a:p>
            <a:r>
              <a:rPr lang="en-US" sz="4000"/>
              <a:t>Inverse Kinematics - PUMA 560 -</a:t>
            </a:r>
            <a:br>
              <a:rPr lang="en-US" sz="4000"/>
            </a:br>
            <a:r>
              <a:rPr lang="en-US" sz="4000"/>
              <a:t>Algebraic Solution</a:t>
            </a:r>
          </a:p>
        </p:txBody>
      </p:sp>
      <p:pic>
        <p:nvPicPr>
          <p:cNvPr id="434180" name="Picture 4"/>
          <p:cNvPicPr>
            <a:picLocks noGrp="1" noChangeAspect="1" noChangeArrowheads="1"/>
          </p:cNvPicPr>
          <p:nvPr>
            <p:ph idx="1"/>
          </p:nvPr>
        </p:nvPicPr>
        <p:blipFill>
          <a:blip r:embed="rId2" cstate="print"/>
          <a:srcRect/>
          <a:stretch>
            <a:fillRect/>
          </a:stretch>
        </p:blipFill>
        <p:spPr>
          <a:xfrm>
            <a:off x="0" y="1676400"/>
            <a:ext cx="9144000" cy="4529138"/>
          </a:xfrm>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9" name="Rectangle 5"/>
          <p:cNvSpPr>
            <a:spLocks noGrp="1" noChangeArrowheads="1"/>
          </p:cNvSpPr>
          <p:nvPr>
            <p:ph type="title"/>
          </p:nvPr>
        </p:nvSpPr>
        <p:spPr/>
        <p:txBody>
          <a:bodyPr/>
          <a:lstStyle/>
          <a:p>
            <a:r>
              <a:rPr lang="en-US" sz="4000"/>
              <a:t>Inverse Kinematics - PUMA 560 -</a:t>
            </a:r>
            <a:br>
              <a:rPr lang="en-US" sz="4000"/>
            </a:br>
            <a:r>
              <a:rPr lang="en-US" sz="4000"/>
              <a:t>Algebraic Solution</a:t>
            </a:r>
          </a:p>
        </p:txBody>
      </p:sp>
      <p:pic>
        <p:nvPicPr>
          <p:cNvPr id="436228" name="Picture 4"/>
          <p:cNvPicPr>
            <a:picLocks noGrp="1" noChangeAspect="1" noChangeArrowheads="1"/>
          </p:cNvPicPr>
          <p:nvPr>
            <p:ph idx="1"/>
          </p:nvPr>
        </p:nvPicPr>
        <p:blipFill>
          <a:blip r:embed="rId2" cstate="print"/>
          <a:srcRect/>
          <a:stretch>
            <a:fillRect/>
          </a:stretch>
        </p:blipFill>
        <p:spPr>
          <a:xfrm>
            <a:off x="0" y="1447800"/>
            <a:ext cx="9144000" cy="5140325"/>
          </a:xfrm>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a:t>Solvability – Existence of Solution</a:t>
            </a:r>
          </a:p>
        </p:txBody>
      </p:sp>
      <p:sp>
        <p:nvSpPr>
          <p:cNvPr id="343043" name="Rectangle 3"/>
          <p:cNvSpPr>
            <a:spLocks noGrp="1" noChangeArrowheads="1"/>
          </p:cNvSpPr>
          <p:nvPr>
            <p:ph type="body" idx="1"/>
          </p:nvPr>
        </p:nvSpPr>
        <p:spPr/>
        <p:txBody>
          <a:bodyPr/>
          <a:lstStyle/>
          <a:p>
            <a:r>
              <a:rPr lang="en-US" sz="2800"/>
              <a:t>For a solution to exist, 		must be in the </a:t>
            </a:r>
            <a:r>
              <a:rPr lang="en-US" sz="2800" b="1" i="1">
                <a:solidFill>
                  <a:schemeClr val="hlink"/>
                </a:solidFill>
              </a:rPr>
              <a:t>workspace</a:t>
            </a:r>
            <a:r>
              <a:rPr lang="en-US" sz="2800" b="1" i="1"/>
              <a:t> </a:t>
            </a:r>
            <a:r>
              <a:rPr lang="en-US" sz="2800"/>
              <a:t>of the manipulator</a:t>
            </a:r>
          </a:p>
          <a:p>
            <a:r>
              <a:rPr lang="en-US" sz="2800" b="1" i="1"/>
              <a:t>Workspace </a:t>
            </a:r>
            <a:r>
              <a:rPr lang="en-US" sz="2800"/>
              <a:t>- Definitions</a:t>
            </a:r>
          </a:p>
          <a:p>
            <a:pPr lvl="1"/>
            <a:r>
              <a:rPr lang="en-US" sz="2400" b="1" i="1"/>
              <a:t>Dexterous Workspace (DW)</a:t>
            </a:r>
            <a:r>
              <a:rPr lang="en-US" sz="2400"/>
              <a:t>: The subset of space in which the robot end effector can reach </a:t>
            </a:r>
            <a:r>
              <a:rPr lang="en-US" sz="2400" b="1" i="1">
                <a:solidFill>
                  <a:schemeClr val="hlink"/>
                </a:solidFill>
              </a:rPr>
              <a:t>in all orientations</a:t>
            </a:r>
            <a:r>
              <a:rPr lang="en-US" sz="2400" b="1"/>
              <a:t>.</a:t>
            </a:r>
          </a:p>
          <a:p>
            <a:pPr lvl="1"/>
            <a:r>
              <a:rPr lang="en-US" sz="2400" b="1" i="1"/>
              <a:t>Reachable Workspace (RW): </a:t>
            </a:r>
            <a:r>
              <a:rPr lang="en-US" sz="2400"/>
              <a:t>The subset of space in which the robot end effector can reach in </a:t>
            </a:r>
            <a:r>
              <a:rPr lang="en-US" sz="2400" b="1" i="1">
                <a:solidFill>
                  <a:schemeClr val="hlink"/>
                </a:solidFill>
              </a:rPr>
              <a:t>at least 1 orientation</a:t>
            </a:r>
            <a:r>
              <a:rPr lang="en-US" sz="2400" b="1" i="1"/>
              <a:t> </a:t>
            </a:r>
          </a:p>
          <a:p>
            <a:r>
              <a:rPr lang="en-US" sz="2800"/>
              <a:t>The Dexterous Workspace is a subset of the Reachable Workspace</a:t>
            </a:r>
          </a:p>
          <a:p>
            <a:pPr>
              <a:buFontTx/>
              <a:buNone/>
            </a:pPr>
            <a:endParaRPr lang="en-US" sz="2800"/>
          </a:p>
        </p:txBody>
      </p:sp>
      <p:pic>
        <p:nvPicPr>
          <p:cNvPr id="343049" name="Picture 9"/>
          <p:cNvPicPr>
            <a:picLocks noChangeAspect="1" noChangeArrowheads="1"/>
          </p:cNvPicPr>
          <p:nvPr/>
        </p:nvPicPr>
        <p:blipFill>
          <a:blip r:embed="rId2" cstate="print"/>
          <a:srcRect/>
          <a:stretch>
            <a:fillRect/>
          </a:stretch>
        </p:blipFill>
        <p:spPr bwMode="auto">
          <a:xfrm>
            <a:off x="4953000" y="1600200"/>
            <a:ext cx="452438" cy="479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7" name="Rectangle 5"/>
          <p:cNvSpPr>
            <a:spLocks noGrp="1" noChangeArrowheads="1"/>
          </p:cNvSpPr>
          <p:nvPr>
            <p:ph type="title"/>
          </p:nvPr>
        </p:nvSpPr>
        <p:spPr/>
        <p:txBody>
          <a:bodyPr/>
          <a:lstStyle/>
          <a:p>
            <a:r>
              <a:rPr lang="en-US" sz="4000"/>
              <a:t>Inverse Kinematics - PUMA 560 -</a:t>
            </a:r>
            <a:br>
              <a:rPr lang="en-US" sz="4000"/>
            </a:br>
            <a:r>
              <a:rPr lang="en-US" sz="4000"/>
              <a:t>Algebraic Solution</a:t>
            </a:r>
          </a:p>
        </p:txBody>
      </p:sp>
      <p:pic>
        <p:nvPicPr>
          <p:cNvPr id="438276" name="Picture 4"/>
          <p:cNvPicPr>
            <a:picLocks noGrp="1" noChangeAspect="1" noChangeArrowheads="1"/>
          </p:cNvPicPr>
          <p:nvPr>
            <p:ph idx="1"/>
          </p:nvPr>
        </p:nvPicPr>
        <p:blipFill>
          <a:blip r:embed="rId2" cstate="print"/>
          <a:srcRect/>
          <a:stretch>
            <a:fillRect/>
          </a:stretch>
        </p:blipFill>
        <p:spPr>
          <a:xfrm>
            <a:off x="228600" y="2057400"/>
            <a:ext cx="8763000" cy="4195763"/>
          </a:xfrm>
          <a:noFill/>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5" name="Rectangle 5"/>
          <p:cNvSpPr>
            <a:spLocks noGrp="1" noChangeArrowheads="1"/>
          </p:cNvSpPr>
          <p:nvPr>
            <p:ph type="title"/>
          </p:nvPr>
        </p:nvSpPr>
        <p:spPr/>
        <p:txBody>
          <a:bodyPr/>
          <a:lstStyle/>
          <a:p>
            <a:r>
              <a:rPr lang="en-US" sz="4000"/>
              <a:t>Inverse Kinematics - PUMA 560 -</a:t>
            </a:r>
            <a:br>
              <a:rPr lang="en-US" sz="4000"/>
            </a:br>
            <a:r>
              <a:rPr lang="en-US" sz="4000"/>
              <a:t>Algebraic Solution</a:t>
            </a:r>
          </a:p>
        </p:txBody>
      </p:sp>
      <p:pic>
        <p:nvPicPr>
          <p:cNvPr id="440324" name="Picture 4"/>
          <p:cNvPicPr>
            <a:picLocks noGrp="1" noChangeAspect="1" noChangeArrowheads="1"/>
          </p:cNvPicPr>
          <p:nvPr>
            <p:ph idx="1"/>
          </p:nvPr>
        </p:nvPicPr>
        <p:blipFill>
          <a:blip r:embed="rId2" cstate="print"/>
          <a:srcRect/>
          <a:stretch>
            <a:fillRect/>
          </a:stretch>
        </p:blipFill>
        <p:spPr>
          <a:xfrm>
            <a:off x="228600" y="1981200"/>
            <a:ext cx="8839200" cy="4138613"/>
          </a:xfrm>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3" name="Rectangle 5"/>
          <p:cNvSpPr>
            <a:spLocks noGrp="1" noChangeArrowheads="1"/>
          </p:cNvSpPr>
          <p:nvPr>
            <p:ph type="title"/>
          </p:nvPr>
        </p:nvSpPr>
        <p:spPr/>
        <p:txBody>
          <a:bodyPr/>
          <a:lstStyle/>
          <a:p>
            <a:r>
              <a:rPr lang="en-US" sz="4000"/>
              <a:t>Inverse Kinematics - PUMA 560 -</a:t>
            </a:r>
            <a:br>
              <a:rPr lang="en-US" sz="4000"/>
            </a:br>
            <a:r>
              <a:rPr lang="en-US" sz="4000"/>
              <a:t>Algebraic Solution</a:t>
            </a:r>
          </a:p>
        </p:txBody>
      </p:sp>
      <p:pic>
        <p:nvPicPr>
          <p:cNvPr id="442372" name="Picture 4"/>
          <p:cNvPicPr>
            <a:picLocks noGrp="1" noChangeAspect="1" noChangeArrowheads="1"/>
          </p:cNvPicPr>
          <p:nvPr>
            <p:ph idx="1"/>
          </p:nvPr>
        </p:nvPicPr>
        <p:blipFill>
          <a:blip r:embed="rId2" cstate="print"/>
          <a:srcRect/>
          <a:stretch>
            <a:fillRect/>
          </a:stretch>
        </p:blipFill>
        <p:spPr>
          <a:xfrm>
            <a:off x="0" y="1589088"/>
            <a:ext cx="9144000" cy="5268912"/>
          </a:xfrm>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sz="4000"/>
              <a:t>Inverse Kinematics - PUMA 560 -</a:t>
            </a:r>
            <a:br>
              <a:rPr lang="en-US" sz="4000"/>
            </a:br>
            <a:r>
              <a:rPr lang="en-US" sz="4000"/>
              <a:t>Algebraic Solution</a:t>
            </a:r>
            <a:endParaRPr lang="en-US" sz="4000" b="1"/>
          </a:p>
        </p:txBody>
      </p:sp>
      <p:sp>
        <p:nvSpPr>
          <p:cNvPr id="444419" name="Rectangle 3"/>
          <p:cNvSpPr>
            <a:spLocks noGrp="1" noChangeArrowheads="1"/>
          </p:cNvSpPr>
          <p:nvPr>
            <p:ph type="body" idx="1"/>
          </p:nvPr>
        </p:nvSpPr>
        <p:spPr/>
        <p:txBody>
          <a:bodyPr/>
          <a:lstStyle/>
          <a:p>
            <a:r>
              <a:rPr lang="en-US"/>
              <a:t>After all eight solutions have been computed, some or all of them may have to be discarded because of joint limit violations.</a:t>
            </a:r>
          </a:p>
          <a:p>
            <a:r>
              <a:rPr lang="en-US"/>
              <a:t>Of the remaining valid solutions, usually the one closest to the present manipulator configuration is chosen.</a:t>
            </a:r>
          </a:p>
          <a:p>
            <a:endParaRPr lang="en-US"/>
          </a:p>
        </p:txBody>
      </p:sp>
      <mc:AlternateContent xmlns:mc="http://schemas.openxmlformats.org/markup-compatibility/2006" xmlns:p14="http://schemas.microsoft.com/office/powerpoint/2010/main">
        <mc:Choice Requires="p14">
          <p:contentPart p14:bwMode="auto" r:id="rId2">
            <p14:nvContentPartPr>
              <p14:cNvPr id="589826" name="Ink 2"/>
              <p14:cNvContentPartPr>
                <a14:cpLocks xmlns:a14="http://schemas.microsoft.com/office/drawing/2010/main" noRot="1" noChangeAspect="1" noEditPoints="1" noChangeArrowheads="1" noChangeShapeType="1"/>
              </p14:cNvContentPartPr>
              <p14:nvPr/>
            </p14:nvContentPartPr>
            <p14:xfrm>
              <a:off x="1747838" y="1096963"/>
              <a:ext cx="80962" cy="92075"/>
            </p14:xfrm>
          </p:contentPart>
        </mc:Choice>
        <mc:Fallback xmlns="">
          <p:pic>
            <p:nvPicPr>
              <p:cNvPr id="589826" name="Ink 2"/>
              <p:cNvPicPr>
                <a:picLocks noRot="1" noChangeAspect="1" noEditPoints="1" noChangeArrowheads="1" noChangeShapeType="1"/>
              </p:cNvPicPr>
              <p:nvPr/>
            </p:nvPicPr>
            <p:blipFill>
              <a:blip r:embed="rId3"/>
              <a:stretch>
                <a:fillRect/>
              </a:stretch>
            </p:blipFill>
            <p:spPr>
              <a:xfrm>
                <a:off x="1738482" y="1087612"/>
                <a:ext cx="99673" cy="110778"/>
              </a:xfrm>
              <a:prstGeom prst="rect">
                <a:avLst/>
              </a:prstGeom>
            </p:spPr>
          </p:pic>
        </mc:Fallback>
      </mc:AlternateContent>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4" name="Rectangle 4"/>
          <p:cNvSpPr>
            <a:spLocks noGrp="1" noChangeArrowheads="1"/>
          </p:cNvSpPr>
          <p:nvPr>
            <p:ph type="title"/>
          </p:nvPr>
        </p:nvSpPr>
        <p:spPr/>
        <p:txBody>
          <a:bodyPr/>
          <a:lstStyle/>
          <a:p>
            <a:r>
              <a:rPr lang="en-US" sz="4000"/>
              <a:t>Central Topic - Inverse Manipulator Kinematics -Examples</a:t>
            </a:r>
            <a:endParaRPr lang="en-US" sz="4000" b="1"/>
          </a:p>
        </p:txBody>
      </p:sp>
      <p:sp>
        <p:nvSpPr>
          <p:cNvPr id="445445" name="Rectangle 5"/>
          <p:cNvSpPr>
            <a:spLocks noGrp="1" noChangeArrowheads="1"/>
          </p:cNvSpPr>
          <p:nvPr>
            <p:ph type="body" sz="half" idx="1"/>
          </p:nvPr>
        </p:nvSpPr>
        <p:spPr/>
        <p:txBody>
          <a:bodyPr/>
          <a:lstStyle/>
          <a:p>
            <a:pPr>
              <a:lnSpc>
                <a:spcPct val="90000"/>
              </a:lnSpc>
            </a:pPr>
            <a:r>
              <a:rPr lang="en-US" sz="2400" b="1"/>
              <a:t>Geometric Solution - Concept</a:t>
            </a:r>
          </a:p>
          <a:p>
            <a:pPr lvl="1">
              <a:lnSpc>
                <a:spcPct val="90000"/>
              </a:lnSpc>
            </a:pPr>
            <a:r>
              <a:rPr lang="en-US" sz="2000"/>
              <a:t>Decompose spatial geometry into several plane geometry</a:t>
            </a:r>
          </a:p>
          <a:p>
            <a:pPr lvl="1">
              <a:lnSpc>
                <a:spcPct val="90000"/>
              </a:lnSpc>
            </a:pPr>
            <a:r>
              <a:rPr lang="en-US" sz="2000" b="1"/>
              <a:t>Example </a:t>
            </a:r>
            <a:r>
              <a:rPr lang="en-US" sz="2000"/>
              <a:t>- 3D - RRR (3R) manipulators - Geometric Solution</a:t>
            </a:r>
          </a:p>
          <a:p>
            <a:pPr>
              <a:lnSpc>
                <a:spcPct val="90000"/>
              </a:lnSpc>
            </a:pPr>
            <a:r>
              <a:rPr lang="en-US" sz="2400" b="1"/>
              <a:t>Algebraic Solution </a:t>
            </a:r>
            <a:r>
              <a:rPr lang="en-US" sz="2400"/>
              <a:t>(closed form) – </a:t>
            </a:r>
          </a:p>
          <a:p>
            <a:pPr lvl="1">
              <a:lnSpc>
                <a:spcPct val="90000"/>
              </a:lnSpc>
            </a:pPr>
            <a:r>
              <a:rPr lang="en-US" sz="2000"/>
              <a:t>Piepers Method - Last three consecutive axes intersect at one point</a:t>
            </a:r>
          </a:p>
          <a:p>
            <a:pPr lvl="1">
              <a:lnSpc>
                <a:spcPct val="90000"/>
              </a:lnSpc>
            </a:pPr>
            <a:r>
              <a:rPr lang="en-US" sz="2000" b="1"/>
              <a:t>Example </a:t>
            </a:r>
            <a:r>
              <a:rPr lang="en-US" sz="2000"/>
              <a:t>- Puma 560</a:t>
            </a:r>
          </a:p>
          <a:p>
            <a:pPr>
              <a:lnSpc>
                <a:spcPct val="90000"/>
              </a:lnSpc>
            </a:pPr>
            <a:endParaRPr lang="en-US" sz="2400"/>
          </a:p>
        </p:txBody>
      </p:sp>
      <p:pic>
        <p:nvPicPr>
          <p:cNvPr id="445447" name="Picture 7"/>
          <p:cNvPicPr>
            <a:picLocks noGrp="1" noChangeAspect="1" noChangeArrowheads="1"/>
          </p:cNvPicPr>
          <p:nvPr>
            <p:ph sz="half" idx="2"/>
          </p:nvPr>
        </p:nvPicPr>
        <p:blipFill>
          <a:blip r:embed="rId2" cstate="print"/>
          <a:srcRect t="47540"/>
          <a:stretch>
            <a:fillRect/>
          </a:stretch>
        </p:blipFill>
        <p:spPr>
          <a:xfrm>
            <a:off x="4572000" y="2693988"/>
            <a:ext cx="4191000" cy="3257550"/>
          </a:xfrm>
          <a:ln/>
        </p:spPr>
      </p:pic>
    </p:spTree>
    <p:extLst>
      <p:ext uri="{BB962C8B-B14F-4D97-AF65-F5344CB8AC3E}">
        <p14:creationId xmlns:p14="http://schemas.microsoft.com/office/powerpoint/2010/main" val="19814145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3" name="Rectangle 5"/>
          <p:cNvSpPr>
            <a:spLocks noGrp="1" noChangeArrowheads="1"/>
          </p:cNvSpPr>
          <p:nvPr>
            <p:ph type="title"/>
          </p:nvPr>
        </p:nvSpPr>
        <p:spPr/>
        <p:txBody>
          <a:bodyPr/>
          <a:lstStyle/>
          <a:p>
            <a:r>
              <a:rPr lang="en-US" sz="4000"/>
              <a:t>Algebraic Solution by Reduction to Polynomial - Example</a:t>
            </a:r>
          </a:p>
        </p:txBody>
      </p:sp>
      <p:pic>
        <p:nvPicPr>
          <p:cNvPr id="447492" name="Picture 4"/>
          <p:cNvPicPr>
            <a:picLocks noGrp="1" noChangeAspect="1" noChangeArrowheads="1"/>
          </p:cNvPicPr>
          <p:nvPr>
            <p:ph idx="1"/>
          </p:nvPr>
        </p:nvPicPr>
        <p:blipFill>
          <a:blip r:embed="rId2" cstate="print"/>
          <a:srcRect/>
          <a:stretch>
            <a:fillRect/>
          </a:stretch>
        </p:blipFill>
        <p:spPr>
          <a:xfrm>
            <a:off x="0" y="1514475"/>
            <a:ext cx="9144000" cy="5092700"/>
          </a:xfrm>
          <a:noFill/>
          <a:ln/>
        </p:spPr>
      </p:pic>
    </p:spTree>
    <p:extLst>
      <p:ext uri="{BB962C8B-B14F-4D97-AF65-F5344CB8AC3E}">
        <p14:creationId xmlns:p14="http://schemas.microsoft.com/office/powerpoint/2010/main" val="4040808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41" name="Rectangle 5"/>
          <p:cNvSpPr>
            <a:spLocks noGrp="1" noChangeArrowheads="1"/>
          </p:cNvSpPr>
          <p:nvPr>
            <p:ph type="title"/>
          </p:nvPr>
        </p:nvSpPr>
        <p:spPr/>
        <p:txBody>
          <a:bodyPr/>
          <a:lstStyle/>
          <a:p>
            <a:r>
              <a:rPr lang="en-US" sz="4000"/>
              <a:t>Algebraic Solution by Reduction to Polynomial - Example</a:t>
            </a:r>
          </a:p>
        </p:txBody>
      </p:sp>
      <p:pic>
        <p:nvPicPr>
          <p:cNvPr id="449540" name="Picture 4"/>
          <p:cNvPicPr>
            <a:picLocks noGrp="1" noChangeAspect="1" noChangeArrowheads="1"/>
          </p:cNvPicPr>
          <p:nvPr>
            <p:ph idx="1"/>
          </p:nvPr>
        </p:nvPicPr>
        <p:blipFill>
          <a:blip r:embed="rId2" cstate="print"/>
          <a:srcRect/>
          <a:stretch>
            <a:fillRect/>
          </a:stretch>
        </p:blipFill>
        <p:spPr>
          <a:xfrm>
            <a:off x="1295400" y="1698625"/>
            <a:ext cx="7239000" cy="4724400"/>
          </a:xfrm>
          <a:noFill/>
          <a:ln/>
        </p:spPr>
      </p:pic>
    </p:spTree>
    <p:extLst>
      <p:ext uri="{BB962C8B-B14F-4D97-AF65-F5344CB8AC3E}">
        <p14:creationId xmlns:p14="http://schemas.microsoft.com/office/powerpoint/2010/main" val="10047469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9" name="Rectangle 5"/>
          <p:cNvSpPr>
            <a:spLocks noGrp="1" noChangeArrowheads="1"/>
          </p:cNvSpPr>
          <p:nvPr>
            <p:ph type="title"/>
          </p:nvPr>
        </p:nvSpPr>
        <p:spPr/>
        <p:txBody>
          <a:bodyPr/>
          <a:lstStyle/>
          <a:p>
            <a:r>
              <a:rPr lang="en-US" sz="4000"/>
              <a:t>Algebraic Solution by Reduction to Polynomial - Example</a:t>
            </a:r>
          </a:p>
        </p:txBody>
      </p:sp>
      <p:pic>
        <p:nvPicPr>
          <p:cNvPr id="451588" name="Picture 4"/>
          <p:cNvPicPr>
            <a:picLocks noGrp="1" noChangeAspect="1" noChangeArrowheads="1"/>
          </p:cNvPicPr>
          <p:nvPr>
            <p:ph idx="1"/>
          </p:nvPr>
        </p:nvPicPr>
        <p:blipFill>
          <a:blip r:embed="rId2" cstate="print"/>
          <a:srcRect/>
          <a:stretch>
            <a:fillRect/>
          </a:stretch>
        </p:blipFill>
        <p:spPr>
          <a:xfrm>
            <a:off x="457200" y="1525588"/>
            <a:ext cx="8382000" cy="5332412"/>
          </a:xfrm>
          <a:noFill/>
          <a:ln/>
        </p:spPr>
      </p:pic>
    </p:spTree>
    <p:extLst>
      <p:ext uri="{BB962C8B-B14F-4D97-AF65-F5344CB8AC3E}">
        <p14:creationId xmlns:p14="http://schemas.microsoft.com/office/powerpoint/2010/main" val="33178269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7" name="Rectangle 5"/>
          <p:cNvSpPr>
            <a:spLocks noGrp="1" noChangeArrowheads="1"/>
          </p:cNvSpPr>
          <p:nvPr>
            <p:ph type="title"/>
          </p:nvPr>
        </p:nvSpPr>
        <p:spPr/>
        <p:txBody>
          <a:bodyPr/>
          <a:lstStyle/>
          <a:p>
            <a:r>
              <a:rPr lang="en-US" sz="4000"/>
              <a:t>Algebraic Solution by Reduction to Polynomial - Example</a:t>
            </a:r>
          </a:p>
        </p:txBody>
      </p:sp>
      <p:pic>
        <p:nvPicPr>
          <p:cNvPr id="453636" name="Picture 4"/>
          <p:cNvPicPr>
            <a:picLocks noGrp="1" noChangeAspect="1" noChangeArrowheads="1"/>
          </p:cNvPicPr>
          <p:nvPr>
            <p:ph idx="1"/>
          </p:nvPr>
        </p:nvPicPr>
        <p:blipFill>
          <a:blip r:embed="rId2" cstate="print"/>
          <a:srcRect/>
          <a:stretch>
            <a:fillRect/>
          </a:stretch>
        </p:blipFill>
        <p:spPr>
          <a:xfrm>
            <a:off x="533400" y="1914525"/>
            <a:ext cx="8001000" cy="4645025"/>
          </a:xfrm>
          <a:noFill/>
          <a:ln/>
        </p:spPr>
      </p:pic>
    </p:spTree>
    <p:extLst>
      <p:ext uri="{BB962C8B-B14F-4D97-AF65-F5344CB8AC3E}">
        <p14:creationId xmlns:p14="http://schemas.microsoft.com/office/powerpoint/2010/main" val="21569860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5" name="Rectangle 5"/>
          <p:cNvSpPr>
            <a:spLocks noGrp="1" noChangeArrowheads="1"/>
          </p:cNvSpPr>
          <p:nvPr>
            <p:ph type="title"/>
          </p:nvPr>
        </p:nvSpPr>
        <p:spPr/>
        <p:txBody>
          <a:bodyPr/>
          <a:lstStyle/>
          <a:p>
            <a:r>
              <a:rPr lang="en-US" sz="4000"/>
              <a:t>Algebraic Solution by Reduction to Polynomial - Example</a:t>
            </a:r>
          </a:p>
        </p:txBody>
      </p:sp>
      <p:pic>
        <p:nvPicPr>
          <p:cNvPr id="455684" name="Picture 4"/>
          <p:cNvPicPr>
            <a:picLocks noGrp="1" noChangeAspect="1" noChangeArrowheads="1"/>
          </p:cNvPicPr>
          <p:nvPr>
            <p:ph idx="1"/>
          </p:nvPr>
        </p:nvPicPr>
        <p:blipFill>
          <a:blip r:embed="rId2" cstate="print"/>
          <a:srcRect/>
          <a:stretch>
            <a:fillRect/>
          </a:stretch>
        </p:blipFill>
        <p:spPr>
          <a:xfrm>
            <a:off x="0" y="1403350"/>
            <a:ext cx="9144000" cy="5237163"/>
          </a:xfrm>
          <a:noFill/>
          <a:ln/>
        </p:spPr>
      </p:pic>
    </p:spTree>
    <p:extLst>
      <p:ext uri="{BB962C8B-B14F-4D97-AF65-F5344CB8AC3E}">
        <p14:creationId xmlns:p14="http://schemas.microsoft.com/office/powerpoint/2010/main" val="172652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7" name="Rectangle 5"/>
          <p:cNvSpPr>
            <a:spLocks noGrp="1" noChangeArrowheads="1"/>
          </p:cNvSpPr>
          <p:nvPr>
            <p:ph type="title"/>
          </p:nvPr>
        </p:nvSpPr>
        <p:spPr>
          <a:xfrm>
            <a:off x="457200" y="274638"/>
            <a:ext cx="8229600" cy="639762"/>
          </a:xfrm>
        </p:spPr>
        <p:txBody>
          <a:bodyPr/>
          <a:lstStyle/>
          <a:p>
            <a:r>
              <a:rPr lang="en-US" sz="2400"/>
              <a:t>Solvability - Existence of Solution - Workspace - 2R</a:t>
            </a:r>
            <a:br>
              <a:rPr lang="en-US" sz="2400"/>
            </a:br>
            <a:r>
              <a:rPr lang="en-US" sz="2400"/>
              <a:t>Example 1 – </a:t>
            </a:r>
            <a:r>
              <a:rPr lang="en-US" sz="2400" b="1"/>
              <a:t>L</a:t>
            </a:r>
            <a:r>
              <a:rPr lang="en-US" sz="2400" b="1" baseline="-25000"/>
              <a:t>1</a:t>
            </a:r>
            <a:r>
              <a:rPr lang="en-US" sz="2400" b="1"/>
              <a:t> = L</a:t>
            </a:r>
            <a:r>
              <a:rPr lang="en-US" sz="2400" b="1" baseline="-25000"/>
              <a:t>2</a:t>
            </a:r>
            <a:endParaRPr lang="en-US" sz="2400" b="1"/>
          </a:p>
        </p:txBody>
      </p:sp>
      <p:pic>
        <p:nvPicPr>
          <p:cNvPr id="346116" name="Picture 4"/>
          <p:cNvPicPr>
            <a:picLocks noGrp="1" noChangeAspect="1" noChangeArrowheads="1"/>
          </p:cNvPicPr>
          <p:nvPr>
            <p:ph idx="1"/>
          </p:nvPr>
        </p:nvPicPr>
        <p:blipFill>
          <a:blip r:embed="rId2" cstate="print"/>
          <a:srcRect/>
          <a:stretch>
            <a:fillRect/>
          </a:stretch>
        </p:blipFill>
        <p:spPr>
          <a:xfrm>
            <a:off x="1371600" y="1143000"/>
            <a:ext cx="6400800" cy="5475288"/>
          </a:xfrm>
          <a:noFill/>
          <a:ln/>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763160" y="444240"/>
              <a:ext cx="1333800" cy="735120"/>
            </p14:xfrm>
          </p:contentPart>
        </mc:Choice>
        <mc:Fallback>
          <p:pic>
            <p:nvPicPr>
              <p:cNvPr id="2" name="Ink 1"/>
              <p:cNvPicPr/>
              <p:nvPr/>
            </p:nvPicPr>
            <p:blipFill>
              <a:blip r:embed="rId4"/>
              <a:stretch>
                <a:fillRect/>
              </a:stretch>
            </p:blipFill>
            <p:spPr>
              <a:xfrm>
                <a:off x="4749480" y="434160"/>
                <a:ext cx="1362240" cy="754200"/>
              </a:xfrm>
              <a:prstGeom prst="rect">
                <a:avLst/>
              </a:prstGeom>
            </p:spPr>
          </p:pic>
        </mc:Fallback>
      </mc:AlternateContent>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3" name="Rectangle 5"/>
          <p:cNvSpPr>
            <a:spLocks noGrp="1" noChangeArrowheads="1"/>
          </p:cNvSpPr>
          <p:nvPr>
            <p:ph type="title"/>
          </p:nvPr>
        </p:nvSpPr>
        <p:spPr/>
        <p:txBody>
          <a:bodyPr/>
          <a:lstStyle/>
          <a:p>
            <a:r>
              <a:rPr lang="en-US" sz="4000"/>
              <a:t>Algebraic Solution by Reduction to Polynomial - Example</a:t>
            </a:r>
          </a:p>
        </p:txBody>
      </p:sp>
      <p:pic>
        <p:nvPicPr>
          <p:cNvPr id="457732" name="Picture 4"/>
          <p:cNvPicPr>
            <a:picLocks noGrp="1" noChangeAspect="1" noChangeArrowheads="1"/>
          </p:cNvPicPr>
          <p:nvPr>
            <p:ph idx="1"/>
          </p:nvPr>
        </p:nvPicPr>
        <p:blipFill>
          <a:blip r:embed="rId2" cstate="print"/>
          <a:srcRect/>
          <a:stretch>
            <a:fillRect/>
          </a:stretch>
        </p:blipFill>
        <p:spPr>
          <a:xfrm>
            <a:off x="685800" y="1828800"/>
            <a:ext cx="7848600" cy="4676775"/>
          </a:xfrm>
          <a:noFill/>
          <a:ln/>
        </p:spPr>
      </p:pic>
      <p:sp>
        <p:nvSpPr>
          <p:cNvPr id="457735" name="Text Box 7"/>
          <p:cNvSpPr txBox="1">
            <a:spLocks noChangeArrowheads="1"/>
          </p:cNvSpPr>
          <p:nvPr/>
        </p:nvSpPr>
        <p:spPr bwMode="auto">
          <a:xfrm>
            <a:off x="1143000" y="1905000"/>
            <a:ext cx="3616325" cy="336550"/>
          </a:xfrm>
          <a:prstGeom prst="rect">
            <a:avLst/>
          </a:prstGeom>
          <a:solidFill>
            <a:srgbClr val="FFFFFF"/>
          </a:solidFill>
          <a:ln w="9525">
            <a:noFill/>
            <a:miter lim="800000"/>
            <a:headEnd/>
            <a:tailEnd/>
          </a:ln>
          <a:effectLst/>
        </p:spPr>
        <p:txBody>
          <a:bodyPr wrap="none">
            <a:spAutoFit/>
          </a:bodyPr>
          <a:lstStyle/>
          <a:p>
            <a:pPr eaLnBrk="0" hangingPunct="0"/>
            <a:r>
              <a:rPr lang="en-US" sz="1600"/>
              <a:t>By applying the law of cosines, we get</a:t>
            </a:r>
          </a:p>
        </p:txBody>
      </p:sp>
      <p:sp>
        <p:nvSpPr>
          <p:cNvPr id="457736" name="Text Box 8"/>
          <p:cNvSpPr txBox="1">
            <a:spLocks noChangeArrowheads="1"/>
          </p:cNvSpPr>
          <p:nvPr/>
        </p:nvSpPr>
        <p:spPr bwMode="auto">
          <a:xfrm>
            <a:off x="3897313" y="5372100"/>
            <a:ext cx="1200150" cy="336550"/>
          </a:xfrm>
          <a:prstGeom prst="rect">
            <a:avLst/>
          </a:prstGeom>
          <a:solidFill>
            <a:srgbClr val="FFFFFF"/>
          </a:solidFill>
          <a:ln w="9525">
            <a:noFill/>
            <a:miter lim="800000"/>
            <a:headEnd/>
            <a:tailEnd/>
          </a:ln>
          <a:effectLst/>
        </p:spPr>
        <p:txBody>
          <a:bodyPr wrap="none">
            <a:spAutoFit/>
          </a:bodyPr>
          <a:lstStyle/>
          <a:p>
            <a:pPr eaLnBrk="0" hangingPunct="0"/>
            <a:r>
              <a:rPr lang="en-US" sz="1600" i="1">
                <a:latin typeface="Symbol" pitchFamily="18" charset="2"/>
              </a:rPr>
              <a:t>q</a:t>
            </a:r>
            <a:r>
              <a:rPr lang="en-US" sz="1600" i="1" baseline="-25000"/>
              <a:t>3</a:t>
            </a:r>
            <a:r>
              <a:rPr lang="en-US" sz="1600"/>
              <a:t> = </a:t>
            </a:r>
            <a:r>
              <a:rPr lang="en-US" sz="1600" i="1"/>
              <a:t>A</a:t>
            </a:r>
            <a:r>
              <a:rPr lang="en-US" sz="1600"/>
              <a:t>tan2(</a:t>
            </a:r>
          </a:p>
        </p:txBody>
      </p:sp>
    </p:spTree>
    <p:extLst>
      <p:ext uri="{BB962C8B-B14F-4D97-AF65-F5344CB8AC3E}">
        <p14:creationId xmlns:p14="http://schemas.microsoft.com/office/powerpoint/2010/main" val="23548074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9780" name="Picture 4"/>
          <p:cNvPicPr>
            <a:picLocks noGrp="1" noChangeAspect="1" noChangeArrowheads="1"/>
          </p:cNvPicPr>
          <p:nvPr>
            <p:ph idx="1"/>
          </p:nvPr>
        </p:nvPicPr>
        <p:blipFill>
          <a:blip r:embed="rId2" cstate="print"/>
          <a:srcRect/>
          <a:stretch>
            <a:fillRect/>
          </a:stretch>
        </p:blipFill>
        <p:spPr>
          <a:xfrm>
            <a:off x="0" y="1301750"/>
            <a:ext cx="9144000" cy="5337175"/>
          </a:xfrm>
          <a:noFill/>
          <a:ln/>
        </p:spPr>
      </p:pic>
      <p:sp>
        <p:nvSpPr>
          <p:cNvPr id="459781" name="Rectangle 5"/>
          <p:cNvSpPr>
            <a:spLocks noGrp="1" noChangeArrowheads="1"/>
          </p:cNvSpPr>
          <p:nvPr>
            <p:ph type="title"/>
          </p:nvPr>
        </p:nvSpPr>
        <p:spPr/>
        <p:txBody>
          <a:bodyPr/>
          <a:lstStyle/>
          <a:p>
            <a:r>
              <a:rPr lang="en-US" sz="4000"/>
              <a:t>Algebraic Solution by Reduction to Polynomial - Example</a:t>
            </a:r>
          </a:p>
        </p:txBody>
      </p:sp>
      <p:sp>
        <p:nvSpPr>
          <p:cNvPr id="459783" name="Text Box 7"/>
          <p:cNvSpPr txBox="1">
            <a:spLocks noChangeArrowheads="1"/>
          </p:cNvSpPr>
          <p:nvPr/>
        </p:nvSpPr>
        <p:spPr bwMode="auto">
          <a:xfrm>
            <a:off x="4648200" y="3352800"/>
            <a:ext cx="280988" cy="274638"/>
          </a:xfrm>
          <a:prstGeom prst="rect">
            <a:avLst/>
          </a:prstGeom>
          <a:solidFill>
            <a:srgbClr val="FFFFFF"/>
          </a:solidFill>
          <a:ln w="9525">
            <a:noFill/>
            <a:miter lim="800000"/>
            <a:headEnd/>
            <a:tailEnd/>
          </a:ln>
          <a:effectLst/>
        </p:spPr>
        <p:txBody>
          <a:bodyPr wrap="none">
            <a:spAutoFit/>
          </a:bodyPr>
          <a:lstStyle/>
          <a:p>
            <a:pPr eaLnBrk="0" hangingPunct="0"/>
            <a:r>
              <a:rPr lang="en-US" sz="1200">
                <a:latin typeface="Symbol" pitchFamily="18" charset="2"/>
              </a:rPr>
              <a:t>a</a:t>
            </a:r>
          </a:p>
        </p:txBody>
      </p:sp>
      <p:sp>
        <p:nvSpPr>
          <p:cNvPr id="459784" name="Text Box 8"/>
          <p:cNvSpPr txBox="1">
            <a:spLocks noChangeArrowheads="1"/>
          </p:cNvSpPr>
          <p:nvPr/>
        </p:nvSpPr>
        <p:spPr bwMode="auto">
          <a:xfrm>
            <a:off x="4495800" y="2667000"/>
            <a:ext cx="268288" cy="274638"/>
          </a:xfrm>
          <a:prstGeom prst="rect">
            <a:avLst/>
          </a:prstGeom>
          <a:solidFill>
            <a:srgbClr val="FFFFFF"/>
          </a:solidFill>
          <a:ln w="9525">
            <a:noFill/>
            <a:miter lim="800000"/>
            <a:headEnd/>
            <a:tailEnd/>
          </a:ln>
          <a:effectLst/>
        </p:spPr>
        <p:txBody>
          <a:bodyPr wrap="none">
            <a:spAutoFit/>
          </a:bodyPr>
          <a:lstStyle/>
          <a:p>
            <a:pPr eaLnBrk="0" hangingPunct="0"/>
            <a:r>
              <a:rPr lang="en-US" sz="1200">
                <a:latin typeface="Symbol" pitchFamily="18" charset="2"/>
              </a:rPr>
              <a:t>b</a:t>
            </a:r>
          </a:p>
        </p:txBody>
      </p:sp>
      <p:sp>
        <p:nvSpPr>
          <p:cNvPr id="459785" name="Rectangle 9"/>
          <p:cNvSpPr>
            <a:spLocks noChangeArrowheads="1"/>
          </p:cNvSpPr>
          <p:nvPr/>
        </p:nvSpPr>
        <p:spPr bwMode="auto">
          <a:xfrm>
            <a:off x="4876800" y="2971800"/>
            <a:ext cx="152400" cy="152400"/>
          </a:xfrm>
          <a:prstGeom prst="rect">
            <a:avLst/>
          </a:prstGeom>
          <a:solidFill>
            <a:srgbClr val="FFFFFF"/>
          </a:solidFill>
          <a:ln w="9525">
            <a:noFill/>
            <a:miter lim="800000"/>
            <a:headEnd/>
            <a:tailEnd/>
          </a:ln>
          <a:effectLst/>
        </p:spPr>
        <p:txBody>
          <a:bodyPr wrap="none" anchor="ctr"/>
          <a:lstStyle/>
          <a:p>
            <a:endParaRPr lang="en-US"/>
          </a:p>
        </p:txBody>
      </p:sp>
      <p:sp>
        <p:nvSpPr>
          <p:cNvPr id="459786" name="Line 10"/>
          <p:cNvSpPr>
            <a:spLocks noChangeShapeType="1"/>
          </p:cNvSpPr>
          <p:nvPr/>
        </p:nvSpPr>
        <p:spPr bwMode="auto">
          <a:xfrm>
            <a:off x="4800600" y="2971800"/>
            <a:ext cx="152400" cy="228600"/>
          </a:xfrm>
          <a:prstGeom prst="line">
            <a:avLst/>
          </a:prstGeom>
          <a:noFill/>
          <a:ln w="2857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val="42159897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9" name="Rectangle 5"/>
          <p:cNvSpPr>
            <a:spLocks noGrp="1" noChangeArrowheads="1"/>
          </p:cNvSpPr>
          <p:nvPr>
            <p:ph type="title"/>
          </p:nvPr>
        </p:nvSpPr>
        <p:spPr/>
        <p:txBody>
          <a:bodyPr/>
          <a:lstStyle/>
          <a:p>
            <a:r>
              <a:rPr lang="en-US" sz="4000"/>
              <a:t>Algebraic Solution by Reduction to Polynomial - Example</a:t>
            </a:r>
          </a:p>
        </p:txBody>
      </p:sp>
      <p:pic>
        <p:nvPicPr>
          <p:cNvPr id="461828" name="Picture 4"/>
          <p:cNvPicPr>
            <a:picLocks noGrp="1" noChangeAspect="1" noChangeArrowheads="1"/>
          </p:cNvPicPr>
          <p:nvPr>
            <p:ph idx="1"/>
          </p:nvPr>
        </p:nvPicPr>
        <p:blipFill>
          <a:blip r:embed="rId2" cstate="print"/>
          <a:srcRect/>
          <a:stretch>
            <a:fillRect/>
          </a:stretch>
        </p:blipFill>
        <p:spPr>
          <a:xfrm>
            <a:off x="0" y="1684338"/>
            <a:ext cx="9144000" cy="4854575"/>
          </a:xfrm>
          <a:noFill/>
          <a:ln/>
        </p:spPr>
      </p:pic>
    </p:spTree>
    <p:extLst>
      <p:ext uri="{BB962C8B-B14F-4D97-AF65-F5344CB8AC3E}">
        <p14:creationId xmlns:p14="http://schemas.microsoft.com/office/powerpoint/2010/main" val="8512886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7" name="Rectangle 5"/>
          <p:cNvSpPr>
            <a:spLocks noGrp="1" noChangeArrowheads="1"/>
          </p:cNvSpPr>
          <p:nvPr>
            <p:ph type="title"/>
          </p:nvPr>
        </p:nvSpPr>
        <p:spPr/>
        <p:txBody>
          <a:bodyPr/>
          <a:lstStyle/>
          <a:p>
            <a:r>
              <a:rPr lang="en-US" sz="4000"/>
              <a:t>Algebraic Solution by Reduction to Polynomial - Example</a:t>
            </a:r>
          </a:p>
        </p:txBody>
      </p:sp>
      <p:pic>
        <p:nvPicPr>
          <p:cNvPr id="463876" name="Picture 4"/>
          <p:cNvPicPr>
            <a:picLocks noGrp="1" noChangeAspect="1" noChangeArrowheads="1"/>
          </p:cNvPicPr>
          <p:nvPr>
            <p:ph idx="1"/>
          </p:nvPr>
        </p:nvPicPr>
        <p:blipFill>
          <a:blip r:embed="rId2" cstate="print"/>
          <a:srcRect/>
          <a:stretch>
            <a:fillRect/>
          </a:stretch>
        </p:blipFill>
        <p:spPr>
          <a:xfrm>
            <a:off x="0" y="1790700"/>
            <a:ext cx="9144000" cy="4572000"/>
          </a:xfrm>
          <a:noFill/>
          <a:ln/>
        </p:spPr>
      </p:pic>
    </p:spTree>
    <p:extLst>
      <p:ext uri="{BB962C8B-B14F-4D97-AF65-F5344CB8AC3E}">
        <p14:creationId xmlns:p14="http://schemas.microsoft.com/office/powerpoint/2010/main" val="37729289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31" name="Rectangle 11"/>
          <p:cNvSpPr>
            <a:spLocks noGrp="1" noChangeArrowheads="1"/>
          </p:cNvSpPr>
          <p:nvPr>
            <p:ph type="title"/>
          </p:nvPr>
        </p:nvSpPr>
        <p:spPr/>
        <p:txBody>
          <a:bodyPr/>
          <a:lstStyle/>
          <a:p>
            <a:r>
              <a:rPr lang="en-US" sz="4000"/>
              <a:t>Algebraic Solution by Reduction to Polynomial</a:t>
            </a:r>
          </a:p>
        </p:txBody>
      </p:sp>
      <p:sp>
        <p:nvSpPr>
          <p:cNvPr id="465932" name="Rectangle 12"/>
          <p:cNvSpPr>
            <a:spLocks noGrp="1" noChangeArrowheads="1"/>
          </p:cNvSpPr>
          <p:nvPr>
            <p:ph type="body" sz="half" idx="1"/>
          </p:nvPr>
        </p:nvSpPr>
        <p:spPr>
          <a:xfrm>
            <a:off x="457200" y="1600200"/>
            <a:ext cx="8229600" cy="3429000"/>
          </a:xfrm>
        </p:spPr>
        <p:txBody>
          <a:bodyPr/>
          <a:lstStyle/>
          <a:p>
            <a:r>
              <a:rPr lang="en-US" sz="2400"/>
              <a:t>Transcendental equations are difficult to solve because they are a function of </a:t>
            </a:r>
            <a:r>
              <a:rPr lang="en-US" sz="2400" i="1"/>
              <a:t>c</a:t>
            </a:r>
            <a:r>
              <a:rPr lang="en-US" sz="2400" i="1">
                <a:latin typeface="Symbol" pitchFamily="18" charset="2"/>
              </a:rPr>
              <a:t>q</a:t>
            </a:r>
            <a:r>
              <a:rPr lang="en-US" sz="2400" i="1"/>
              <a:t>, s</a:t>
            </a:r>
            <a:r>
              <a:rPr lang="en-US" sz="2400" i="1">
                <a:latin typeface="Symbol" pitchFamily="18" charset="2"/>
              </a:rPr>
              <a:t>q</a:t>
            </a:r>
            <a:endParaRPr lang="en-US" sz="2400" i="1"/>
          </a:p>
          <a:p>
            <a:endParaRPr lang="en-US" sz="2400"/>
          </a:p>
          <a:p>
            <a:endParaRPr lang="en-US" sz="2400"/>
          </a:p>
          <a:p>
            <a:r>
              <a:rPr lang="en-US" sz="2400"/>
              <a:t>Making the following substitutions yields an expression in terms of a single variable </a:t>
            </a:r>
            <a:r>
              <a:rPr lang="en-US" sz="2400" i="1"/>
              <a:t>u</a:t>
            </a:r>
          </a:p>
          <a:p>
            <a:r>
              <a:rPr lang="en-US" sz="2400"/>
              <a:t>Using this substitution, transcendental equations are converted into polynomial equations</a:t>
            </a:r>
          </a:p>
          <a:p>
            <a:endParaRPr lang="en-US" sz="2400"/>
          </a:p>
        </p:txBody>
      </p:sp>
      <p:pic>
        <p:nvPicPr>
          <p:cNvPr id="465927" name="Picture 7"/>
          <p:cNvPicPr>
            <a:picLocks noGrp="1" noChangeAspect="1" noChangeArrowheads="1"/>
          </p:cNvPicPr>
          <p:nvPr>
            <p:ph sz="half" idx="2"/>
          </p:nvPr>
        </p:nvPicPr>
        <p:blipFill>
          <a:blip r:embed="rId2" cstate="print"/>
          <a:srcRect/>
          <a:stretch>
            <a:fillRect/>
          </a:stretch>
        </p:blipFill>
        <p:spPr>
          <a:xfrm>
            <a:off x="3505200" y="2514600"/>
            <a:ext cx="1905000" cy="558800"/>
          </a:xfrm>
          <a:ln/>
        </p:spPr>
      </p:pic>
      <p:pic>
        <p:nvPicPr>
          <p:cNvPr id="465928" name="Picture 8"/>
          <p:cNvPicPr>
            <a:picLocks noGrp="1" noChangeAspect="1" noChangeArrowheads="1"/>
          </p:cNvPicPr>
          <p:nvPr>
            <p:ph sz="half" idx="4294967295"/>
          </p:nvPr>
        </p:nvPicPr>
        <p:blipFill>
          <a:blip r:embed="rId3" cstate="print"/>
          <a:srcRect/>
          <a:stretch>
            <a:fillRect/>
          </a:stretch>
        </p:blipFill>
        <p:spPr>
          <a:xfrm>
            <a:off x="4191000" y="4724400"/>
            <a:ext cx="1936750" cy="1981200"/>
          </a:xfrm>
          <a:noFill/>
          <a:ln/>
        </p:spPr>
      </p:pic>
    </p:spTree>
    <p:extLst>
      <p:ext uri="{BB962C8B-B14F-4D97-AF65-F5344CB8AC3E}">
        <p14:creationId xmlns:p14="http://schemas.microsoft.com/office/powerpoint/2010/main" val="22060442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21" name="Rectangle 5"/>
          <p:cNvSpPr>
            <a:spLocks noGrp="1" noChangeArrowheads="1"/>
          </p:cNvSpPr>
          <p:nvPr>
            <p:ph type="title"/>
          </p:nvPr>
        </p:nvSpPr>
        <p:spPr/>
        <p:txBody>
          <a:bodyPr/>
          <a:lstStyle/>
          <a:p>
            <a:r>
              <a:rPr lang="en-US" sz="4000"/>
              <a:t>Algebraic Solution by Reduction to Polynomial - Example</a:t>
            </a:r>
            <a:endParaRPr lang="en-US" sz="4000" b="1"/>
          </a:p>
        </p:txBody>
      </p:sp>
      <p:pic>
        <p:nvPicPr>
          <p:cNvPr id="470020" name="Picture 4"/>
          <p:cNvPicPr>
            <a:picLocks noGrp="1" noChangeAspect="1" noChangeArrowheads="1"/>
          </p:cNvPicPr>
          <p:nvPr>
            <p:ph idx="1"/>
          </p:nvPr>
        </p:nvPicPr>
        <p:blipFill>
          <a:blip r:embed="rId2" cstate="print"/>
          <a:srcRect/>
          <a:stretch>
            <a:fillRect/>
          </a:stretch>
        </p:blipFill>
        <p:spPr>
          <a:xfrm>
            <a:off x="1143000" y="1828800"/>
            <a:ext cx="7239000" cy="4746625"/>
          </a:xfrm>
          <a:noFill/>
          <a:ln/>
        </p:spPr>
      </p:pic>
    </p:spTree>
    <p:extLst>
      <p:ext uri="{BB962C8B-B14F-4D97-AF65-F5344CB8AC3E}">
        <p14:creationId xmlns:p14="http://schemas.microsoft.com/office/powerpoint/2010/main" val="26339455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9" name="Rectangle 5"/>
          <p:cNvSpPr>
            <a:spLocks noGrp="1" noChangeArrowheads="1"/>
          </p:cNvSpPr>
          <p:nvPr>
            <p:ph type="title"/>
          </p:nvPr>
        </p:nvSpPr>
        <p:spPr/>
        <p:txBody>
          <a:bodyPr/>
          <a:lstStyle/>
          <a:p>
            <a:r>
              <a:rPr lang="en-US" sz="4000"/>
              <a:t>Algebraic Solution by Reduction to Polynomial - Example</a:t>
            </a:r>
            <a:endParaRPr lang="en-US" sz="4000" b="1"/>
          </a:p>
        </p:txBody>
      </p:sp>
      <p:pic>
        <p:nvPicPr>
          <p:cNvPr id="472068" name="Picture 4"/>
          <p:cNvPicPr>
            <a:picLocks noGrp="1" noChangeAspect="1" noChangeArrowheads="1"/>
          </p:cNvPicPr>
          <p:nvPr>
            <p:ph idx="1"/>
          </p:nvPr>
        </p:nvPicPr>
        <p:blipFill>
          <a:blip r:embed="rId2" cstate="print"/>
          <a:srcRect/>
          <a:stretch>
            <a:fillRect/>
          </a:stretch>
        </p:blipFill>
        <p:spPr>
          <a:xfrm>
            <a:off x="914400" y="1905000"/>
            <a:ext cx="7315200" cy="4554538"/>
          </a:xfrm>
          <a:noFill/>
          <a:ln/>
        </p:spPr>
      </p:pic>
      <p:sp>
        <p:nvSpPr>
          <p:cNvPr id="472071" name="Text Box 7"/>
          <p:cNvSpPr txBox="1">
            <a:spLocks noChangeArrowheads="1"/>
          </p:cNvSpPr>
          <p:nvPr/>
        </p:nvSpPr>
        <p:spPr bwMode="auto">
          <a:xfrm>
            <a:off x="5029200" y="3733800"/>
            <a:ext cx="1143000" cy="304800"/>
          </a:xfrm>
          <a:prstGeom prst="rect">
            <a:avLst/>
          </a:prstGeom>
          <a:solidFill>
            <a:srgbClr val="FFFFFF"/>
          </a:solidFill>
          <a:ln w="9525">
            <a:noFill/>
            <a:miter lim="800000"/>
            <a:headEnd/>
            <a:tailEnd/>
          </a:ln>
          <a:effectLst/>
        </p:spPr>
        <p:txBody>
          <a:bodyPr>
            <a:spAutoFit/>
          </a:bodyPr>
          <a:lstStyle/>
          <a:p>
            <a:pPr eaLnBrk="0" hangingPunct="0"/>
            <a:r>
              <a:rPr lang="en-US" sz="1400" b="1" i="1">
                <a:latin typeface="Times New Roman" pitchFamily="18" charset="0"/>
              </a:rPr>
              <a:t>b</a:t>
            </a:r>
            <a:r>
              <a:rPr lang="en-US" sz="1400" b="1" i="1" baseline="30000">
                <a:latin typeface="Times New Roman" pitchFamily="18" charset="0"/>
              </a:rPr>
              <a:t>2</a:t>
            </a:r>
            <a:r>
              <a:rPr lang="en-US" sz="1400" b="1" i="1">
                <a:latin typeface="Times New Roman" pitchFamily="18" charset="0"/>
              </a:rPr>
              <a:t> + a</a:t>
            </a:r>
            <a:r>
              <a:rPr lang="en-US" sz="1400" b="1" i="1" baseline="30000">
                <a:latin typeface="Times New Roman" pitchFamily="18" charset="0"/>
              </a:rPr>
              <a:t>2</a:t>
            </a:r>
            <a:r>
              <a:rPr lang="en-US" sz="1400" b="1" i="1">
                <a:latin typeface="Times New Roman" pitchFamily="18" charset="0"/>
              </a:rPr>
              <a:t> – c</a:t>
            </a:r>
            <a:r>
              <a:rPr lang="en-US" sz="1400" b="1" i="1" baseline="30000">
                <a:latin typeface="Times New Roman" pitchFamily="18" charset="0"/>
              </a:rPr>
              <a:t>2</a:t>
            </a:r>
            <a:endParaRPr lang="en-US" sz="1400" b="1" i="1">
              <a:latin typeface="Times New Roman" pitchFamily="18" charset="0"/>
            </a:endParaRPr>
          </a:p>
        </p:txBody>
      </p:sp>
      <p:sp>
        <p:nvSpPr>
          <p:cNvPr id="472072" name="Text Box 8"/>
          <p:cNvSpPr txBox="1">
            <a:spLocks noChangeArrowheads="1"/>
          </p:cNvSpPr>
          <p:nvPr/>
        </p:nvSpPr>
        <p:spPr bwMode="auto">
          <a:xfrm>
            <a:off x="4800600" y="2743200"/>
            <a:ext cx="1143000" cy="304800"/>
          </a:xfrm>
          <a:prstGeom prst="rect">
            <a:avLst/>
          </a:prstGeom>
          <a:solidFill>
            <a:srgbClr val="FFFFFF"/>
          </a:solidFill>
          <a:ln w="9525">
            <a:noFill/>
            <a:miter lim="800000"/>
            <a:headEnd/>
            <a:tailEnd/>
          </a:ln>
          <a:effectLst/>
        </p:spPr>
        <p:txBody>
          <a:bodyPr>
            <a:spAutoFit/>
          </a:bodyPr>
          <a:lstStyle/>
          <a:p>
            <a:pPr eaLnBrk="0" hangingPunct="0"/>
            <a:r>
              <a:rPr lang="en-US" sz="1400" b="1" i="1">
                <a:latin typeface="Times New Roman" pitchFamily="18" charset="0"/>
              </a:rPr>
              <a:t>b</a:t>
            </a:r>
            <a:r>
              <a:rPr lang="en-US" sz="1400" b="1" i="1" baseline="30000">
                <a:latin typeface="Times New Roman" pitchFamily="18" charset="0"/>
              </a:rPr>
              <a:t>2</a:t>
            </a:r>
            <a:r>
              <a:rPr lang="en-US" sz="1400" b="1" i="1">
                <a:latin typeface="Times New Roman" pitchFamily="18" charset="0"/>
              </a:rPr>
              <a:t> + a</a:t>
            </a:r>
            <a:r>
              <a:rPr lang="en-US" sz="1400" b="1" i="1" baseline="30000">
                <a:latin typeface="Times New Roman" pitchFamily="18" charset="0"/>
              </a:rPr>
              <a:t>2</a:t>
            </a:r>
            <a:r>
              <a:rPr lang="en-US" sz="1400" b="1" i="1">
                <a:latin typeface="Times New Roman" pitchFamily="18" charset="0"/>
              </a:rPr>
              <a:t> – c</a:t>
            </a:r>
            <a:r>
              <a:rPr lang="en-US" sz="1400" b="1" i="1" baseline="30000">
                <a:latin typeface="Times New Roman" pitchFamily="18" charset="0"/>
              </a:rPr>
              <a:t>2</a:t>
            </a:r>
            <a:endParaRPr lang="en-US" sz="1400" b="1" i="1">
              <a:latin typeface="Times New Roman" pitchFamily="18" charset="0"/>
            </a:endParaRPr>
          </a:p>
        </p:txBody>
      </p:sp>
    </p:spTree>
    <p:extLst>
      <p:ext uri="{BB962C8B-B14F-4D97-AF65-F5344CB8AC3E}">
        <p14:creationId xmlns:p14="http://schemas.microsoft.com/office/powerpoint/2010/main" val="10631633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7" name="Rectangle 5"/>
          <p:cNvSpPr>
            <a:spLocks noGrp="1" noChangeArrowheads="1"/>
          </p:cNvSpPr>
          <p:nvPr>
            <p:ph type="title"/>
          </p:nvPr>
        </p:nvSpPr>
        <p:spPr/>
        <p:txBody>
          <a:bodyPr/>
          <a:lstStyle/>
          <a:p>
            <a:r>
              <a:rPr lang="en-US"/>
              <a:t>Solvability</a:t>
            </a:r>
          </a:p>
        </p:txBody>
      </p:sp>
      <p:pic>
        <p:nvPicPr>
          <p:cNvPr id="474116" name="Picture 4"/>
          <p:cNvPicPr>
            <a:picLocks noGrp="1" noChangeAspect="1" noChangeArrowheads="1"/>
          </p:cNvPicPr>
          <p:nvPr>
            <p:ph idx="1"/>
          </p:nvPr>
        </p:nvPicPr>
        <p:blipFill>
          <a:blip r:embed="rId2" cstate="print"/>
          <a:srcRect/>
          <a:stretch>
            <a:fillRect/>
          </a:stretch>
        </p:blipFill>
        <p:spPr>
          <a:xfrm>
            <a:off x="609600" y="1524000"/>
            <a:ext cx="7924800" cy="4475163"/>
          </a:xfrm>
          <a:noFill/>
          <a:ln/>
        </p:spPr>
      </p:pic>
    </p:spTree>
    <p:extLst>
      <p:ext uri="{BB962C8B-B14F-4D97-AF65-F5344CB8AC3E}">
        <p14:creationId xmlns:p14="http://schemas.microsoft.com/office/powerpoint/2010/main" val="1578297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4" name="Rectangle 4"/>
          <p:cNvSpPr>
            <a:spLocks noGrp="1" noChangeArrowheads="1"/>
          </p:cNvSpPr>
          <p:nvPr>
            <p:ph type="title"/>
          </p:nvPr>
        </p:nvSpPr>
        <p:spPr/>
        <p:txBody>
          <a:bodyPr/>
          <a:lstStyle/>
          <a:p>
            <a:r>
              <a:rPr lang="en-US" sz="4000"/>
              <a:t>Pieper’s Solution - Three consecutive Axes Intersect</a:t>
            </a:r>
          </a:p>
        </p:txBody>
      </p:sp>
      <p:sp>
        <p:nvSpPr>
          <p:cNvPr id="476165" name="Rectangle 5"/>
          <p:cNvSpPr>
            <a:spLocks noGrp="1" noChangeArrowheads="1"/>
          </p:cNvSpPr>
          <p:nvPr>
            <p:ph type="body" sz="half" idx="1"/>
          </p:nvPr>
        </p:nvSpPr>
        <p:spPr>
          <a:xfrm>
            <a:off x="457200" y="1600200"/>
            <a:ext cx="4953000" cy="4876800"/>
          </a:xfrm>
        </p:spPr>
        <p:txBody>
          <a:bodyPr/>
          <a:lstStyle/>
          <a:p>
            <a:r>
              <a:rPr lang="en-US" sz="2400" b="1"/>
              <a:t>Pieper’s Solution</a:t>
            </a:r>
          </a:p>
          <a:p>
            <a:pPr lvl="1"/>
            <a:r>
              <a:rPr lang="en-US" sz="2000"/>
              <a:t>Closed form solution for a serial 6 DOF in which </a:t>
            </a:r>
            <a:r>
              <a:rPr lang="en-US" sz="2000" b="1"/>
              <a:t>three consecutive axes intersect at a point </a:t>
            </a:r>
            <a:r>
              <a:rPr lang="en-US" sz="2000"/>
              <a:t>(including robots with three consecutive parallel axes, since they meet at a point at infinity)</a:t>
            </a:r>
          </a:p>
          <a:p>
            <a:r>
              <a:rPr lang="en-US" sz="2400"/>
              <a:t>Pieper’s method applies to the majority of commercially available industrial robots</a:t>
            </a:r>
          </a:p>
          <a:p>
            <a:pPr lvl="1"/>
            <a:r>
              <a:rPr lang="en-US" sz="2000"/>
              <a:t>Example: (Puma 560)</a:t>
            </a:r>
          </a:p>
          <a:p>
            <a:pPr lvl="2"/>
            <a:r>
              <a:rPr lang="en-US" sz="1800"/>
              <a:t>All 6 joints are revolute joints</a:t>
            </a:r>
          </a:p>
          <a:p>
            <a:pPr lvl="2"/>
            <a:r>
              <a:rPr lang="en-US" sz="1800"/>
              <a:t>The last 3 joints are intersecting</a:t>
            </a:r>
          </a:p>
          <a:p>
            <a:endParaRPr lang="en-US" sz="2400"/>
          </a:p>
        </p:txBody>
      </p:sp>
      <p:pic>
        <p:nvPicPr>
          <p:cNvPr id="476167" name="Picture 7"/>
          <p:cNvPicPr>
            <a:picLocks noGrp="1" noChangeAspect="1" noChangeArrowheads="1"/>
          </p:cNvPicPr>
          <p:nvPr>
            <p:ph sz="half" idx="2"/>
          </p:nvPr>
        </p:nvPicPr>
        <p:blipFill>
          <a:blip r:embed="rId2" cstate="print"/>
          <a:srcRect/>
          <a:stretch>
            <a:fillRect/>
          </a:stretch>
        </p:blipFill>
        <p:spPr>
          <a:xfrm>
            <a:off x="5791200" y="2590800"/>
            <a:ext cx="2808288" cy="2841625"/>
          </a:xfrm>
          <a:ln/>
        </p:spPr>
      </p:pic>
    </p:spTree>
    <p:extLst>
      <p:ext uri="{BB962C8B-B14F-4D97-AF65-F5344CB8AC3E}">
        <p14:creationId xmlns:p14="http://schemas.microsoft.com/office/powerpoint/2010/main" val="21755768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8212" name="Picture 4"/>
          <p:cNvPicPr>
            <a:picLocks noGrp="1" noChangeAspect="1" noChangeArrowheads="1"/>
          </p:cNvPicPr>
          <p:nvPr>
            <p:ph sz="half" idx="2"/>
          </p:nvPr>
        </p:nvPicPr>
        <p:blipFill>
          <a:blip r:embed="rId2" cstate="print"/>
          <a:srcRect/>
          <a:stretch>
            <a:fillRect/>
          </a:stretch>
        </p:blipFill>
        <p:spPr>
          <a:xfrm>
            <a:off x="2895600" y="3729038"/>
            <a:ext cx="4876800" cy="1962150"/>
          </a:xfrm>
          <a:noFill/>
          <a:ln/>
        </p:spPr>
      </p:pic>
      <p:sp>
        <p:nvSpPr>
          <p:cNvPr id="478215" name="Rectangle 7"/>
          <p:cNvSpPr>
            <a:spLocks noGrp="1" noChangeArrowheads="1"/>
          </p:cNvSpPr>
          <p:nvPr>
            <p:ph type="title"/>
          </p:nvPr>
        </p:nvSpPr>
        <p:spPr/>
        <p:txBody>
          <a:bodyPr/>
          <a:lstStyle/>
          <a:p>
            <a:r>
              <a:rPr lang="en-US" sz="4000"/>
              <a:t>Pieper’s Solution - Three consecutive Axes Intersect</a:t>
            </a:r>
          </a:p>
        </p:txBody>
      </p:sp>
      <p:sp>
        <p:nvSpPr>
          <p:cNvPr id="478211" name="Rectangle 3"/>
          <p:cNvSpPr>
            <a:spLocks noGrp="1" noChangeArrowheads="1"/>
          </p:cNvSpPr>
          <p:nvPr>
            <p:ph type="body" sz="half" idx="1"/>
          </p:nvPr>
        </p:nvSpPr>
        <p:spPr>
          <a:xfrm>
            <a:off x="457200" y="1600200"/>
            <a:ext cx="8229600" cy="4953000"/>
          </a:xfrm>
        </p:spPr>
        <p:txBody>
          <a:bodyPr/>
          <a:lstStyle/>
          <a:p>
            <a:pPr>
              <a:lnSpc>
                <a:spcPct val="90000"/>
              </a:lnSpc>
            </a:pPr>
            <a:r>
              <a:rPr lang="en-US" sz="2800" b="1" i="1"/>
              <a:t>Given:</a:t>
            </a:r>
          </a:p>
          <a:p>
            <a:pPr lvl="1">
              <a:lnSpc>
                <a:spcPct val="90000"/>
              </a:lnSpc>
            </a:pPr>
            <a:r>
              <a:rPr lang="en-US" sz="2400" b="1" i="1"/>
              <a:t>Manipulator Geometry: </a:t>
            </a:r>
            <a:r>
              <a:rPr lang="en-US" sz="2400"/>
              <a:t>6 DOF &amp; DH parameters</a:t>
            </a:r>
          </a:p>
          <a:p>
            <a:pPr lvl="2">
              <a:lnSpc>
                <a:spcPct val="90000"/>
              </a:lnSpc>
            </a:pPr>
            <a:r>
              <a:rPr lang="en-US" sz="2000"/>
              <a:t>All 6 joints are revolute joints</a:t>
            </a:r>
          </a:p>
          <a:p>
            <a:pPr lvl="2">
              <a:lnSpc>
                <a:spcPct val="90000"/>
              </a:lnSpc>
            </a:pPr>
            <a:r>
              <a:rPr lang="en-US" sz="2000"/>
              <a:t>The last 3 joints are intersecting</a:t>
            </a:r>
          </a:p>
          <a:p>
            <a:pPr lvl="1">
              <a:lnSpc>
                <a:spcPct val="90000"/>
              </a:lnSpc>
            </a:pPr>
            <a:r>
              <a:rPr lang="en-US" sz="2400" b="1" i="1"/>
              <a:t>Goal Point Definition</a:t>
            </a:r>
            <a:r>
              <a:rPr lang="en-US" sz="2400" b="1"/>
              <a:t>: </a:t>
            </a:r>
            <a:r>
              <a:rPr lang="en-US" sz="2400"/>
              <a:t>The position and orientation of the wrist in space</a:t>
            </a:r>
          </a:p>
          <a:p>
            <a:pPr>
              <a:lnSpc>
                <a:spcPct val="90000"/>
              </a:lnSpc>
            </a:pPr>
            <a:endParaRPr lang="en-US" sz="2800" b="1" i="1"/>
          </a:p>
          <a:p>
            <a:pPr>
              <a:lnSpc>
                <a:spcPct val="90000"/>
              </a:lnSpc>
            </a:pPr>
            <a:endParaRPr lang="en-US" sz="2800" b="1" i="1"/>
          </a:p>
          <a:p>
            <a:pPr>
              <a:lnSpc>
                <a:spcPct val="90000"/>
              </a:lnSpc>
            </a:pPr>
            <a:endParaRPr lang="en-US" sz="2800" b="1" i="1"/>
          </a:p>
          <a:p>
            <a:pPr>
              <a:lnSpc>
                <a:spcPct val="90000"/>
              </a:lnSpc>
            </a:pPr>
            <a:r>
              <a:rPr lang="en-US" sz="2800" b="1" i="1"/>
              <a:t>Problem:</a:t>
            </a:r>
          </a:p>
          <a:p>
            <a:pPr lvl="1">
              <a:lnSpc>
                <a:spcPct val="90000"/>
              </a:lnSpc>
            </a:pPr>
            <a:r>
              <a:rPr lang="en-US" sz="2400"/>
              <a:t>What are the joint angles ( </a:t>
            </a:r>
            <a:r>
              <a:rPr lang="en-US" sz="2400" i="1">
                <a:latin typeface="Symbol" pitchFamily="18" charset="2"/>
              </a:rPr>
              <a:t>q</a:t>
            </a:r>
            <a:r>
              <a:rPr lang="en-US" sz="2400" i="1" baseline="-25000">
                <a:latin typeface="Symbol" pitchFamily="18" charset="2"/>
              </a:rPr>
              <a:t>1</a:t>
            </a:r>
            <a:r>
              <a:rPr lang="en-US" sz="2400" i="1">
                <a:latin typeface="Symbol" pitchFamily="18" charset="2"/>
              </a:rPr>
              <a:t>, q</a:t>
            </a:r>
            <a:r>
              <a:rPr lang="en-US" sz="2400" i="1" baseline="-25000">
                <a:latin typeface="Symbol" pitchFamily="18" charset="2"/>
              </a:rPr>
              <a:t>2</a:t>
            </a:r>
            <a:r>
              <a:rPr lang="en-US" sz="2400" i="1">
                <a:latin typeface="Symbol" pitchFamily="18" charset="2"/>
              </a:rPr>
              <a:t>, q</a:t>
            </a:r>
            <a:r>
              <a:rPr lang="en-US" sz="2400" i="1" baseline="-25000">
                <a:latin typeface="Symbol" pitchFamily="18" charset="2"/>
              </a:rPr>
              <a:t>3</a:t>
            </a:r>
            <a:r>
              <a:rPr lang="en-US" sz="2400" i="1">
                <a:latin typeface="Symbol" pitchFamily="18" charset="2"/>
              </a:rPr>
              <a:t>, q</a:t>
            </a:r>
            <a:r>
              <a:rPr lang="en-US" sz="2400" i="1" baseline="-25000">
                <a:latin typeface="Symbol" pitchFamily="18" charset="2"/>
              </a:rPr>
              <a:t>4</a:t>
            </a:r>
            <a:r>
              <a:rPr lang="en-US" sz="2400" i="1">
                <a:latin typeface="Symbol" pitchFamily="18" charset="2"/>
              </a:rPr>
              <a:t>, q</a:t>
            </a:r>
            <a:r>
              <a:rPr lang="en-US" sz="2400" i="1" baseline="-25000">
                <a:latin typeface="Symbol" pitchFamily="18" charset="2"/>
              </a:rPr>
              <a:t>5</a:t>
            </a:r>
            <a:r>
              <a:rPr lang="en-US" sz="2400" i="1">
                <a:latin typeface="Symbol" pitchFamily="18" charset="2"/>
              </a:rPr>
              <a:t>, q</a:t>
            </a:r>
            <a:r>
              <a:rPr lang="en-US" sz="2400" i="1" baseline="-25000">
                <a:latin typeface="Symbol" pitchFamily="18" charset="2"/>
              </a:rPr>
              <a:t>6</a:t>
            </a:r>
            <a:r>
              <a:rPr lang="en-US" sz="2400" baseline="-25000"/>
              <a:t> </a:t>
            </a:r>
            <a:r>
              <a:rPr lang="en-US" sz="2400"/>
              <a:t>) as a function of the goal (wrist position and orientation)</a:t>
            </a:r>
          </a:p>
        </p:txBody>
      </p:sp>
    </p:spTree>
    <p:extLst>
      <p:ext uri="{BB962C8B-B14F-4D97-AF65-F5344CB8AC3E}">
        <p14:creationId xmlns:p14="http://schemas.microsoft.com/office/powerpoint/2010/main" val="2985854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5" name="Rectangle 5"/>
          <p:cNvSpPr>
            <a:spLocks noGrp="1" noChangeArrowheads="1"/>
          </p:cNvSpPr>
          <p:nvPr>
            <p:ph type="title"/>
          </p:nvPr>
        </p:nvSpPr>
        <p:spPr>
          <a:xfrm>
            <a:off x="457200" y="274638"/>
            <a:ext cx="8229600" cy="792162"/>
          </a:xfrm>
        </p:spPr>
        <p:txBody>
          <a:bodyPr/>
          <a:lstStyle/>
          <a:p>
            <a:r>
              <a:rPr lang="en-US" sz="2400"/>
              <a:t>Solvability - Existence of Solution - Workspace - 2R</a:t>
            </a:r>
            <a:br>
              <a:rPr lang="en-US" sz="2400"/>
            </a:br>
            <a:r>
              <a:rPr lang="en-US" sz="2400"/>
              <a:t>Example 2 – </a:t>
            </a:r>
            <a:r>
              <a:rPr lang="en-US" sz="2400" b="1"/>
              <a:t>L</a:t>
            </a:r>
            <a:r>
              <a:rPr lang="en-US" sz="2400" b="1" baseline="-25000"/>
              <a:t>1</a:t>
            </a:r>
            <a:r>
              <a:rPr lang="en-US" sz="2400" b="1"/>
              <a:t> ≠ L</a:t>
            </a:r>
            <a:r>
              <a:rPr lang="en-US" sz="2400" b="1" baseline="-25000"/>
              <a:t>2</a:t>
            </a:r>
          </a:p>
        </p:txBody>
      </p:sp>
      <p:pic>
        <p:nvPicPr>
          <p:cNvPr id="348164" name="Picture 4"/>
          <p:cNvPicPr>
            <a:picLocks noGrp="1" noChangeAspect="1" noChangeArrowheads="1"/>
          </p:cNvPicPr>
          <p:nvPr>
            <p:ph idx="1"/>
          </p:nvPr>
        </p:nvPicPr>
        <p:blipFill>
          <a:blip r:embed="rId2" cstate="print"/>
          <a:srcRect/>
          <a:stretch>
            <a:fillRect/>
          </a:stretch>
        </p:blipFill>
        <p:spPr>
          <a:xfrm>
            <a:off x="838200" y="1147763"/>
            <a:ext cx="7162800" cy="5710237"/>
          </a:xfrm>
          <a:noFill/>
          <a:ln/>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750560" y="518040"/>
              <a:ext cx="1380240" cy="781920"/>
            </p14:xfrm>
          </p:contentPart>
        </mc:Choice>
        <mc:Fallback>
          <p:pic>
            <p:nvPicPr>
              <p:cNvPr id="2" name="Ink 1"/>
              <p:cNvPicPr/>
              <p:nvPr/>
            </p:nvPicPr>
            <p:blipFill>
              <a:blip r:embed="rId4"/>
              <a:stretch>
                <a:fillRect/>
              </a:stretch>
            </p:blipFill>
            <p:spPr>
              <a:xfrm>
                <a:off x="4737600" y="510480"/>
                <a:ext cx="1407240" cy="793800"/>
              </a:xfrm>
              <a:prstGeom prst="rect">
                <a:avLst/>
              </a:prstGeom>
            </p:spPr>
          </p:pic>
        </mc:Fallback>
      </mc:AlternateContent>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88" name="Picture 8"/>
          <p:cNvPicPr>
            <a:picLocks noGrp="1" noChangeAspect="1" noChangeArrowheads="1"/>
          </p:cNvPicPr>
          <p:nvPr>
            <p:ph sz="half" idx="4294967295"/>
          </p:nvPr>
        </p:nvPicPr>
        <p:blipFill>
          <a:blip r:embed="rId2" cstate="print"/>
          <a:srcRect/>
          <a:stretch>
            <a:fillRect/>
          </a:stretch>
        </p:blipFill>
        <p:spPr>
          <a:xfrm>
            <a:off x="2286000" y="4648200"/>
            <a:ext cx="4648200" cy="1987550"/>
          </a:xfrm>
          <a:noFill/>
          <a:ln/>
        </p:spPr>
      </p:pic>
      <p:pic>
        <p:nvPicPr>
          <p:cNvPr id="481287" name="Picture 7"/>
          <p:cNvPicPr>
            <a:picLocks noGrp="1" noChangeAspect="1" noChangeArrowheads="1"/>
          </p:cNvPicPr>
          <p:nvPr>
            <p:ph sz="half" idx="2"/>
          </p:nvPr>
        </p:nvPicPr>
        <p:blipFill>
          <a:blip r:embed="rId3" cstate="print"/>
          <a:srcRect/>
          <a:stretch>
            <a:fillRect/>
          </a:stretch>
        </p:blipFill>
        <p:spPr>
          <a:xfrm>
            <a:off x="4572000" y="2667000"/>
            <a:ext cx="3314700" cy="1012825"/>
          </a:xfrm>
          <a:ln/>
        </p:spPr>
      </p:pic>
      <p:sp>
        <p:nvSpPr>
          <p:cNvPr id="481291" name="Rectangle 11"/>
          <p:cNvSpPr>
            <a:spLocks noGrp="1" noChangeArrowheads="1"/>
          </p:cNvSpPr>
          <p:nvPr>
            <p:ph type="title"/>
          </p:nvPr>
        </p:nvSpPr>
        <p:spPr/>
        <p:txBody>
          <a:bodyPr/>
          <a:lstStyle/>
          <a:p>
            <a:r>
              <a:rPr lang="en-US" sz="4000"/>
              <a:t>Pieper’s Solution - Three consecutive Axes Intersect</a:t>
            </a:r>
          </a:p>
        </p:txBody>
      </p:sp>
      <p:sp>
        <p:nvSpPr>
          <p:cNvPr id="481292" name="Rectangle 12"/>
          <p:cNvSpPr>
            <a:spLocks noGrp="1" noChangeArrowheads="1"/>
          </p:cNvSpPr>
          <p:nvPr>
            <p:ph type="body" sz="half" idx="1"/>
          </p:nvPr>
        </p:nvSpPr>
        <p:spPr>
          <a:xfrm>
            <a:off x="457200" y="1600200"/>
            <a:ext cx="8229600" cy="3276600"/>
          </a:xfrm>
        </p:spPr>
        <p:txBody>
          <a:bodyPr/>
          <a:lstStyle/>
          <a:p>
            <a:r>
              <a:rPr lang="en-US" sz="2400"/>
              <a:t>When the last three axes of a 6 DOF robot intersect, the origins of link frame {4}, {5}, and {6} are all located at the point of intersection. This point is given in the base coordinate system as</a:t>
            </a:r>
          </a:p>
          <a:p>
            <a:endParaRPr lang="en-US" sz="2400"/>
          </a:p>
          <a:p>
            <a:r>
              <a:rPr lang="en-US" sz="2400"/>
              <a:t>From the general forward kinematics method for determining homogeneous transforms using DH parameters, we know:</a:t>
            </a:r>
          </a:p>
        </p:txBody>
      </p:sp>
    </p:spTree>
    <p:extLst>
      <p:ext uri="{BB962C8B-B14F-4D97-AF65-F5344CB8AC3E}">
        <p14:creationId xmlns:p14="http://schemas.microsoft.com/office/powerpoint/2010/main" val="1271270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5380" name="Picture 4"/>
          <p:cNvPicPr>
            <a:picLocks noGrp="1" noChangeAspect="1" noChangeArrowheads="1"/>
          </p:cNvPicPr>
          <p:nvPr>
            <p:ph idx="1"/>
          </p:nvPr>
        </p:nvPicPr>
        <p:blipFill>
          <a:blip r:embed="rId2" cstate="print"/>
          <a:srcRect/>
          <a:stretch>
            <a:fillRect/>
          </a:stretch>
        </p:blipFill>
        <p:spPr>
          <a:xfrm>
            <a:off x="0" y="1343025"/>
            <a:ext cx="9144000" cy="5292725"/>
          </a:xfrm>
          <a:noFill/>
          <a:ln/>
        </p:spPr>
      </p:pic>
      <p:sp>
        <p:nvSpPr>
          <p:cNvPr id="485381" name="Rectangle 5"/>
          <p:cNvSpPr>
            <a:spLocks noGrp="1" noChangeArrowheads="1"/>
          </p:cNvSpPr>
          <p:nvPr>
            <p:ph type="title"/>
          </p:nvPr>
        </p:nvSpPr>
        <p:spPr/>
        <p:txBody>
          <a:bodyPr/>
          <a:lstStyle/>
          <a:p>
            <a:r>
              <a:rPr lang="en-US" sz="4000"/>
              <a:t>Pieper’s Solution - Three consecutive Axes Intersect</a:t>
            </a:r>
          </a:p>
        </p:txBody>
      </p:sp>
    </p:spTree>
    <p:extLst>
      <p:ext uri="{BB962C8B-B14F-4D97-AF65-F5344CB8AC3E}">
        <p14:creationId xmlns:p14="http://schemas.microsoft.com/office/powerpoint/2010/main" val="372069328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9" name="Rectangle 5"/>
          <p:cNvSpPr>
            <a:spLocks noGrp="1" noChangeArrowheads="1"/>
          </p:cNvSpPr>
          <p:nvPr>
            <p:ph type="title"/>
          </p:nvPr>
        </p:nvSpPr>
        <p:spPr/>
        <p:txBody>
          <a:bodyPr/>
          <a:lstStyle/>
          <a:p>
            <a:r>
              <a:rPr lang="en-US" sz="4000"/>
              <a:t>Pieper’s Solution - Three consecutive Axes Intersect</a:t>
            </a:r>
          </a:p>
        </p:txBody>
      </p:sp>
      <p:pic>
        <p:nvPicPr>
          <p:cNvPr id="487428" name="Picture 4"/>
          <p:cNvPicPr>
            <a:picLocks noGrp="1" noChangeAspect="1" noChangeArrowheads="1"/>
          </p:cNvPicPr>
          <p:nvPr>
            <p:ph idx="1"/>
          </p:nvPr>
        </p:nvPicPr>
        <p:blipFill>
          <a:blip r:embed="rId2" cstate="print"/>
          <a:srcRect/>
          <a:stretch>
            <a:fillRect/>
          </a:stretch>
        </p:blipFill>
        <p:spPr>
          <a:xfrm>
            <a:off x="0" y="1603375"/>
            <a:ext cx="9144000" cy="5254625"/>
          </a:xfrm>
          <a:noFill/>
          <a:ln/>
        </p:spPr>
      </p:pic>
    </p:spTree>
    <p:extLst>
      <p:ext uri="{BB962C8B-B14F-4D97-AF65-F5344CB8AC3E}">
        <p14:creationId xmlns:p14="http://schemas.microsoft.com/office/powerpoint/2010/main" val="283801303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7" name="Rectangle 5"/>
          <p:cNvSpPr>
            <a:spLocks noGrp="1" noChangeArrowheads="1"/>
          </p:cNvSpPr>
          <p:nvPr>
            <p:ph type="title"/>
          </p:nvPr>
        </p:nvSpPr>
        <p:spPr/>
        <p:txBody>
          <a:bodyPr/>
          <a:lstStyle/>
          <a:p>
            <a:r>
              <a:rPr lang="en-US" sz="4000"/>
              <a:t>Pieper’s Solution - Three consecutive Axes Intersect</a:t>
            </a:r>
          </a:p>
        </p:txBody>
      </p:sp>
      <p:pic>
        <p:nvPicPr>
          <p:cNvPr id="489476" name="Picture 4"/>
          <p:cNvPicPr>
            <a:picLocks noGrp="1" noChangeAspect="1" noChangeArrowheads="1"/>
          </p:cNvPicPr>
          <p:nvPr>
            <p:ph idx="1"/>
          </p:nvPr>
        </p:nvPicPr>
        <p:blipFill>
          <a:blip r:embed="rId2" cstate="print"/>
          <a:srcRect/>
          <a:stretch>
            <a:fillRect/>
          </a:stretch>
        </p:blipFill>
        <p:spPr>
          <a:xfrm>
            <a:off x="0" y="1482725"/>
            <a:ext cx="9144000" cy="5375275"/>
          </a:xfrm>
          <a:noFill/>
          <a:ln/>
        </p:spPr>
      </p:pic>
    </p:spTree>
    <p:extLst>
      <p:ext uri="{BB962C8B-B14F-4D97-AF65-F5344CB8AC3E}">
        <p14:creationId xmlns:p14="http://schemas.microsoft.com/office/powerpoint/2010/main" val="180490080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5" name="Rectangle 5"/>
          <p:cNvSpPr>
            <a:spLocks noGrp="1" noChangeArrowheads="1"/>
          </p:cNvSpPr>
          <p:nvPr>
            <p:ph type="title"/>
          </p:nvPr>
        </p:nvSpPr>
        <p:spPr/>
        <p:txBody>
          <a:bodyPr/>
          <a:lstStyle/>
          <a:p>
            <a:r>
              <a:rPr lang="en-US" sz="4000"/>
              <a:t>Pieper’s Solution - Three consecutive Axes Intersect</a:t>
            </a:r>
          </a:p>
        </p:txBody>
      </p:sp>
      <p:pic>
        <p:nvPicPr>
          <p:cNvPr id="491524" name="Picture 4"/>
          <p:cNvPicPr>
            <a:picLocks noGrp="1" noChangeAspect="1" noChangeArrowheads="1"/>
          </p:cNvPicPr>
          <p:nvPr>
            <p:ph idx="1"/>
          </p:nvPr>
        </p:nvPicPr>
        <p:blipFill>
          <a:blip r:embed="rId2" cstate="print"/>
          <a:srcRect/>
          <a:stretch>
            <a:fillRect/>
          </a:stretch>
        </p:blipFill>
        <p:spPr>
          <a:xfrm>
            <a:off x="0" y="1417638"/>
            <a:ext cx="9144000" cy="5440362"/>
          </a:xfrm>
          <a:noFill/>
          <a:ln/>
        </p:spPr>
      </p:pic>
      <mc:AlternateContent xmlns:mc="http://schemas.openxmlformats.org/markup-compatibility/2006" xmlns:p14="http://schemas.microsoft.com/office/powerpoint/2010/main">
        <mc:Choice Requires="p14">
          <p:contentPart p14:bwMode="auto" r:id="rId3">
            <p14:nvContentPartPr>
              <p14:cNvPr id="587778" name="Ink 2"/>
              <p14:cNvContentPartPr>
                <a14:cpLocks xmlns:a14="http://schemas.microsoft.com/office/drawing/2010/main" noRot="1" noChangeAspect="1" noEditPoints="1" noChangeArrowheads="1" noChangeShapeType="1"/>
              </p14:cNvContentPartPr>
              <p14:nvPr/>
            </p14:nvContentPartPr>
            <p14:xfrm>
              <a:off x="23236238" y="14143038"/>
              <a:ext cx="0" cy="0"/>
            </p14:xfrm>
          </p:contentPart>
        </mc:Choice>
        <mc:Fallback xmlns="">
          <p:pic>
            <p:nvPicPr>
              <p:cNvPr id="587778" name="Ink 2"/>
              <p:cNvPicPr>
                <a:picLocks noRot="1" noChangeAspect="1" noEditPoints="1" noChangeArrowheads="1" noChangeShapeType="1"/>
              </p:cNvPicPr>
              <p:nvPr/>
            </p:nvPicPr>
            <p:blipFill>
              <a:blip r:embed="rId4"/>
              <a:stretch>
                <a:fillRect/>
              </a:stretch>
            </p:blipFill>
            <p:spPr>
              <a:xfrm>
                <a:off x="23236238" y="14143038"/>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87779" name="Ink 3"/>
              <p14:cNvContentPartPr>
                <a14:cpLocks xmlns:a14="http://schemas.microsoft.com/office/drawing/2010/main" noRot="1" noChangeAspect="1" noEditPoints="1" noChangeArrowheads="1" noChangeShapeType="1"/>
              </p14:cNvContentPartPr>
              <p14:nvPr/>
            </p14:nvContentPartPr>
            <p14:xfrm>
              <a:off x="4281488" y="2576513"/>
              <a:ext cx="7937" cy="106362"/>
            </p14:xfrm>
          </p:contentPart>
        </mc:Choice>
        <mc:Fallback xmlns="">
          <p:pic>
            <p:nvPicPr>
              <p:cNvPr id="587779" name="Ink 3"/>
              <p:cNvPicPr>
                <a:picLocks noRot="1" noChangeAspect="1" noEditPoints="1" noChangeArrowheads="1" noChangeShapeType="1"/>
              </p:cNvPicPr>
              <p:nvPr/>
            </p:nvPicPr>
            <p:blipFill>
              <a:blip r:embed="rId6"/>
              <a:stretch>
                <a:fillRect/>
              </a:stretch>
            </p:blipFill>
            <p:spPr>
              <a:xfrm>
                <a:off x="4267418" y="2563894"/>
                <a:ext cx="30305" cy="13304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87780" name="Ink 4"/>
              <p14:cNvContentPartPr>
                <a14:cpLocks xmlns:a14="http://schemas.microsoft.com/office/drawing/2010/main" noRot="1" noChangeAspect="1" noEditPoints="1" noChangeArrowheads="1" noChangeShapeType="1"/>
              </p14:cNvContentPartPr>
              <p14:nvPr/>
            </p14:nvContentPartPr>
            <p14:xfrm>
              <a:off x="5199063" y="4432300"/>
              <a:ext cx="77787" cy="130175"/>
            </p14:xfrm>
          </p:contentPart>
        </mc:Choice>
        <mc:Fallback xmlns="">
          <p:pic>
            <p:nvPicPr>
              <p:cNvPr id="587780" name="Ink 4"/>
              <p:cNvPicPr>
                <a:picLocks noRot="1" noChangeAspect="1" noEditPoints="1" noChangeArrowheads="1" noChangeShapeType="1"/>
              </p:cNvPicPr>
              <p:nvPr/>
            </p:nvPicPr>
            <p:blipFill>
              <a:blip r:embed="rId8"/>
              <a:stretch>
                <a:fillRect/>
              </a:stretch>
            </p:blipFill>
            <p:spPr>
              <a:xfrm>
                <a:off x="5183938" y="4417556"/>
                <a:ext cx="108398" cy="160381"/>
              </a:xfrm>
              <a:prstGeom prst="rect">
                <a:avLst/>
              </a:prstGeom>
            </p:spPr>
          </p:pic>
        </mc:Fallback>
      </mc:AlternateContent>
    </p:spTree>
    <p:extLst>
      <p:ext uri="{BB962C8B-B14F-4D97-AF65-F5344CB8AC3E}">
        <p14:creationId xmlns:p14="http://schemas.microsoft.com/office/powerpoint/2010/main" val="37907008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3" name="Rectangle 5"/>
          <p:cNvSpPr>
            <a:spLocks noGrp="1" noChangeArrowheads="1"/>
          </p:cNvSpPr>
          <p:nvPr>
            <p:ph type="title"/>
          </p:nvPr>
        </p:nvSpPr>
        <p:spPr/>
        <p:txBody>
          <a:bodyPr/>
          <a:lstStyle/>
          <a:p>
            <a:r>
              <a:rPr lang="en-US" sz="4000"/>
              <a:t>Pieper’s Solution - Three consecutive Axes Intersect</a:t>
            </a:r>
          </a:p>
        </p:txBody>
      </p:sp>
      <p:pic>
        <p:nvPicPr>
          <p:cNvPr id="493572" name="Picture 4"/>
          <p:cNvPicPr>
            <a:picLocks noGrp="1" noChangeAspect="1" noChangeArrowheads="1"/>
          </p:cNvPicPr>
          <p:nvPr>
            <p:ph idx="1"/>
          </p:nvPr>
        </p:nvPicPr>
        <p:blipFill>
          <a:blip r:embed="rId2" cstate="print"/>
          <a:srcRect/>
          <a:stretch>
            <a:fillRect/>
          </a:stretch>
        </p:blipFill>
        <p:spPr>
          <a:xfrm>
            <a:off x="0" y="1408113"/>
            <a:ext cx="9144000" cy="5449887"/>
          </a:xfrm>
          <a:noFill/>
          <a:ln/>
        </p:spPr>
      </p:pic>
      <p:sp>
        <p:nvSpPr>
          <p:cNvPr id="493575" name="Text Box 7"/>
          <p:cNvSpPr txBox="1">
            <a:spLocks noChangeArrowheads="1"/>
          </p:cNvSpPr>
          <p:nvPr/>
        </p:nvSpPr>
        <p:spPr bwMode="auto">
          <a:xfrm>
            <a:off x="4876800" y="2667000"/>
            <a:ext cx="2286000" cy="304800"/>
          </a:xfrm>
          <a:prstGeom prst="rect">
            <a:avLst/>
          </a:prstGeom>
          <a:solidFill>
            <a:srgbClr val="FFFFFF"/>
          </a:solidFill>
          <a:ln w="9525">
            <a:noFill/>
            <a:miter lim="800000"/>
            <a:headEnd/>
            <a:tailEnd/>
          </a:ln>
          <a:effectLst/>
        </p:spPr>
        <p:txBody>
          <a:bodyPr>
            <a:spAutoFit/>
          </a:bodyPr>
          <a:lstStyle/>
          <a:p>
            <a:pPr eaLnBrk="0" hangingPunct="0"/>
            <a:r>
              <a:rPr lang="en-US" sz="1400" b="1"/>
              <a:t>variable is zero</a:t>
            </a:r>
          </a:p>
        </p:txBody>
      </p:sp>
    </p:spTree>
    <p:extLst>
      <p:ext uri="{BB962C8B-B14F-4D97-AF65-F5344CB8AC3E}">
        <p14:creationId xmlns:p14="http://schemas.microsoft.com/office/powerpoint/2010/main" val="5348111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21" name="Rectangle 5"/>
          <p:cNvSpPr>
            <a:spLocks noGrp="1" noChangeArrowheads="1"/>
          </p:cNvSpPr>
          <p:nvPr>
            <p:ph type="title"/>
          </p:nvPr>
        </p:nvSpPr>
        <p:spPr/>
        <p:txBody>
          <a:bodyPr/>
          <a:lstStyle/>
          <a:p>
            <a:r>
              <a:rPr lang="en-US" sz="4000"/>
              <a:t>Pieper’s Solution - Three consecutive Axes Intersect</a:t>
            </a:r>
          </a:p>
        </p:txBody>
      </p:sp>
      <p:pic>
        <p:nvPicPr>
          <p:cNvPr id="495620" name="Picture 4"/>
          <p:cNvPicPr>
            <a:picLocks noGrp="1" noChangeAspect="1" noChangeArrowheads="1"/>
          </p:cNvPicPr>
          <p:nvPr>
            <p:ph idx="1"/>
          </p:nvPr>
        </p:nvPicPr>
        <p:blipFill>
          <a:blip r:embed="rId2" cstate="print"/>
          <a:srcRect/>
          <a:stretch>
            <a:fillRect/>
          </a:stretch>
        </p:blipFill>
        <p:spPr>
          <a:xfrm>
            <a:off x="0" y="1892300"/>
            <a:ext cx="9144000" cy="4692650"/>
          </a:xfrm>
          <a:noFill/>
          <a:ln/>
        </p:spPr>
      </p:pic>
    </p:spTree>
    <p:extLst>
      <p:ext uri="{BB962C8B-B14F-4D97-AF65-F5344CB8AC3E}">
        <p14:creationId xmlns:p14="http://schemas.microsoft.com/office/powerpoint/2010/main" val="11235821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9" name="Rectangle 5"/>
          <p:cNvSpPr>
            <a:spLocks noGrp="1" noChangeArrowheads="1"/>
          </p:cNvSpPr>
          <p:nvPr>
            <p:ph type="title"/>
          </p:nvPr>
        </p:nvSpPr>
        <p:spPr/>
        <p:txBody>
          <a:bodyPr/>
          <a:lstStyle/>
          <a:p>
            <a:r>
              <a:rPr lang="en-US" sz="4000"/>
              <a:t>Pieper’s Solution - Three consecutive Axes Intersect</a:t>
            </a:r>
          </a:p>
        </p:txBody>
      </p:sp>
      <p:pic>
        <p:nvPicPr>
          <p:cNvPr id="497668" name="Picture 4"/>
          <p:cNvPicPr>
            <a:picLocks noGrp="1" noChangeAspect="1" noChangeArrowheads="1"/>
          </p:cNvPicPr>
          <p:nvPr>
            <p:ph idx="1"/>
          </p:nvPr>
        </p:nvPicPr>
        <p:blipFill>
          <a:blip r:embed="rId2" cstate="print"/>
          <a:srcRect/>
          <a:stretch>
            <a:fillRect/>
          </a:stretch>
        </p:blipFill>
        <p:spPr>
          <a:xfrm>
            <a:off x="0" y="1773238"/>
            <a:ext cx="9144000" cy="4795837"/>
          </a:xfrm>
          <a:noFill/>
          <a:ln/>
        </p:spPr>
      </p:pic>
    </p:spTree>
    <p:extLst>
      <p:ext uri="{BB962C8B-B14F-4D97-AF65-F5344CB8AC3E}">
        <p14:creationId xmlns:p14="http://schemas.microsoft.com/office/powerpoint/2010/main" val="3269152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7" name="Rectangle 5"/>
          <p:cNvSpPr>
            <a:spLocks noGrp="1" noChangeArrowheads="1"/>
          </p:cNvSpPr>
          <p:nvPr>
            <p:ph type="title"/>
          </p:nvPr>
        </p:nvSpPr>
        <p:spPr/>
        <p:txBody>
          <a:bodyPr/>
          <a:lstStyle/>
          <a:p>
            <a:r>
              <a:rPr lang="en-US" sz="4000"/>
              <a:t>Pieper’s Solution - Three consecutive Axes Intersect</a:t>
            </a:r>
          </a:p>
        </p:txBody>
      </p:sp>
      <p:pic>
        <p:nvPicPr>
          <p:cNvPr id="499716" name="Picture 4"/>
          <p:cNvPicPr>
            <a:picLocks noGrp="1" noChangeAspect="1" noChangeArrowheads="1"/>
          </p:cNvPicPr>
          <p:nvPr>
            <p:ph idx="1"/>
          </p:nvPr>
        </p:nvPicPr>
        <p:blipFill>
          <a:blip r:embed="rId2" cstate="print"/>
          <a:srcRect/>
          <a:stretch>
            <a:fillRect/>
          </a:stretch>
        </p:blipFill>
        <p:spPr>
          <a:xfrm>
            <a:off x="0" y="1366838"/>
            <a:ext cx="9144000" cy="5491162"/>
          </a:xfrm>
          <a:noFill/>
          <a:ln/>
        </p:spPr>
      </p:pic>
    </p:spTree>
    <p:extLst>
      <p:ext uri="{BB962C8B-B14F-4D97-AF65-F5344CB8AC3E}">
        <p14:creationId xmlns:p14="http://schemas.microsoft.com/office/powerpoint/2010/main" val="322761308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5" name="Rectangle 5"/>
          <p:cNvSpPr>
            <a:spLocks noGrp="1" noChangeArrowheads="1"/>
          </p:cNvSpPr>
          <p:nvPr>
            <p:ph type="title"/>
          </p:nvPr>
        </p:nvSpPr>
        <p:spPr/>
        <p:txBody>
          <a:bodyPr/>
          <a:lstStyle/>
          <a:p>
            <a:r>
              <a:rPr lang="en-US" sz="4000"/>
              <a:t>Pieper’s Solution - Three consecutive Axes Intersect</a:t>
            </a:r>
          </a:p>
        </p:txBody>
      </p:sp>
      <p:pic>
        <p:nvPicPr>
          <p:cNvPr id="501764" name="Picture 4"/>
          <p:cNvPicPr>
            <a:picLocks noGrp="1" noChangeAspect="1" noChangeArrowheads="1"/>
          </p:cNvPicPr>
          <p:nvPr>
            <p:ph idx="1"/>
          </p:nvPr>
        </p:nvPicPr>
        <p:blipFill>
          <a:blip r:embed="rId2" cstate="print"/>
          <a:srcRect/>
          <a:stretch>
            <a:fillRect/>
          </a:stretch>
        </p:blipFill>
        <p:spPr>
          <a:xfrm>
            <a:off x="0" y="2024063"/>
            <a:ext cx="9144000" cy="4146550"/>
          </a:xfrm>
          <a:noFill/>
          <a:ln/>
        </p:spPr>
      </p:pic>
    </p:spTree>
    <p:extLst>
      <p:ext uri="{BB962C8B-B14F-4D97-AF65-F5344CB8AC3E}">
        <p14:creationId xmlns:p14="http://schemas.microsoft.com/office/powerpoint/2010/main" val="904889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3" name="Rectangle 5"/>
          <p:cNvSpPr>
            <a:spLocks noGrp="1" noChangeArrowheads="1"/>
          </p:cNvSpPr>
          <p:nvPr>
            <p:ph type="title"/>
          </p:nvPr>
        </p:nvSpPr>
        <p:spPr>
          <a:xfrm>
            <a:off x="457200" y="274638"/>
            <a:ext cx="8229600" cy="639762"/>
          </a:xfrm>
        </p:spPr>
        <p:txBody>
          <a:bodyPr/>
          <a:lstStyle/>
          <a:p>
            <a:r>
              <a:rPr lang="en-US" sz="2400"/>
              <a:t>Solvability - Existence of Solution - Workspace - 3R</a:t>
            </a:r>
            <a:br>
              <a:rPr lang="en-US" sz="2400"/>
            </a:br>
            <a:r>
              <a:rPr lang="en-US" sz="2400"/>
              <a:t>Example 3 – </a:t>
            </a:r>
            <a:r>
              <a:rPr lang="en-US" sz="2400" b="1"/>
              <a:t>L</a:t>
            </a:r>
            <a:r>
              <a:rPr lang="en-US" sz="2400" b="1" baseline="-25000"/>
              <a:t>1</a:t>
            </a:r>
            <a:r>
              <a:rPr lang="en-US" sz="2400" b="1"/>
              <a:t> = L</a:t>
            </a:r>
            <a:r>
              <a:rPr lang="en-US" sz="2400" b="1" baseline="-25000"/>
              <a:t>2</a:t>
            </a:r>
          </a:p>
        </p:txBody>
      </p:sp>
      <p:pic>
        <p:nvPicPr>
          <p:cNvPr id="350212" name="Picture 4"/>
          <p:cNvPicPr>
            <a:picLocks noGrp="1" noChangeAspect="1" noChangeArrowheads="1"/>
          </p:cNvPicPr>
          <p:nvPr>
            <p:ph idx="1"/>
          </p:nvPr>
        </p:nvPicPr>
        <p:blipFill>
          <a:blip r:embed="rId2" cstate="print"/>
          <a:srcRect/>
          <a:stretch>
            <a:fillRect/>
          </a:stretch>
        </p:blipFill>
        <p:spPr>
          <a:xfrm>
            <a:off x="1371600" y="915988"/>
            <a:ext cx="6934200" cy="5770562"/>
          </a:xfrm>
          <a:noFill/>
          <a:ln/>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745520" y="670680"/>
              <a:ext cx="3014280" cy="438120"/>
            </p14:xfrm>
          </p:contentPart>
        </mc:Choice>
        <mc:Fallback>
          <p:pic>
            <p:nvPicPr>
              <p:cNvPr id="2" name="Ink 1"/>
              <p:cNvPicPr/>
              <p:nvPr/>
            </p:nvPicPr>
            <p:blipFill>
              <a:blip r:embed="rId4"/>
              <a:stretch>
                <a:fillRect/>
              </a:stretch>
            </p:blipFill>
            <p:spPr>
              <a:xfrm>
                <a:off x="4730040" y="654840"/>
                <a:ext cx="3036600" cy="461880"/>
              </a:xfrm>
              <a:prstGeom prst="rect">
                <a:avLst/>
              </a:prstGeom>
            </p:spPr>
          </p:pic>
        </mc:Fallback>
      </mc:AlternateContent>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3812" name="Picture 4"/>
          <p:cNvPicPr>
            <a:picLocks noGrp="1" noChangeAspect="1" noChangeArrowheads="1"/>
          </p:cNvPicPr>
          <p:nvPr>
            <p:ph idx="1"/>
          </p:nvPr>
        </p:nvPicPr>
        <p:blipFill>
          <a:blip r:embed="rId2" cstate="print"/>
          <a:srcRect/>
          <a:stretch>
            <a:fillRect/>
          </a:stretch>
        </p:blipFill>
        <p:spPr>
          <a:xfrm>
            <a:off x="0" y="1246188"/>
            <a:ext cx="9144000" cy="5611812"/>
          </a:xfrm>
          <a:noFill/>
          <a:ln/>
        </p:spPr>
      </p:pic>
      <p:sp>
        <p:nvSpPr>
          <p:cNvPr id="503813" name="Rectangle 5"/>
          <p:cNvSpPr>
            <a:spLocks noGrp="1" noChangeArrowheads="1"/>
          </p:cNvSpPr>
          <p:nvPr>
            <p:ph type="title"/>
          </p:nvPr>
        </p:nvSpPr>
        <p:spPr>
          <a:xfrm>
            <a:off x="457200" y="274638"/>
            <a:ext cx="8229600" cy="792162"/>
          </a:xfrm>
        </p:spPr>
        <p:txBody>
          <a:bodyPr/>
          <a:lstStyle/>
          <a:p>
            <a:r>
              <a:rPr lang="en-US" sz="4000"/>
              <a:t>Pieper’s Solution - Three consecutive Axes Intersect</a:t>
            </a:r>
          </a:p>
        </p:txBody>
      </p:sp>
    </p:spTree>
    <p:extLst>
      <p:ext uri="{BB962C8B-B14F-4D97-AF65-F5344CB8AC3E}">
        <p14:creationId xmlns:p14="http://schemas.microsoft.com/office/powerpoint/2010/main" val="24175755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61" name="Rectangle 5"/>
          <p:cNvSpPr>
            <a:spLocks noGrp="1" noChangeArrowheads="1"/>
          </p:cNvSpPr>
          <p:nvPr>
            <p:ph type="title"/>
          </p:nvPr>
        </p:nvSpPr>
        <p:spPr/>
        <p:txBody>
          <a:bodyPr/>
          <a:lstStyle/>
          <a:p>
            <a:r>
              <a:rPr lang="en-US" sz="4000"/>
              <a:t>Pieper’s Solution - Three consecutive Axes Intersect</a:t>
            </a:r>
          </a:p>
        </p:txBody>
      </p:sp>
      <p:pic>
        <p:nvPicPr>
          <p:cNvPr id="505860" name="Picture 4"/>
          <p:cNvPicPr>
            <a:picLocks noGrp="1" noChangeAspect="1" noChangeArrowheads="1"/>
          </p:cNvPicPr>
          <p:nvPr>
            <p:ph idx="1"/>
          </p:nvPr>
        </p:nvPicPr>
        <p:blipFill>
          <a:blip r:embed="rId2" cstate="print"/>
          <a:srcRect/>
          <a:stretch>
            <a:fillRect/>
          </a:stretch>
        </p:blipFill>
        <p:spPr>
          <a:xfrm>
            <a:off x="0" y="1628775"/>
            <a:ext cx="8915400" cy="5229225"/>
          </a:xfrm>
          <a:noFill/>
          <a:ln/>
        </p:spPr>
      </p:pic>
    </p:spTree>
    <p:extLst>
      <p:ext uri="{BB962C8B-B14F-4D97-AF65-F5344CB8AC3E}">
        <p14:creationId xmlns:p14="http://schemas.microsoft.com/office/powerpoint/2010/main" val="210811469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9" name="Rectangle 5"/>
          <p:cNvSpPr>
            <a:spLocks noGrp="1" noChangeArrowheads="1"/>
          </p:cNvSpPr>
          <p:nvPr>
            <p:ph type="title"/>
          </p:nvPr>
        </p:nvSpPr>
        <p:spPr>
          <a:xfrm>
            <a:off x="457200" y="274638"/>
            <a:ext cx="8229600" cy="868362"/>
          </a:xfrm>
        </p:spPr>
        <p:txBody>
          <a:bodyPr/>
          <a:lstStyle/>
          <a:p>
            <a:r>
              <a:rPr lang="en-US" sz="4000"/>
              <a:t>Pieper’s Solution - Three consecutive Axes Intersect</a:t>
            </a:r>
          </a:p>
        </p:txBody>
      </p:sp>
      <p:pic>
        <p:nvPicPr>
          <p:cNvPr id="507908" name="Picture 4"/>
          <p:cNvPicPr>
            <a:picLocks noGrp="1" noChangeAspect="1" noChangeArrowheads="1"/>
          </p:cNvPicPr>
          <p:nvPr>
            <p:ph idx="1"/>
          </p:nvPr>
        </p:nvPicPr>
        <p:blipFill>
          <a:blip r:embed="rId2" cstate="print"/>
          <a:srcRect/>
          <a:stretch>
            <a:fillRect/>
          </a:stretch>
        </p:blipFill>
        <p:spPr>
          <a:xfrm>
            <a:off x="990600" y="1274763"/>
            <a:ext cx="7010400" cy="5583237"/>
          </a:xfrm>
          <a:noFill/>
          <a:ln/>
        </p:spPr>
      </p:pic>
    </p:spTree>
    <p:extLst>
      <p:ext uri="{BB962C8B-B14F-4D97-AF65-F5344CB8AC3E}">
        <p14:creationId xmlns:p14="http://schemas.microsoft.com/office/powerpoint/2010/main" val="10237626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7" name="Rectangle 5"/>
          <p:cNvSpPr>
            <a:spLocks noGrp="1" noChangeArrowheads="1"/>
          </p:cNvSpPr>
          <p:nvPr>
            <p:ph type="title"/>
          </p:nvPr>
        </p:nvSpPr>
        <p:spPr/>
        <p:txBody>
          <a:bodyPr/>
          <a:lstStyle/>
          <a:p>
            <a:r>
              <a:rPr lang="en-US" sz="4000"/>
              <a:t>Pieper’s Solution - Three consecutive Axes Intersect</a:t>
            </a:r>
          </a:p>
        </p:txBody>
      </p:sp>
      <p:pic>
        <p:nvPicPr>
          <p:cNvPr id="509956" name="Picture 4"/>
          <p:cNvPicPr>
            <a:picLocks noGrp="1" noChangeAspect="1" noChangeArrowheads="1"/>
          </p:cNvPicPr>
          <p:nvPr>
            <p:ph idx="1"/>
          </p:nvPr>
        </p:nvPicPr>
        <p:blipFill>
          <a:blip r:embed="rId2" cstate="print"/>
          <a:srcRect/>
          <a:stretch>
            <a:fillRect/>
          </a:stretch>
        </p:blipFill>
        <p:spPr>
          <a:xfrm>
            <a:off x="228600" y="1582738"/>
            <a:ext cx="8610600" cy="5275262"/>
          </a:xfrm>
          <a:noFill/>
          <a:ln/>
        </p:spPr>
      </p:pic>
    </p:spTree>
    <p:extLst>
      <p:ext uri="{BB962C8B-B14F-4D97-AF65-F5344CB8AC3E}">
        <p14:creationId xmlns:p14="http://schemas.microsoft.com/office/powerpoint/2010/main" val="172075199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5" name="Rectangle 5"/>
          <p:cNvSpPr>
            <a:spLocks noGrp="1" noChangeArrowheads="1"/>
          </p:cNvSpPr>
          <p:nvPr>
            <p:ph type="title"/>
          </p:nvPr>
        </p:nvSpPr>
        <p:spPr/>
        <p:txBody>
          <a:bodyPr/>
          <a:lstStyle/>
          <a:p>
            <a:r>
              <a:rPr lang="en-US" sz="4000"/>
              <a:t>Pieper’s Solution - Three consecutive Axes Intersect</a:t>
            </a:r>
          </a:p>
        </p:txBody>
      </p:sp>
      <p:pic>
        <p:nvPicPr>
          <p:cNvPr id="512004" name="Picture 4"/>
          <p:cNvPicPr>
            <a:picLocks noGrp="1" noChangeAspect="1" noChangeArrowheads="1"/>
          </p:cNvPicPr>
          <p:nvPr>
            <p:ph idx="1"/>
          </p:nvPr>
        </p:nvPicPr>
        <p:blipFill>
          <a:blip r:embed="rId2" cstate="print"/>
          <a:srcRect/>
          <a:stretch>
            <a:fillRect/>
          </a:stretch>
        </p:blipFill>
        <p:spPr>
          <a:xfrm>
            <a:off x="0" y="1797050"/>
            <a:ext cx="9144000" cy="4887913"/>
          </a:xfrm>
          <a:noFill/>
          <a:ln/>
        </p:spPr>
      </p:pic>
    </p:spTree>
    <p:extLst>
      <p:ext uri="{BB962C8B-B14F-4D97-AF65-F5344CB8AC3E}">
        <p14:creationId xmlns:p14="http://schemas.microsoft.com/office/powerpoint/2010/main" val="30944008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2" name="Rectangle 4"/>
          <p:cNvSpPr>
            <a:spLocks noGrp="1" noChangeArrowheads="1"/>
          </p:cNvSpPr>
          <p:nvPr>
            <p:ph type="title"/>
          </p:nvPr>
        </p:nvSpPr>
        <p:spPr/>
        <p:txBody>
          <a:bodyPr/>
          <a:lstStyle/>
          <a:p>
            <a:r>
              <a:rPr lang="en-US" sz="4000"/>
              <a:t>Central Topic - Inverse Manipulator Kinematics - Examples</a:t>
            </a:r>
          </a:p>
        </p:txBody>
      </p:sp>
      <p:sp>
        <p:nvSpPr>
          <p:cNvPr id="514053" name="Rectangle 5"/>
          <p:cNvSpPr>
            <a:spLocks noGrp="1" noChangeArrowheads="1"/>
          </p:cNvSpPr>
          <p:nvPr>
            <p:ph type="body" sz="half" idx="1"/>
          </p:nvPr>
        </p:nvSpPr>
        <p:spPr>
          <a:xfrm>
            <a:off x="457200" y="1600200"/>
            <a:ext cx="4572000" cy="4525963"/>
          </a:xfrm>
        </p:spPr>
        <p:txBody>
          <a:bodyPr/>
          <a:lstStyle/>
          <a:p>
            <a:r>
              <a:rPr lang="en-US" sz="2800" b="1"/>
              <a:t>Algebraic Solution </a:t>
            </a:r>
            <a:r>
              <a:rPr lang="en-US" sz="2800"/>
              <a:t>(closed form) – </a:t>
            </a:r>
          </a:p>
          <a:p>
            <a:pPr lvl="1"/>
            <a:r>
              <a:rPr lang="en-US" sz="2400"/>
              <a:t>Piepers Method (Continued)</a:t>
            </a:r>
          </a:p>
          <a:p>
            <a:pPr lvl="2"/>
            <a:r>
              <a:rPr lang="en-US" sz="2000"/>
              <a:t>Last three consecutive axes intersect at one point</a:t>
            </a:r>
          </a:p>
          <a:p>
            <a:endParaRPr lang="en-US" sz="2800"/>
          </a:p>
        </p:txBody>
      </p:sp>
      <p:pic>
        <p:nvPicPr>
          <p:cNvPr id="514055" name="Picture 7"/>
          <p:cNvPicPr>
            <a:picLocks noGrp="1" noChangeAspect="1" noChangeArrowheads="1"/>
          </p:cNvPicPr>
          <p:nvPr>
            <p:ph sz="half" idx="2"/>
          </p:nvPr>
        </p:nvPicPr>
        <p:blipFill>
          <a:blip r:embed="rId2" cstate="print"/>
          <a:srcRect/>
          <a:stretch>
            <a:fillRect/>
          </a:stretch>
        </p:blipFill>
        <p:spPr>
          <a:xfrm>
            <a:off x="5410200" y="2065338"/>
            <a:ext cx="3436938" cy="3184525"/>
          </a:xfrm>
          <a:ln/>
        </p:spPr>
      </p:pic>
    </p:spTree>
    <p:extLst>
      <p:ext uri="{BB962C8B-B14F-4D97-AF65-F5344CB8AC3E}">
        <p14:creationId xmlns:p14="http://schemas.microsoft.com/office/powerpoint/2010/main" val="259701762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100" name="Rectangle 4"/>
          <p:cNvSpPr>
            <a:spLocks noGrp="1" noChangeArrowheads="1"/>
          </p:cNvSpPr>
          <p:nvPr>
            <p:ph type="title"/>
          </p:nvPr>
        </p:nvSpPr>
        <p:spPr/>
        <p:txBody>
          <a:bodyPr/>
          <a:lstStyle/>
          <a:p>
            <a:r>
              <a:rPr lang="en-US" sz="3200"/>
              <a:t>Three consecutive Axes Intersect - wrist</a:t>
            </a:r>
          </a:p>
        </p:txBody>
      </p:sp>
      <p:sp>
        <p:nvSpPr>
          <p:cNvPr id="516101" name="Rectangle 5"/>
          <p:cNvSpPr>
            <a:spLocks noGrp="1" noChangeArrowheads="1"/>
          </p:cNvSpPr>
          <p:nvPr>
            <p:ph type="body" sz="half" idx="1"/>
          </p:nvPr>
        </p:nvSpPr>
        <p:spPr/>
        <p:txBody>
          <a:bodyPr/>
          <a:lstStyle/>
          <a:p>
            <a:r>
              <a:rPr lang="en-US" sz="2800"/>
              <a:t>Consider a 3 DOF non-planar robot whose axes all intersect at a point.</a:t>
            </a:r>
          </a:p>
          <a:p>
            <a:endParaRPr lang="en-US" sz="2800"/>
          </a:p>
        </p:txBody>
      </p:sp>
      <p:pic>
        <p:nvPicPr>
          <p:cNvPr id="516103" name="Picture 7"/>
          <p:cNvPicPr>
            <a:picLocks noGrp="1" noChangeAspect="1" noChangeArrowheads="1"/>
          </p:cNvPicPr>
          <p:nvPr>
            <p:ph sz="half" idx="2"/>
          </p:nvPr>
        </p:nvPicPr>
        <p:blipFill>
          <a:blip r:embed="rId2" cstate="print"/>
          <a:srcRect/>
          <a:stretch>
            <a:fillRect/>
          </a:stretch>
        </p:blipFill>
        <p:spPr>
          <a:xfrm>
            <a:off x="1371600" y="2667000"/>
            <a:ext cx="6705600" cy="3744913"/>
          </a:xfrm>
          <a:ln/>
        </p:spPr>
      </p:pic>
    </p:spTree>
    <p:extLst>
      <p:ext uri="{BB962C8B-B14F-4D97-AF65-F5344CB8AC3E}">
        <p14:creationId xmlns:p14="http://schemas.microsoft.com/office/powerpoint/2010/main" val="316560879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9" name="Rectangle 5"/>
          <p:cNvSpPr>
            <a:spLocks noGrp="1" noChangeArrowheads="1"/>
          </p:cNvSpPr>
          <p:nvPr>
            <p:ph type="title"/>
          </p:nvPr>
        </p:nvSpPr>
        <p:spPr/>
        <p:txBody>
          <a:bodyPr/>
          <a:lstStyle/>
          <a:p>
            <a:r>
              <a:rPr lang="en-US" sz="4000"/>
              <a:t>Mapping - Rotated Frames - Z-Y-X Euler Angles</a:t>
            </a:r>
            <a:endParaRPr lang="en-US" sz="4000" b="1"/>
          </a:p>
        </p:txBody>
      </p:sp>
      <p:pic>
        <p:nvPicPr>
          <p:cNvPr id="518148" name="Picture 4"/>
          <p:cNvPicPr>
            <a:picLocks noGrp="1" noChangeAspect="1" noChangeArrowheads="1"/>
          </p:cNvPicPr>
          <p:nvPr>
            <p:ph idx="1"/>
          </p:nvPr>
        </p:nvPicPr>
        <p:blipFill>
          <a:blip r:embed="rId2" cstate="print"/>
          <a:srcRect/>
          <a:stretch>
            <a:fillRect/>
          </a:stretch>
        </p:blipFill>
        <p:spPr>
          <a:xfrm>
            <a:off x="609600" y="1898650"/>
            <a:ext cx="7924800" cy="4714875"/>
          </a:xfrm>
          <a:noFill/>
          <a:ln/>
        </p:spPr>
      </p:pic>
    </p:spTree>
    <p:extLst>
      <p:ext uri="{BB962C8B-B14F-4D97-AF65-F5344CB8AC3E}">
        <p14:creationId xmlns:p14="http://schemas.microsoft.com/office/powerpoint/2010/main" val="256071718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7" name="Rectangle 5"/>
          <p:cNvSpPr>
            <a:spLocks noGrp="1" noChangeArrowheads="1"/>
          </p:cNvSpPr>
          <p:nvPr>
            <p:ph type="title"/>
          </p:nvPr>
        </p:nvSpPr>
        <p:spPr/>
        <p:txBody>
          <a:bodyPr/>
          <a:lstStyle/>
          <a:p>
            <a:r>
              <a:rPr lang="en-US" sz="4000"/>
              <a:t>Mapping - Rotated Frames - ZYX Euler Angles</a:t>
            </a:r>
            <a:endParaRPr lang="en-US" sz="4000" b="1"/>
          </a:p>
        </p:txBody>
      </p:sp>
      <p:pic>
        <p:nvPicPr>
          <p:cNvPr id="520196" name="Picture 4"/>
          <p:cNvPicPr>
            <a:picLocks noGrp="1" noChangeAspect="1" noChangeArrowheads="1"/>
          </p:cNvPicPr>
          <p:nvPr>
            <p:ph idx="1"/>
          </p:nvPr>
        </p:nvPicPr>
        <p:blipFill>
          <a:blip r:embed="rId2" cstate="print"/>
          <a:srcRect/>
          <a:stretch>
            <a:fillRect/>
          </a:stretch>
        </p:blipFill>
        <p:spPr>
          <a:xfrm>
            <a:off x="0" y="1727200"/>
            <a:ext cx="9144000" cy="4402138"/>
          </a:xfrm>
          <a:noFill/>
          <a:ln/>
        </p:spPr>
      </p:pic>
    </p:spTree>
    <p:extLst>
      <p:ext uri="{BB962C8B-B14F-4D97-AF65-F5344CB8AC3E}">
        <p14:creationId xmlns:p14="http://schemas.microsoft.com/office/powerpoint/2010/main" val="147971660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sz="3200"/>
              <a:t>Three consecutive Axes Intersect - wrist</a:t>
            </a:r>
          </a:p>
        </p:txBody>
      </p:sp>
      <p:sp>
        <p:nvSpPr>
          <p:cNvPr id="522243" name="Rectangle 3"/>
          <p:cNvSpPr>
            <a:spLocks noGrp="1" noChangeArrowheads="1"/>
          </p:cNvSpPr>
          <p:nvPr>
            <p:ph type="body" idx="1"/>
          </p:nvPr>
        </p:nvSpPr>
        <p:spPr/>
        <p:txBody>
          <a:bodyPr/>
          <a:lstStyle/>
          <a:p>
            <a:r>
              <a:rPr lang="en-US"/>
              <a:t>Because, in this example, our robot can perform no translations, we can write</a:t>
            </a:r>
          </a:p>
          <a:p>
            <a:endParaRPr lang="en-US"/>
          </a:p>
          <a:p>
            <a:endParaRPr lang="en-US"/>
          </a:p>
          <a:p>
            <a:endParaRPr lang="en-US"/>
          </a:p>
          <a:p>
            <a:endParaRPr lang="en-US"/>
          </a:p>
          <a:p>
            <a:r>
              <a:rPr lang="en-US"/>
              <a:t>The above transform provides the solution to the forward kinematics.</a:t>
            </a:r>
          </a:p>
          <a:p>
            <a:pPr>
              <a:buFontTx/>
              <a:buNone/>
            </a:pPr>
            <a:endParaRPr lang="en-US"/>
          </a:p>
        </p:txBody>
      </p:sp>
      <p:pic>
        <p:nvPicPr>
          <p:cNvPr id="522246" name="Picture 6"/>
          <p:cNvPicPr>
            <a:picLocks noChangeAspect="1" noChangeArrowheads="1"/>
          </p:cNvPicPr>
          <p:nvPr/>
        </p:nvPicPr>
        <p:blipFill>
          <a:blip r:embed="rId2" cstate="print"/>
          <a:srcRect/>
          <a:stretch>
            <a:fillRect/>
          </a:stretch>
        </p:blipFill>
        <p:spPr bwMode="auto">
          <a:xfrm>
            <a:off x="2057400" y="2819400"/>
            <a:ext cx="5630863" cy="1992313"/>
          </a:xfrm>
          <a:prstGeom prst="rect">
            <a:avLst/>
          </a:prstGeom>
          <a:noFill/>
          <a:ln w="9525">
            <a:noFill/>
            <a:miter lim="800000"/>
            <a:headEnd/>
            <a:tailEnd/>
          </a:ln>
          <a:effectLst/>
        </p:spPr>
      </p:pic>
    </p:spTree>
    <p:extLst>
      <p:ext uri="{BB962C8B-B14F-4D97-AF65-F5344CB8AC3E}">
        <p14:creationId xmlns:p14="http://schemas.microsoft.com/office/powerpoint/2010/main" val="2618319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60" name="Rectangle 4"/>
          <p:cNvSpPr>
            <a:spLocks noGrp="1" noChangeArrowheads="1"/>
          </p:cNvSpPr>
          <p:nvPr>
            <p:ph type="title"/>
          </p:nvPr>
        </p:nvSpPr>
        <p:spPr/>
        <p:txBody>
          <a:bodyPr/>
          <a:lstStyle/>
          <a:p>
            <a:r>
              <a:rPr lang="en-US"/>
              <a:t>Solvability – Multiple Solutions</a:t>
            </a:r>
          </a:p>
        </p:txBody>
      </p:sp>
      <p:sp>
        <p:nvSpPr>
          <p:cNvPr id="352261" name="Rectangle 5"/>
          <p:cNvSpPr>
            <a:spLocks noGrp="1" noChangeArrowheads="1"/>
          </p:cNvSpPr>
          <p:nvPr>
            <p:ph type="body" sz="half" idx="1"/>
          </p:nvPr>
        </p:nvSpPr>
        <p:spPr>
          <a:xfrm>
            <a:off x="457200" y="1600200"/>
            <a:ext cx="4038600" cy="4800600"/>
          </a:xfrm>
        </p:spPr>
        <p:txBody>
          <a:bodyPr/>
          <a:lstStyle/>
          <a:p>
            <a:pPr>
              <a:lnSpc>
                <a:spcPct val="80000"/>
              </a:lnSpc>
            </a:pPr>
            <a:r>
              <a:rPr lang="en-US" sz="2400"/>
              <a:t>Multiple solutions are a common problem that can occur when solving inverse kinematics because the system has to be able to chose one</a:t>
            </a:r>
          </a:p>
          <a:p>
            <a:pPr>
              <a:lnSpc>
                <a:spcPct val="80000"/>
              </a:lnSpc>
            </a:pPr>
            <a:r>
              <a:rPr lang="en-US" sz="2400"/>
              <a:t>The number of solutions depends on the number of joints in the manipulator but is also a function of the link parameters </a:t>
            </a:r>
            <a:r>
              <a:rPr lang="en-US" sz="2400" i="1"/>
              <a:t>(a</a:t>
            </a:r>
            <a:r>
              <a:rPr lang="en-US" sz="2400" i="1" baseline="-25000"/>
              <a:t>i</a:t>
            </a:r>
            <a:r>
              <a:rPr lang="en-US" sz="2400" i="1"/>
              <a:t>, </a:t>
            </a:r>
            <a:r>
              <a:rPr lang="en-US" sz="2400" i="1">
                <a:latin typeface="Symbol" pitchFamily="18" charset="2"/>
              </a:rPr>
              <a:t>a</a:t>
            </a:r>
            <a:r>
              <a:rPr lang="en-US" sz="2400" i="1" baseline="-25000"/>
              <a:t>i</a:t>
            </a:r>
            <a:r>
              <a:rPr lang="en-US" sz="2400" i="1"/>
              <a:t>, </a:t>
            </a:r>
            <a:r>
              <a:rPr lang="en-US" sz="2400" i="1">
                <a:latin typeface="Symbol" pitchFamily="18" charset="2"/>
              </a:rPr>
              <a:t>q</a:t>
            </a:r>
            <a:r>
              <a:rPr lang="en-US" sz="2400" i="1" baseline="-25000"/>
              <a:t>i</a:t>
            </a:r>
            <a:r>
              <a:rPr lang="en-US" sz="2400" i="1"/>
              <a:t>, d</a:t>
            </a:r>
            <a:r>
              <a:rPr lang="en-US" sz="2400" i="1" baseline="-25000"/>
              <a:t>i</a:t>
            </a:r>
            <a:r>
              <a:rPr lang="en-US" sz="2400" i="1"/>
              <a:t>)</a:t>
            </a:r>
          </a:p>
          <a:p>
            <a:pPr>
              <a:lnSpc>
                <a:spcPct val="80000"/>
              </a:lnSpc>
            </a:pPr>
            <a:r>
              <a:rPr lang="en-US" sz="2400"/>
              <a:t>Example: The PUMA 560 can reach certain goals with 8 different arm configurations (solutions) </a:t>
            </a:r>
          </a:p>
        </p:txBody>
      </p:sp>
      <p:pic>
        <p:nvPicPr>
          <p:cNvPr id="352263" name="Picture 7"/>
          <p:cNvPicPr>
            <a:picLocks noGrp="1" noChangeAspect="1" noChangeArrowheads="1"/>
          </p:cNvPicPr>
          <p:nvPr>
            <p:ph sz="half" idx="2"/>
          </p:nvPr>
        </p:nvPicPr>
        <p:blipFill>
          <a:blip r:embed="rId2" cstate="print"/>
          <a:srcRect/>
          <a:stretch>
            <a:fillRect/>
          </a:stretch>
        </p:blipFill>
        <p:spPr>
          <a:xfrm>
            <a:off x="5181600" y="1676400"/>
            <a:ext cx="3157538" cy="4800600"/>
          </a:xfrm>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5" name="Rectangle 7"/>
          <p:cNvSpPr>
            <a:spLocks noGrp="1" noChangeArrowheads="1"/>
          </p:cNvSpPr>
          <p:nvPr>
            <p:ph type="title"/>
          </p:nvPr>
        </p:nvSpPr>
        <p:spPr/>
        <p:txBody>
          <a:bodyPr/>
          <a:lstStyle/>
          <a:p>
            <a:r>
              <a:rPr lang="en-US" sz="3200"/>
              <a:t>Three consecutive Axes Intersect - wrist</a:t>
            </a:r>
          </a:p>
        </p:txBody>
      </p:sp>
      <p:sp>
        <p:nvSpPr>
          <p:cNvPr id="524296" name="Rectangle 8"/>
          <p:cNvSpPr>
            <a:spLocks noGrp="1" noChangeArrowheads="1"/>
          </p:cNvSpPr>
          <p:nvPr>
            <p:ph type="body" sz="half" idx="1"/>
          </p:nvPr>
        </p:nvSpPr>
        <p:spPr/>
        <p:txBody>
          <a:bodyPr/>
          <a:lstStyle/>
          <a:p>
            <a:r>
              <a:rPr lang="en-US" sz="2800"/>
              <a:t>The inverse kinematics problem.</a:t>
            </a:r>
          </a:p>
          <a:p>
            <a:pPr lvl="1"/>
            <a:r>
              <a:rPr lang="en-US" sz="2400"/>
              <a:t>Given a particular rotation - Goal (again, this robot can perform no translations)</a:t>
            </a:r>
          </a:p>
          <a:p>
            <a:pPr lvl="1"/>
            <a:r>
              <a:rPr lang="en-US" sz="2400"/>
              <a:t>Solve: Find the Z-Y-X Euler angles</a:t>
            </a:r>
          </a:p>
          <a:p>
            <a:endParaRPr lang="en-US" sz="2800"/>
          </a:p>
        </p:txBody>
      </p:sp>
      <p:pic>
        <p:nvPicPr>
          <p:cNvPr id="524292" name="Picture 4"/>
          <p:cNvPicPr>
            <a:picLocks noGrp="1" noChangeAspect="1" noChangeArrowheads="1"/>
          </p:cNvPicPr>
          <p:nvPr>
            <p:ph sz="half" idx="2"/>
          </p:nvPr>
        </p:nvPicPr>
        <p:blipFill>
          <a:blip r:embed="rId2" cstate="print"/>
          <a:srcRect/>
          <a:stretch>
            <a:fillRect/>
          </a:stretch>
        </p:blipFill>
        <p:spPr>
          <a:xfrm>
            <a:off x="1371600" y="3643313"/>
            <a:ext cx="6934200" cy="2620962"/>
          </a:xfrm>
          <a:noFill/>
          <a:ln/>
        </p:spPr>
      </p:pic>
    </p:spTree>
    <p:extLst>
      <p:ext uri="{BB962C8B-B14F-4D97-AF65-F5344CB8AC3E}">
        <p14:creationId xmlns:p14="http://schemas.microsoft.com/office/powerpoint/2010/main" val="149340269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5" name="Rectangle 5"/>
          <p:cNvSpPr>
            <a:spLocks noGrp="1" noChangeArrowheads="1"/>
          </p:cNvSpPr>
          <p:nvPr>
            <p:ph type="title"/>
          </p:nvPr>
        </p:nvSpPr>
        <p:spPr/>
        <p:txBody>
          <a:bodyPr/>
          <a:lstStyle/>
          <a:p>
            <a:r>
              <a:rPr lang="en-US" sz="3200"/>
              <a:t>Three consecutive Axes Intersect - wrist</a:t>
            </a:r>
          </a:p>
        </p:txBody>
      </p:sp>
      <p:pic>
        <p:nvPicPr>
          <p:cNvPr id="527364" name="Picture 4"/>
          <p:cNvPicPr>
            <a:picLocks noGrp="1" noChangeAspect="1" noChangeArrowheads="1"/>
          </p:cNvPicPr>
          <p:nvPr>
            <p:ph idx="1"/>
          </p:nvPr>
        </p:nvPicPr>
        <p:blipFill>
          <a:blip r:embed="rId2" cstate="print"/>
          <a:srcRect/>
          <a:stretch>
            <a:fillRect/>
          </a:stretch>
        </p:blipFill>
        <p:spPr>
          <a:xfrm>
            <a:off x="0" y="1931988"/>
            <a:ext cx="9144000" cy="3676650"/>
          </a:xfrm>
          <a:noFill/>
          <a:ln/>
        </p:spPr>
      </p:pic>
    </p:spTree>
    <p:extLst>
      <p:ext uri="{BB962C8B-B14F-4D97-AF65-F5344CB8AC3E}">
        <p14:creationId xmlns:p14="http://schemas.microsoft.com/office/powerpoint/2010/main" val="95951084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sz="3200"/>
              <a:t>Three consecutive Axes Intersect - wrist</a:t>
            </a:r>
          </a:p>
        </p:txBody>
      </p:sp>
      <p:pic>
        <p:nvPicPr>
          <p:cNvPr id="529412" name="Picture 4"/>
          <p:cNvPicPr>
            <a:picLocks noGrp="1" noChangeAspect="1" noChangeArrowheads="1"/>
          </p:cNvPicPr>
          <p:nvPr>
            <p:ph idx="1"/>
          </p:nvPr>
        </p:nvPicPr>
        <p:blipFill>
          <a:blip r:embed="rId2" cstate="print"/>
          <a:srcRect/>
          <a:stretch>
            <a:fillRect/>
          </a:stretch>
        </p:blipFill>
        <p:spPr>
          <a:xfrm>
            <a:off x="0" y="1833563"/>
            <a:ext cx="9144000" cy="4529137"/>
          </a:xfrm>
          <a:noFill/>
          <a:ln/>
        </p:spPr>
      </p:pic>
    </p:spTree>
    <p:extLst>
      <p:ext uri="{BB962C8B-B14F-4D97-AF65-F5344CB8AC3E}">
        <p14:creationId xmlns:p14="http://schemas.microsoft.com/office/powerpoint/2010/main" val="411098116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61" name="Rectangle 5"/>
          <p:cNvSpPr>
            <a:spLocks noGrp="1" noChangeArrowheads="1"/>
          </p:cNvSpPr>
          <p:nvPr>
            <p:ph type="title"/>
          </p:nvPr>
        </p:nvSpPr>
        <p:spPr/>
        <p:txBody>
          <a:bodyPr/>
          <a:lstStyle/>
          <a:p>
            <a:r>
              <a:rPr lang="en-US" sz="3200"/>
              <a:t>Three consecutive Axes Intersect - wrist</a:t>
            </a:r>
          </a:p>
        </p:txBody>
      </p:sp>
      <p:pic>
        <p:nvPicPr>
          <p:cNvPr id="531460" name="Picture 4"/>
          <p:cNvPicPr>
            <a:picLocks noGrp="1" noChangeAspect="1" noChangeArrowheads="1"/>
          </p:cNvPicPr>
          <p:nvPr>
            <p:ph idx="1"/>
          </p:nvPr>
        </p:nvPicPr>
        <p:blipFill>
          <a:blip r:embed="rId2" cstate="print"/>
          <a:srcRect/>
          <a:stretch>
            <a:fillRect/>
          </a:stretch>
        </p:blipFill>
        <p:spPr>
          <a:xfrm>
            <a:off x="0" y="1631950"/>
            <a:ext cx="9144000" cy="4624388"/>
          </a:xfrm>
          <a:noFill/>
          <a:ln/>
        </p:spPr>
      </p:pic>
    </p:spTree>
    <p:extLst>
      <p:ext uri="{BB962C8B-B14F-4D97-AF65-F5344CB8AC3E}">
        <p14:creationId xmlns:p14="http://schemas.microsoft.com/office/powerpoint/2010/main" val="228887434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9" name="Rectangle 5"/>
          <p:cNvSpPr>
            <a:spLocks noGrp="1" noChangeArrowheads="1"/>
          </p:cNvSpPr>
          <p:nvPr>
            <p:ph type="title"/>
          </p:nvPr>
        </p:nvSpPr>
        <p:spPr/>
        <p:txBody>
          <a:bodyPr/>
          <a:lstStyle/>
          <a:p>
            <a:r>
              <a:rPr lang="en-US" sz="3200"/>
              <a:t>Three consecutive Axes Intersect - wrist</a:t>
            </a:r>
          </a:p>
        </p:txBody>
      </p:sp>
      <p:pic>
        <p:nvPicPr>
          <p:cNvPr id="533508" name="Picture 4"/>
          <p:cNvPicPr>
            <a:picLocks noGrp="1" noChangeAspect="1" noChangeArrowheads="1"/>
          </p:cNvPicPr>
          <p:nvPr>
            <p:ph idx="1"/>
          </p:nvPr>
        </p:nvPicPr>
        <p:blipFill>
          <a:blip r:embed="rId2" cstate="print"/>
          <a:srcRect/>
          <a:stretch>
            <a:fillRect/>
          </a:stretch>
        </p:blipFill>
        <p:spPr>
          <a:xfrm>
            <a:off x="609600" y="1252538"/>
            <a:ext cx="7620000" cy="5605462"/>
          </a:xfrm>
          <a:noFill/>
          <a:ln/>
        </p:spPr>
      </p:pic>
    </p:spTree>
    <p:extLst>
      <p:ext uri="{BB962C8B-B14F-4D97-AF65-F5344CB8AC3E}">
        <p14:creationId xmlns:p14="http://schemas.microsoft.com/office/powerpoint/2010/main" val="15998864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7" name="Rectangle 5"/>
          <p:cNvSpPr>
            <a:spLocks noGrp="1" noChangeArrowheads="1"/>
          </p:cNvSpPr>
          <p:nvPr>
            <p:ph type="title"/>
          </p:nvPr>
        </p:nvSpPr>
        <p:spPr/>
        <p:txBody>
          <a:bodyPr/>
          <a:lstStyle/>
          <a:p>
            <a:r>
              <a:rPr lang="en-US" sz="3200"/>
              <a:t>Three consecutive Axes Intersect - wrist</a:t>
            </a:r>
          </a:p>
        </p:txBody>
      </p:sp>
      <p:pic>
        <p:nvPicPr>
          <p:cNvPr id="535556" name="Picture 4"/>
          <p:cNvPicPr>
            <a:picLocks noGrp="1" noChangeAspect="1" noChangeArrowheads="1"/>
          </p:cNvPicPr>
          <p:nvPr>
            <p:ph idx="1"/>
          </p:nvPr>
        </p:nvPicPr>
        <p:blipFill>
          <a:blip r:embed="rId2" cstate="print"/>
          <a:srcRect/>
          <a:stretch>
            <a:fillRect/>
          </a:stretch>
        </p:blipFill>
        <p:spPr>
          <a:xfrm>
            <a:off x="0" y="1947863"/>
            <a:ext cx="9144000" cy="4149725"/>
          </a:xfrm>
          <a:noFill/>
          <a:ln/>
        </p:spPr>
      </p:pic>
    </p:spTree>
    <p:extLst>
      <p:ext uri="{BB962C8B-B14F-4D97-AF65-F5344CB8AC3E}">
        <p14:creationId xmlns:p14="http://schemas.microsoft.com/office/powerpoint/2010/main" val="31267352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5" name="Rectangle 5"/>
          <p:cNvSpPr>
            <a:spLocks noGrp="1" noChangeArrowheads="1"/>
          </p:cNvSpPr>
          <p:nvPr>
            <p:ph type="title"/>
          </p:nvPr>
        </p:nvSpPr>
        <p:spPr/>
        <p:txBody>
          <a:bodyPr/>
          <a:lstStyle/>
          <a:p>
            <a:r>
              <a:rPr lang="en-US" sz="3200"/>
              <a:t>Three consecutive Axes Intersect - wrist</a:t>
            </a:r>
          </a:p>
        </p:txBody>
      </p:sp>
      <p:pic>
        <p:nvPicPr>
          <p:cNvPr id="537604" name="Picture 4"/>
          <p:cNvPicPr>
            <a:picLocks noGrp="1" noChangeAspect="1" noChangeArrowheads="1"/>
          </p:cNvPicPr>
          <p:nvPr>
            <p:ph idx="1"/>
          </p:nvPr>
        </p:nvPicPr>
        <p:blipFill>
          <a:blip r:embed="rId2" cstate="print"/>
          <a:srcRect/>
          <a:stretch>
            <a:fillRect/>
          </a:stretch>
        </p:blipFill>
        <p:spPr>
          <a:xfrm>
            <a:off x="228600" y="1295400"/>
            <a:ext cx="8915400" cy="5256213"/>
          </a:xfrm>
          <a:noFill/>
          <a:ln/>
        </p:spPr>
      </p:pic>
    </p:spTree>
    <p:extLst>
      <p:ext uri="{BB962C8B-B14F-4D97-AF65-F5344CB8AC3E}">
        <p14:creationId xmlns:p14="http://schemas.microsoft.com/office/powerpoint/2010/main" val="186165004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3" name="Rectangle 5"/>
          <p:cNvSpPr>
            <a:spLocks noGrp="1" noChangeArrowheads="1"/>
          </p:cNvSpPr>
          <p:nvPr>
            <p:ph type="title"/>
          </p:nvPr>
        </p:nvSpPr>
        <p:spPr/>
        <p:txBody>
          <a:bodyPr/>
          <a:lstStyle/>
          <a:p>
            <a:r>
              <a:rPr lang="en-US" sz="3200"/>
              <a:t>Three consecutive Axes Intersect - wrist</a:t>
            </a:r>
          </a:p>
        </p:txBody>
      </p:sp>
      <p:pic>
        <p:nvPicPr>
          <p:cNvPr id="539652" name="Picture 4"/>
          <p:cNvPicPr>
            <a:picLocks noGrp="1" noChangeAspect="1" noChangeArrowheads="1"/>
          </p:cNvPicPr>
          <p:nvPr>
            <p:ph idx="1"/>
          </p:nvPr>
        </p:nvPicPr>
        <p:blipFill>
          <a:blip r:embed="rId2" cstate="print"/>
          <a:srcRect/>
          <a:stretch>
            <a:fillRect/>
          </a:stretch>
        </p:blipFill>
        <p:spPr>
          <a:xfrm>
            <a:off x="304800" y="2092325"/>
            <a:ext cx="8839200" cy="3059113"/>
          </a:xfrm>
          <a:noFill/>
          <a:ln/>
        </p:spPr>
      </p:pic>
    </p:spTree>
    <p:extLst>
      <p:ext uri="{BB962C8B-B14F-4D97-AF65-F5344CB8AC3E}">
        <p14:creationId xmlns:p14="http://schemas.microsoft.com/office/powerpoint/2010/main" val="310876521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00" name="Rectangle 4"/>
          <p:cNvSpPr>
            <a:spLocks noGrp="1" noChangeArrowheads="1"/>
          </p:cNvSpPr>
          <p:nvPr>
            <p:ph type="title"/>
          </p:nvPr>
        </p:nvSpPr>
        <p:spPr/>
        <p:txBody>
          <a:bodyPr/>
          <a:lstStyle/>
          <a:p>
            <a:r>
              <a:rPr lang="en-US" sz="3200"/>
              <a:t>Three consecutive Axes Intersect - wrist</a:t>
            </a:r>
          </a:p>
        </p:txBody>
      </p:sp>
      <p:sp>
        <p:nvSpPr>
          <p:cNvPr id="541701" name="Rectangle 5"/>
          <p:cNvSpPr>
            <a:spLocks noGrp="1" noChangeArrowheads="1"/>
          </p:cNvSpPr>
          <p:nvPr>
            <p:ph type="body" sz="half" idx="1"/>
          </p:nvPr>
        </p:nvSpPr>
        <p:spPr>
          <a:xfrm>
            <a:off x="457200" y="1600200"/>
            <a:ext cx="5181600" cy="4953000"/>
          </a:xfrm>
        </p:spPr>
        <p:txBody>
          <a:bodyPr/>
          <a:lstStyle/>
          <a:p>
            <a:r>
              <a:rPr lang="en-US" sz="2400"/>
              <a:t>Unfortunately, while this seems like a simple solution, it is troublesome in practice because </a:t>
            </a:r>
            <a:r>
              <a:rPr lang="en-US" sz="2400">
                <a:solidFill>
                  <a:schemeClr val="hlink"/>
                </a:solidFill>
                <a:latin typeface="Symbol" pitchFamily="18" charset="2"/>
              </a:rPr>
              <a:t>a</a:t>
            </a:r>
            <a:r>
              <a:rPr lang="en-US" sz="2400"/>
              <a:t> is never exactly zero. This leads to singularity problems</a:t>
            </a:r>
          </a:p>
          <a:p>
            <a:r>
              <a:rPr lang="en-US" sz="2400"/>
              <a:t>For this example, the singular case results in the capability for self-rotation.  That is, the middle link can rotate while the end effector’s orientation never changes.</a:t>
            </a:r>
          </a:p>
          <a:p>
            <a:endParaRPr lang="en-US" sz="2400"/>
          </a:p>
        </p:txBody>
      </p:sp>
      <p:pic>
        <p:nvPicPr>
          <p:cNvPr id="541703" name="Picture 7"/>
          <p:cNvPicPr>
            <a:picLocks noGrp="1" noChangeAspect="1" noChangeArrowheads="1"/>
          </p:cNvPicPr>
          <p:nvPr>
            <p:ph sz="half" idx="2"/>
          </p:nvPr>
        </p:nvPicPr>
        <p:blipFill>
          <a:blip r:embed="rId2" cstate="print"/>
          <a:srcRect/>
          <a:stretch>
            <a:fillRect/>
          </a:stretch>
        </p:blipFill>
        <p:spPr>
          <a:xfrm>
            <a:off x="5715000" y="2743200"/>
            <a:ext cx="3055938" cy="2667000"/>
          </a:xfrm>
          <a:ln/>
        </p:spPr>
      </p:pic>
    </p:spTree>
    <p:extLst>
      <p:ext uri="{BB962C8B-B14F-4D97-AF65-F5344CB8AC3E}">
        <p14:creationId xmlns:p14="http://schemas.microsoft.com/office/powerpoint/2010/main" val="3615596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863</TotalTime>
  <Words>1698</Words>
  <Application>Microsoft Office PowerPoint</Application>
  <PresentationFormat>On-screen Show (4:3)</PresentationFormat>
  <Paragraphs>223</Paragraphs>
  <Slides>98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98</vt:i4>
      </vt:variant>
    </vt:vector>
  </HeadingPairs>
  <TitlesOfParts>
    <vt:vector size="103" baseType="lpstr">
      <vt:lpstr>Arial</vt:lpstr>
      <vt:lpstr>Garamond</vt:lpstr>
      <vt:lpstr>Symbol</vt:lpstr>
      <vt:lpstr>Times New Roman</vt:lpstr>
      <vt:lpstr>Default Design</vt:lpstr>
      <vt:lpstr>MECH 498: Introduction to Robotics  Inverse Manipulator Kinematics</vt:lpstr>
      <vt:lpstr>Direct vs. Inverse Kinematics</vt:lpstr>
      <vt:lpstr>Solvability – PUMA 560</vt:lpstr>
      <vt:lpstr>Solvability</vt:lpstr>
      <vt:lpstr>Solvability – Existence of Solution</vt:lpstr>
      <vt:lpstr>Solvability - Existence of Solution - Workspace - 2R Example 1 – L1 = L2</vt:lpstr>
      <vt:lpstr>Solvability - Existence of Solution - Workspace - 2R Example 2 – L1 ≠ L2</vt:lpstr>
      <vt:lpstr>Solvability - Existence of Solution - Workspace - 3R Example 3 – L1 = L2</vt:lpstr>
      <vt:lpstr>Solvability – Multiple Solutions</vt:lpstr>
      <vt:lpstr>Solvability – Multiple Solutions</vt:lpstr>
      <vt:lpstr>Solvability – Multiple Solutions – Number of Solutions</vt:lpstr>
      <vt:lpstr>Solvability – Methods of Solutions</vt:lpstr>
      <vt:lpstr>Solvability</vt:lpstr>
      <vt:lpstr>Mathematical Equations</vt:lpstr>
      <vt:lpstr>Inverse Kinematics - Planar RRR (3R) - Algebraic Solution</vt:lpstr>
      <vt:lpstr>Inverse Kinematics - Planar RRR (3R) - Algebraic Solution</vt:lpstr>
      <vt:lpstr>Inverse Kinematics - Planar RRR (3R) - Algebraic Solution</vt:lpstr>
      <vt:lpstr>Inverse Kinematics - Planar RRR (3R) - Algebraic Solution</vt:lpstr>
      <vt:lpstr>Inverse Kinematics - Planar RRR (3R) - Algebraic Solution</vt:lpstr>
      <vt:lpstr>Inverse Kinematics - Planar RRR (3R) - Algebraic Solution</vt:lpstr>
      <vt:lpstr>Inverse Kinematics - Planar RRR (3R) - Algebraic Solution</vt:lpstr>
      <vt:lpstr>Inverse Kinematics - Planar RRR (3R) - Algebraic Solution</vt:lpstr>
      <vt:lpstr>Inverse Kinematics - Planar RRR (3R) - Algebraic Solution</vt:lpstr>
      <vt:lpstr>Inverse Kinematics - Planar RRR (3R) - Algebraic Solution</vt:lpstr>
      <vt:lpstr>Inverse Kinematics - Planar RRR (3R) - Algebraic Solution</vt:lpstr>
      <vt:lpstr>Inverse Kinematics - Planar RRR (3R) - Algebraic Solution</vt:lpstr>
      <vt:lpstr>Inverse Kinematics - Planar RRR (3R) - Algebraic Solution</vt:lpstr>
      <vt:lpstr>Central Topic – Inverse Manipulator Kinematics - Examples</vt:lpstr>
      <vt:lpstr>Inverse Kinematics - Planar RRR (3R) - Geometric Solution</vt:lpstr>
      <vt:lpstr>Inverse Kinematics - PUMA 560 - Geometric Solution</vt:lpstr>
      <vt:lpstr>Inverse Kinematics - PUMA 560 - Geometric Solution</vt:lpstr>
      <vt:lpstr>Inverse Kinematics - PUMA 560 - Geometric Solution</vt:lpstr>
      <vt:lpstr>Inverse Kinematics - PUMA 560 - Geometric Solution</vt:lpstr>
      <vt:lpstr>Inverse Kinematics - PUMA 560 - Algebraic Solution</vt:lpstr>
      <vt:lpstr>Inverse Kinematics - PUMA 560 - Algebraic Solution</vt:lpstr>
      <vt:lpstr>Inverse Kinematics - PUMA 560 - Algebraic Solution</vt:lpstr>
      <vt:lpstr>Inverse Kinematics - PUMA 560 - Algebraic Solution</vt:lpstr>
      <vt:lpstr>Inverse Kinematics - PUMA 560 - Algebraic Solution</vt:lpstr>
      <vt:lpstr>Inverse Kinematics - PUMA 560 - Algebraic Solution</vt:lpstr>
      <vt:lpstr>Inverse Kinematics - PUMA 560 - Algebraic Solution</vt:lpstr>
      <vt:lpstr>Inverse Kinematics - PUMA 560 - Algebraic Solution</vt:lpstr>
      <vt:lpstr>Inverse Kinematics - PUMA 560 - Algebraic Solution</vt:lpstr>
      <vt:lpstr>Inverse Kinematics - PUMA 560 - Algebraic Solution</vt:lpstr>
      <vt:lpstr>Inverse Kinematics - PUMA 560 - Algebraic Solution</vt:lpstr>
      <vt:lpstr>Inverse Kinematics - PUMA 560 - Algebraic Solution</vt:lpstr>
      <vt:lpstr>Inverse Kinematics - PUMA 560 - Algebraic Solution</vt:lpstr>
      <vt:lpstr>Inverse Kinematics - PUMA 560 - Algebraic Solution</vt:lpstr>
      <vt:lpstr>Inverse Kinematics - PUMA 560 - Algebraic Solution</vt:lpstr>
      <vt:lpstr>Inverse Kinematics - PUMA 560 - Algebraic Solution</vt:lpstr>
      <vt:lpstr>Inverse Kinematics - PUMA 560 - Algebraic Solution</vt:lpstr>
      <vt:lpstr>Inverse Kinematics - PUMA 560 - Algebraic Solution</vt:lpstr>
      <vt:lpstr>Inverse Kinematics - PUMA 560 - Algebraic Solution</vt:lpstr>
      <vt:lpstr>Inverse Kinematics - PUMA 560 - Algebraic Solution</vt:lpstr>
      <vt:lpstr>Central Topic - Inverse Manipulator Kinematics -Examples</vt:lpstr>
      <vt:lpstr>Algebraic Solution by Reduction to Polynomial - Example</vt:lpstr>
      <vt:lpstr>Algebraic Solution by Reduction to Polynomial - Example</vt:lpstr>
      <vt:lpstr>Algebraic Solution by Reduction to Polynomial - Example</vt:lpstr>
      <vt:lpstr>Algebraic Solution by Reduction to Polynomial - Example</vt:lpstr>
      <vt:lpstr>Algebraic Solution by Reduction to Polynomial - Example</vt:lpstr>
      <vt:lpstr>Algebraic Solution by Reduction to Polynomial - Example</vt:lpstr>
      <vt:lpstr>Algebraic Solution by Reduction to Polynomial - Example</vt:lpstr>
      <vt:lpstr>Algebraic Solution by Reduction to Polynomial - Example</vt:lpstr>
      <vt:lpstr>Algebraic Solution by Reduction to Polynomial - Example</vt:lpstr>
      <vt:lpstr>Algebraic Solution by Reduction to Polynomial</vt:lpstr>
      <vt:lpstr>Algebraic Solution by Reduction to Polynomial - Example</vt:lpstr>
      <vt:lpstr>Algebraic Solution by Reduction to Polynomial - Example</vt:lpstr>
      <vt:lpstr>Solvability</vt:lpstr>
      <vt:lpstr>Pieper’s Solution - Three consecutive Axes Intersect</vt:lpstr>
      <vt:lpstr>Pieper’s Solution - Three consecutive Axes Intersect</vt:lpstr>
      <vt:lpstr>Pieper’s Solution - Three consecutive Axes Intersect</vt:lpstr>
      <vt:lpstr>Pieper’s Solution - Three consecutive Axes Intersect</vt:lpstr>
      <vt:lpstr>Pieper’s Solution - Three consecutive Axes Intersect</vt:lpstr>
      <vt:lpstr>Pieper’s Solution - Three consecutive Axes Intersect</vt:lpstr>
      <vt:lpstr>Pieper’s Solution - Three consecutive Axes Intersect</vt:lpstr>
      <vt:lpstr>Pieper’s Solution - Three consecutive Axes Intersect</vt:lpstr>
      <vt:lpstr>Pieper’s Solution - Three consecutive Axes Intersect</vt:lpstr>
      <vt:lpstr>Pieper’s Solution - Three consecutive Axes Intersect</vt:lpstr>
      <vt:lpstr>Pieper’s Solution - Three consecutive Axes Intersect</vt:lpstr>
      <vt:lpstr>Pieper’s Solution - Three consecutive Axes Intersect</vt:lpstr>
      <vt:lpstr>Pieper’s Solution - Three consecutive Axes Intersect</vt:lpstr>
      <vt:lpstr>Pieper’s Solution - Three consecutive Axes Intersect</vt:lpstr>
      <vt:lpstr>Pieper’s Solution - Three consecutive Axes Intersect</vt:lpstr>
      <vt:lpstr>Pieper’s Solution - Three consecutive Axes Intersect</vt:lpstr>
      <vt:lpstr>Pieper’s Solution - Three consecutive Axes Intersect</vt:lpstr>
      <vt:lpstr>Central Topic - Inverse Manipulator Kinematics - Examples</vt:lpstr>
      <vt:lpstr>Three consecutive Axes Intersect - wrist</vt:lpstr>
      <vt:lpstr>Mapping - Rotated Frames - Z-Y-X Euler Angles</vt:lpstr>
      <vt:lpstr>Mapping - Rotated Frames - ZYX Euler Angles</vt:lpstr>
      <vt:lpstr>Three consecutive Axes Intersect - wrist</vt:lpstr>
      <vt:lpstr>Three consecutive Axes Intersect - wrist</vt:lpstr>
      <vt:lpstr>Three consecutive Axes Intersect - wrist</vt:lpstr>
      <vt:lpstr>Three consecutive Axes Intersect - wrist</vt:lpstr>
      <vt:lpstr>Three consecutive Axes Intersect - wrist</vt:lpstr>
      <vt:lpstr>Three consecutive Axes Intersect - wrist</vt:lpstr>
      <vt:lpstr>Three consecutive Axes Intersect - wrist</vt:lpstr>
      <vt:lpstr>Three consecutive Axes Intersect - wrist</vt:lpstr>
      <vt:lpstr>Three consecutive Axes Intersect - wrist</vt:lpstr>
      <vt:lpstr>Three consecutive Axes Intersect - wrist</vt:lpstr>
    </vt:vector>
  </TitlesOfParts>
  <Company>Rice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Robotics</dc:title>
  <dc:creator>Marcia K. O'Malley</dc:creator>
  <cp:lastModifiedBy>Marcia O'Malley</cp:lastModifiedBy>
  <cp:revision>42</cp:revision>
  <dcterms:created xsi:type="dcterms:W3CDTF">2002-12-25T22:29:58Z</dcterms:created>
  <dcterms:modified xsi:type="dcterms:W3CDTF">2014-02-06T20:12:21Z</dcterms:modified>
</cp:coreProperties>
</file>