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6" r:id="rId3"/>
    <p:sldId id="417" r:id="rId4"/>
    <p:sldId id="381" r:id="rId5"/>
    <p:sldId id="383" r:id="rId6"/>
    <p:sldId id="396" r:id="rId7"/>
    <p:sldId id="418" r:id="rId8"/>
    <p:sldId id="386" r:id="rId9"/>
    <p:sldId id="419" r:id="rId10"/>
    <p:sldId id="388" r:id="rId11"/>
    <p:sldId id="408" r:id="rId12"/>
    <p:sldId id="409" r:id="rId13"/>
    <p:sldId id="389" r:id="rId14"/>
    <p:sldId id="422" r:id="rId15"/>
    <p:sldId id="423" r:id="rId16"/>
    <p:sldId id="410" r:id="rId17"/>
    <p:sldId id="420" r:id="rId18"/>
    <p:sldId id="398" r:id="rId19"/>
    <p:sldId id="425" r:id="rId20"/>
    <p:sldId id="421" r:id="rId21"/>
    <p:sldId id="400" r:id="rId22"/>
    <p:sldId id="401" r:id="rId23"/>
    <p:sldId id="424" r:id="rId24"/>
    <p:sldId id="25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74" d="100"/>
          <a:sy n="74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4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5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70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首先从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中进入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安装路径中</a:t>
            </a:r>
            <a:endParaRPr lang="en-US" altLang="zh-CN" dirty="0" smtClean="0"/>
          </a:p>
          <a:p>
            <a:r>
              <a:rPr lang="zh-CN" altLang="en-US" dirty="0" smtClean="0"/>
              <a:t>运行语句：</a:t>
            </a:r>
            <a:r>
              <a:rPr lang="en-US" altLang="zh-CN" dirty="0" smtClean="0"/>
              <a:t>php.exe</a:t>
            </a:r>
            <a:r>
              <a:rPr lang="en-US" altLang="zh-CN" baseline="0" dirty="0" smtClean="0"/>
              <a:t>  -f   PHP</a:t>
            </a:r>
            <a:r>
              <a:rPr lang="zh-CN" altLang="en-US" baseline="0" dirty="0" smtClean="0"/>
              <a:t>文件路径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7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65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32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60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95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17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66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扩展：</a:t>
            </a:r>
            <a:r>
              <a:rPr lang="en-US" altLang="zh-CN" dirty="0" smtClean="0"/>
              <a:t>extension=php_mysql.dll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的扩展路径：</a:t>
            </a:r>
            <a:r>
              <a:rPr lang="en-US" altLang="zh-CN" dirty="0" err="1" smtClean="0"/>
              <a:t>extension_dir</a:t>
            </a:r>
            <a:r>
              <a:rPr lang="en-US" altLang="zh-CN" dirty="0" smtClean="0"/>
              <a:t> = "F:/amp/php/ext"</a:t>
            </a:r>
          </a:p>
          <a:p>
            <a:r>
              <a:rPr lang="zh-CN" altLang="en-US" dirty="0" smtClean="0"/>
              <a:t>设置时区：</a:t>
            </a:r>
            <a:r>
              <a:rPr lang="en-US" altLang="zh-CN" dirty="0" err="1" smtClean="0"/>
              <a:t>date.timezone</a:t>
            </a:r>
            <a:r>
              <a:rPr lang="en-US" altLang="zh-CN" dirty="0" smtClean="0"/>
              <a:t> = PRC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1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after </a:t>
            </a:r>
            <a:r>
              <a:rPr lang="zh-CN" altLang="en-US" smtClean="0"/>
              <a:t>可以实现某个字段后添加的位置，而</a:t>
            </a:r>
            <a:r>
              <a:rPr lang="en-US" altLang="zh-CN" smtClean="0"/>
              <a:t>first</a:t>
            </a:r>
            <a:r>
              <a:rPr lang="zh-CN" altLang="en-US" smtClean="0"/>
              <a:t>只能放在最前面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6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3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Hypertext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preprosessor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超文本预处理器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静态网站特点：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，网页内容都保存在服务器上，内容相对稳定，容易被搜索引擎检索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，静态网页没有数据库支持，网站制作和维护工作量大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，静态网页交互性差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动态网站特点：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，页面会根据用户的要求而动态的改变和响应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，自动生成新页面，大大节省工作量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，服务器就是能够提供服务的机器，能否提供服务取决于安装的服务软件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，计算机网络互相连接通信的协议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，域名是为了便于记忆和沟通的一组服务器的地址（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，通过主机名（域名）找到该主机对应的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，通过端口就能找到主机上对用的软件（服务软件）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0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中使用：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 -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可以列出所有端口的占用情况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中切换到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的安装目录的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查看加载模块语法：</a:t>
            </a:r>
            <a:r>
              <a:rPr lang="en-US" altLang="zh-CN" dirty="0" err="1" smtClean="0"/>
              <a:t>httpd</a:t>
            </a:r>
            <a:r>
              <a:rPr lang="en-US" altLang="zh-CN" baseline="0" dirty="0" smtClean="0"/>
              <a:t>  -M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查看配置文件是否有效</a:t>
            </a:r>
            <a:r>
              <a:rPr lang="en-US" altLang="zh-CN" baseline="0" dirty="0" smtClean="0"/>
              <a:t>:httpd.exe  -t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注意（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t</a:t>
            </a:r>
            <a:r>
              <a:rPr lang="zh-CN" altLang="en-US" baseline="0" dirty="0" smtClean="0"/>
              <a:t>是区分大小写的）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&#25645;&#24314;&#29615;&#22659;&#8212;&#8212;&#23433;&#35013;Apache&#20043;httpd.exe&#20171;&#3246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&#25645;&#24314;&#29615;&#22659;&#8212;&#8212;&#37197;&#32622;&#40664;&#35748;&#31449;&#2885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&#25645;&#24314;&#29615;&#22659;&#8212;&#8212;&#23433;&#35013;&#19982;&#37197;&#32622;PHP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&#25645;&#24314;&#29615;&#22659;&#8212;&#8212;Apache&#21152;&#36733;PHP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&#25645;&#24314;&#29615;&#22659;&#8212;&#8212;&#23433;&#35013;MySQL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&#25645;&#24314;&#29615;&#22659;&#8212;&#8212;MySQL&#30446;&#24405;&#35828;&#2612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&#25645;&#24314;&#29615;&#22659;&#8212;&#8212;MySQL&#35775;&#38382;&#27969;&#31243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&#25645;&#24314;&#29615;&#22659;&#8212;&#8212;PHP&#21152;&#36733;MySQL&#25193;&#23637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&#25645;&#24314;&#29615;&#22659;&#8212;&#8212;&#34394;&#25311;&#20027;&#26426;&#31616;&#20171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&#25645;&#24314;&#29615;&#22659;&#8212;&#8212;&#37197;&#32622;&#22522;&#20110;&#22495;&#21517;&#30340;&#34394;&#25311;&#20027;&#26426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&#25645;&#24314;&#29615;&#22659;&#8212;&#8212;PHP&#31616;&#2017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&#25645;&#24314;&#29615;&#22659;&#8212;&#8212;&#32593;&#31449;&#22522;&#26412;&#27010;&#2456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&#25645;&#24314;&#29615;&#22659;&#8212;&#8212;&#38745;&#24577;&#32593;&#31449;&#35775;&#38382;&#27969;&#3124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../&#35270;&#39057;/14-margin.avi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&#25645;&#24314;&#29615;&#22659;&#8212;&#8212;&#21160;&#24577;&#32593;&#31449;&#35775;&#38382;&#27969;&#31243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../&#35270;&#39057;/14-margin.avi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&#25645;&#24314;&#29615;&#22659;&#8212;&#8212;&#23433;&#35013;Apache&#21450;&#30446;&#24405;&#20171;&#3246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核心技术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day01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目标：掌握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httpd.exe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的用途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httpd.exe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加载的模块语法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查看配置文件是否有效语法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zh-CN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9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默认站点的设置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配置默认站点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Apache</a:t>
            </a:r>
            <a:r>
              <a:rPr lang="zh-CN" altLang="en-US" dirty="0" smtClean="0"/>
              <a:t>的主配置文件是</a:t>
            </a:r>
            <a:r>
              <a:rPr lang="en-US" altLang="zh-CN" dirty="0" err="1" smtClean="0"/>
              <a:t>httpd.conf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每次修改</a:t>
            </a:r>
            <a:r>
              <a:rPr lang="en-US" altLang="zh-CN" dirty="0" smtClean="0">
                <a:solidFill>
                  <a:srgbClr val="FF0000"/>
                </a:solidFill>
              </a:rPr>
              <a:t>Apache</a:t>
            </a:r>
            <a:r>
              <a:rPr lang="zh-CN" altLang="en-US" dirty="0" smtClean="0">
                <a:solidFill>
                  <a:srgbClr val="FF0000"/>
                </a:solidFill>
              </a:rPr>
              <a:t>的设置都要重启</a:t>
            </a:r>
            <a:r>
              <a:rPr lang="en-US" altLang="zh-CN" dirty="0" smtClean="0">
                <a:solidFill>
                  <a:srgbClr val="FF0000"/>
                </a:solidFill>
              </a:rPr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5864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安装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安装与配置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了解</a:t>
            </a:r>
            <a:r>
              <a:rPr lang="en-US" altLang="zh-CN" dirty="0" smtClean="0">
                <a:solidFill>
                  <a:schemeClr val="bg1"/>
                </a:solidFill>
              </a:rPr>
              <a:t>php.exe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php.ini-development(</a:t>
            </a:r>
            <a:r>
              <a:rPr lang="zh-CN" altLang="en-US" dirty="0" smtClean="0">
                <a:solidFill>
                  <a:schemeClr val="bg1"/>
                </a:solidFill>
              </a:rPr>
              <a:t>开发版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91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安装与配置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分钟安装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PHP)</a:t>
            </a: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安装目录下：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htdocs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index.php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index.php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文件写的内容为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中运行该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24039"/>
            <a:ext cx="3067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加载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——Apache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9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——Apache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的配置文件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httpd.conf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中加入以下代码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40" y="4371430"/>
            <a:ext cx="7083140" cy="14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安装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选择系统字符集设置时一定要选择</a:t>
            </a:r>
            <a:r>
              <a:rPr lang="en-US" altLang="zh-CN" dirty="0" smtClean="0">
                <a:solidFill>
                  <a:srgbClr val="FF0000"/>
                </a:solidFill>
              </a:rPr>
              <a:t>utf8</a:t>
            </a:r>
          </a:p>
        </p:txBody>
      </p:sp>
    </p:spTree>
    <p:extLst>
      <p:ext uri="{BB962C8B-B14F-4D97-AF65-F5344CB8AC3E}">
        <p14:creationId xmlns:p14="http://schemas.microsoft.com/office/powerpoint/2010/main" val="17191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分钟安装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要求：和老师安装的选择要一致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——MySQL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的目录说明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的目录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执行文件，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数据存储文件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软件设计机构：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B/S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访问流程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访问流程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网站基本概念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程序的访问流程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配置虚拟主机</a:t>
            </a: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php.ini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中开启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的扩展路径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设置时区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：了解虚拟主机概念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虚拟主机简介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主机定义：</a:t>
            </a:r>
            <a:r>
              <a:rPr lang="zh-CN" altLang="en-US" dirty="0"/>
              <a:t>虚拟主机，也叫“网站空间”，就是把一台运行在互联网上的物理服务器划分成多个“虚拟”服务器</a:t>
            </a:r>
            <a:r>
              <a:rPr lang="zh-CN" altLang="en-US" dirty="0" smtClean="0"/>
              <a:t>。（百度解释）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：掌握配置虚拟主机站点的操作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配置基于域名的虚拟主机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配置基于域名的虚拟主机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分钟配置虚拟站点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配置一个站点如下：在某个磁盘下创建一个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bbs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目录并为其设置虚拟站点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087683"/>
            <a:ext cx="3844727" cy="3328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1" y="4436944"/>
            <a:ext cx="4252120" cy="18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了解网站基本概念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程序的访问流程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掌握配置虚拟主机</a:t>
            </a: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简介和网站的概念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PHP</a:t>
            </a:r>
            <a:r>
              <a:rPr lang="zh-CN" altLang="en-US" dirty="0" smtClean="0"/>
              <a:t>的中文是什么？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静态和动态网站的特点？</a:t>
            </a:r>
            <a:endParaRPr lang="zh-CN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：了解网站基本概念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网站基本概念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服务器定义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域名的作用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端口的作用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：了解静态网站访问流程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网站访问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5" name="圆角矩形 14">
            <a:hlinkClick r:id="rId5" action="ppaction://hlinkfile"/>
          </p:cNvPr>
          <p:cNvSpPr/>
          <p:nvPr/>
        </p:nvSpPr>
        <p:spPr>
          <a:xfrm>
            <a:off x="799708" y="3599131"/>
            <a:ext cx="3308004" cy="25744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大概流程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用户浏览器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-&gt;DNS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读取文件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返回数据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：了解动态网站访问流程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搭建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动态网站访问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5" name="圆角矩形 14">
            <a:hlinkClick r:id="rId5" action="ppaction://hlinkfile"/>
          </p:cNvPr>
          <p:cNvSpPr/>
          <p:nvPr/>
        </p:nvSpPr>
        <p:spPr>
          <a:xfrm>
            <a:off x="799708" y="3599131"/>
            <a:ext cx="3308004" cy="25744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大概流程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用户浏览器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-&gt;DNS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-&gt;PHP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返回数据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及目录介绍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：正确安装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掌握常用文件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重点了解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目录和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目录</a:t>
            </a:r>
            <a:endParaRPr lang="en-US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0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7920</TotalTime>
  <Words>1183</Words>
  <Application>Microsoft Office PowerPoint</Application>
  <PresentationFormat>全屏显示(4:3)</PresentationFormat>
  <Paragraphs>284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Lato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1.1 搭建环境——PHP简介</vt:lpstr>
      <vt:lpstr>PowerPoint 演示文稿</vt:lpstr>
      <vt:lpstr>PowerPoint 演示文稿</vt:lpstr>
      <vt:lpstr>PowerPoint 演示文稿</vt:lpstr>
      <vt:lpstr>2.1 搭建环境——安装Apache及目录介绍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 搭建环境——MySQL的目录说明</vt:lpstr>
      <vt:lpstr>3.4  搭建环境——MySQL访问流程</vt:lpstr>
      <vt:lpstr>4.1  搭建环境——PHP加载MySQL扩展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</cp:lastModifiedBy>
  <cp:revision>1659</cp:revision>
  <dcterms:created xsi:type="dcterms:W3CDTF">2015-06-29T07:19:00Z</dcterms:created>
  <dcterms:modified xsi:type="dcterms:W3CDTF">2017-06-16T12:46:11Z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